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4"/>
  </p:sldMasterIdLst>
  <p:notesMasterIdLst>
    <p:notesMasterId r:id="rId34"/>
  </p:notesMasterIdLst>
  <p:sldIdLst>
    <p:sldId id="258" r:id="rId5"/>
    <p:sldId id="269" r:id="rId6"/>
    <p:sldId id="266" r:id="rId7"/>
    <p:sldId id="271" r:id="rId8"/>
    <p:sldId id="272" r:id="rId9"/>
    <p:sldId id="314" r:id="rId10"/>
    <p:sldId id="305" r:id="rId11"/>
    <p:sldId id="303" r:id="rId12"/>
    <p:sldId id="304" r:id="rId13"/>
    <p:sldId id="290" r:id="rId14"/>
    <p:sldId id="296" r:id="rId15"/>
    <p:sldId id="297" r:id="rId16"/>
    <p:sldId id="298" r:id="rId17"/>
    <p:sldId id="299" r:id="rId18"/>
    <p:sldId id="300" r:id="rId19"/>
    <p:sldId id="302" r:id="rId20"/>
    <p:sldId id="301" r:id="rId21"/>
    <p:sldId id="295" r:id="rId22"/>
    <p:sldId id="292" r:id="rId23"/>
    <p:sldId id="293" r:id="rId24"/>
    <p:sldId id="316" r:id="rId25"/>
    <p:sldId id="313" r:id="rId26"/>
    <p:sldId id="288" r:id="rId27"/>
    <p:sldId id="317" r:id="rId28"/>
    <p:sldId id="318" r:id="rId29"/>
    <p:sldId id="319" r:id="rId30"/>
    <p:sldId id="306" r:id="rId31"/>
    <p:sldId id="315" r:id="rId32"/>
    <p:sldId id="29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192"/>
    <a:srgbClr val="DBECEF"/>
    <a:srgbClr val="DCEFF5"/>
    <a:srgbClr val="FFAAA5"/>
    <a:srgbClr val="FFFFFF"/>
    <a:srgbClr val="C9F3E7"/>
    <a:srgbClr val="FFF129"/>
    <a:srgbClr val="FFF18B"/>
    <a:srgbClr val="CAE0E8"/>
    <a:srgbClr val="B0D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14B58-B784-47AE-BC9E-D2EB9669A457}" v="741" dt="2020-12-08T20:43:14.992"/>
    <p1510:client id="{EF00F69A-A286-449F-8891-C2F6F23BBD4C}" vWet="6" dt="2020-12-08T20:12:57.435"/>
    <p1510:client id="{F4F4F54F-275D-4B35-94A0-8059254C6C9E}" v="191" dt="2020-12-08T15:43:20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Ramos de Almeida de Pina Pereira" userId="a547b782-367a-4831-ac04-9aae801aa044" providerId="ADAL" clId="{E60D3186-8C9A-4E04-A4C6-594DCCEE4259}"/>
    <pc:docChg chg="undo custSel modSld">
      <pc:chgData name="Miguel Ramos de Almeida de Pina Pereira" userId="a547b782-367a-4831-ac04-9aae801aa044" providerId="ADAL" clId="{E60D3186-8C9A-4E04-A4C6-594DCCEE4259}" dt="2020-12-08T21:55:52.182" v="2" actId="33524"/>
      <pc:docMkLst>
        <pc:docMk/>
      </pc:docMkLst>
      <pc:sldChg chg="modSp mod">
        <pc:chgData name="Miguel Ramos de Almeida de Pina Pereira" userId="a547b782-367a-4831-ac04-9aae801aa044" providerId="ADAL" clId="{E60D3186-8C9A-4E04-A4C6-594DCCEE4259}" dt="2020-12-08T21:55:25.210" v="0" actId="20577"/>
        <pc:sldMkLst>
          <pc:docMk/>
          <pc:sldMk cId="801382981" sldId="292"/>
        </pc:sldMkLst>
        <pc:spChg chg="mod">
          <ac:chgData name="Miguel Ramos de Almeida de Pina Pereira" userId="a547b782-367a-4831-ac04-9aae801aa044" providerId="ADAL" clId="{E60D3186-8C9A-4E04-A4C6-594DCCEE4259}" dt="2020-12-08T21:55:25.210" v="0" actId="20577"/>
          <ac:spMkLst>
            <pc:docMk/>
            <pc:sldMk cId="801382981" sldId="292"/>
            <ac:spMk id="29" creationId="{B933EECE-29F6-4B21-BEDC-1E4B692A33EB}"/>
          </ac:spMkLst>
        </pc:spChg>
      </pc:sldChg>
      <pc:sldChg chg="modSp mod">
        <pc:chgData name="Miguel Ramos de Almeida de Pina Pereira" userId="a547b782-367a-4831-ac04-9aae801aa044" providerId="ADAL" clId="{E60D3186-8C9A-4E04-A4C6-594DCCEE4259}" dt="2020-12-08T21:55:52.182" v="2" actId="33524"/>
        <pc:sldMkLst>
          <pc:docMk/>
          <pc:sldMk cId="3667770623" sldId="316"/>
        </pc:sldMkLst>
        <pc:spChg chg="mod">
          <ac:chgData name="Miguel Ramos de Almeida de Pina Pereira" userId="a547b782-367a-4831-ac04-9aae801aa044" providerId="ADAL" clId="{E60D3186-8C9A-4E04-A4C6-594DCCEE4259}" dt="2020-12-08T21:55:52.182" v="2" actId="33524"/>
          <ac:spMkLst>
            <pc:docMk/>
            <pc:sldMk cId="3667770623" sldId="316"/>
            <ac:spMk id="78" creationId="{CAF16C1C-8A94-440F-AC3B-B45AF19953F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810C9-56A4-436A-9DBD-23B21EFC6098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01FCE-B409-426C-9DA1-F273BA41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29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01FCE-B409-426C-9DA1-F273BA4130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46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01FCE-B409-426C-9DA1-F273BA4130A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2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01FCE-B409-426C-9DA1-F273BA4130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4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01FCE-B409-426C-9DA1-F273BA4130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1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The Principle is the observation (not law) that most things in life are not distributed evenly.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01FCE-B409-426C-9DA1-F273BA4130A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28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51D52-5C69-4BB9-8AF7-36CEC6BCD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5D5587-8684-472E-901C-68442FC68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A3BE32D-6DE2-4639-BA32-9A15DF617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C4B254F-9096-4814-A2E4-04969917C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3D4E6CF-1027-4E6E-9F10-E378DC62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984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0B102-8568-411B-8D20-2EEA61BF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7A9EDE7-CC1A-4F35-91BD-5DA91EA02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555F40E-A86F-4365-8199-0C0F82F6F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4C9BFAD-6EBB-4C95-BD8A-5B0261F3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D3FFE0-8957-4764-AB34-3F7B742C4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3655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7A2AF4-D066-4F70-948B-37A24D677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23FC5BF-4FB7-4CEA-A983-8539594E0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D1DFBEA-3BB4-40C7-8A32-B4694E686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30118B6-F41E-40AF-845B-2B711FA09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CBC0CC3-3472-4B1A-BD3F-0D0AB3C1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4323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7BF2BD-ED55-43A6-9AB2-1B2F0F89A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623" y="217344"/>
            <a:ext cx="10515600" cy="1082675"/>
          </a:xfrm>
        </p:spPr>
        <p:txBody>
          <a:bodyPr>
            <a:noAutofit/>
          </a:bodyPr>
          <a:lstStyle>
            <a:lvl1pPr>
              <a:defRPr sz="4000" b="0" cap="none" spc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B3FB87A-A72E-4F34-82C1-0DD45FF1D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23" y="1686286"/>
            <a:ext cx="11448000" cy="435133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61A65C-4CAB-431E-9A97-5D928E155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171540B-D2B3-4672-8C20-457D7F355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3C70D3B-5E3F-46B6-B004-41DF3395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293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9174E-F284-49FF-980D-D148A976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371D274-B067-4CF3-A64F-6B2358E53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15D0D60-0B9B-489B-A8EA-84CD662B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8C72ED8-14BC-4CE4-816D-2C7A6F72F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BBA61EB-7D76-47CE-AF77-89677CC9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033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69B7E-17F3-4D41-AFBB-AB0801ABC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20FF6F-93DC-4879-8419-B92D985048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55F6C41F-7452-4608-AEAE-A49C28F9AB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2722466-4521-4762-A26D-7A968BB4D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E344447-CF24-4A84-9C27-481AF50CD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64737BBA-A6D7-4BAB-B8B2-6F6673D3D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341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50936-419D-4862-9228-FBA0840A4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0E2B399-2716-449F-A3A7-F2874DEAD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93F03654-A6C7-440C-A6EA-638EB695B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A806B00A-EE3E-48D0-8A88-9D09AC7CC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F0749B6F-81BC-4630-9955-B1E7A09DEC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CC894914-93AB-451A-BCD5-6C5EDEEDF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8370871-483C-4476-82F0-3EAF9A885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6AC0484-6499-410C-BD6C-500C0E417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109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F2BE1-4357-49A0-9D54-45931413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E3E914B-F919-4997-B52C-88B8A9B38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10C8F4E-928F-42BD-BF33-7A94784A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D26477C-DA54-4C96-8911-85E88D7D2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2093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A76C3CE-E72F-4C74-AA41-5F1FDE1E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EAAF18C6-5ACC-4BB7-8354-3F3957B7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23CB6C9-48A7-4B07-BC4F-E5282B9DB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256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C57C3-C67C-4FEC-AD28-319C64CD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8A66C98-A7CE-4705-BD7F-8FBED6A66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6E31BAF-40A0-4E8A-87DB-44F7EC004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AD089EA-C2B5-4DF6-BC18-35B428C0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88E47A8-BEF5-41D5-A36A-73F949EC7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CE307FD-863E-41B1-A643-1A8EB5DDB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513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2420BD-055A-4C4C-8CDB-60A8BA599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834D194-7771-48A5-8537-E6C6391066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9523500-D181-4E7C-A2BC-5A68F1AA3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EA7B061-55AD-4A71-81FA-3E4D59CA2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51318A4-C39B-4F78-B012-8BE49E214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4FF2AE1-F2BE-4A58-8425-668B1DDF1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491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8B6EE1DA-0675-4C44-8DEF-CDCC0955D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A61F3FBE-43DD-4B49-9E72-C7EFB576C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6729896-B54E-4C28-B50E-F536AFC52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12/8/2020</a:t>
            </a:fld>
            <a:endParaRPr lang="en-US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4EABAF4-7042-4E1D-A24E-4CF73A6BE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214C1A4-9BE8-4243-B516-B00EED7A9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8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4.wdp"/><Relationship Id="rId7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20.png"/><Relationship Id="rId5" Type="http://schemas.openxmlformats.org/officeDocument/2006/relationships/image" Target="../media/image51.png"/><Relationship Id="rId10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4.wdp"/><Relationship Id="rId7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28.png"/><Relationship Id="rId10" Type="http://schemas.openxmlformats.org/officeDocument/2006/relationships/image" Target="../media/image20.png"/><Relationship Id="rId4" Type="http://schemas.openxmlformats.org/officeDocument/2006/relationships/image" Target="../media/image56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hdphoto" Target="../media/hdphoto4.wdp"/><Relationship Id="rId7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20.png"/><Relationship Id="rId5" Type="http://schemas.openxmlformats.org/officeDocument/2006/relationships/image" Target="../media/image30.png"/><Relationship Id="rId10" Type="http://schemas.openxmlformats.org/officeDocument/2006/relationships/image" Target="../media/image19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12" Type="http://schemas.openxmlformats.org/officeDocument/2006/relationships/image" Target="../media/image6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68.png"/><Relationship Id="rId5" Type="http://schemas.openxmlformats.org/officeDocument/2006/relationships/image" Target="../media/image29.png"/><Relationship Id="rId10" Type="http://schemas.openxmlformats.org/officeDocument/2006/relationships/image" Target="../media/image67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microsoft.com/office/2007/relationships/hdphoto" Target="../media/hdphoto4.wdp"/><Relationship Id="rId7" Type="http://schemas.microsoft.com/office/2007/relationships/hdphoto" Target="../media/hdphoto10.wdp"/><Relationship Id="rId12" Type="http://schemas.openxmlformats.org/officeDocument/2006/relationships/image" Target="../media/image75.png"/><Relationship Id="rId2" Type="http://schemas.openxmlformats.org/officeDocument/2006/relationships/image" Target="../media/image10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microsoft.com/office/2007/relationships/hdphoto" Target="../media/hdphoto11.wdp"/><Relationship Id="rId5" Type="http://schemas.openxmlformats.org/officeDocument/2006/relationships/image" Target="../media/image20.png"/><Relationship Id="rId15" Type="http://schemas.microsoft.com/office/2007/relationships/hdphoto" Target="../media/hdphoto12.wdp"/><Relationship Id="rId10" Type="http://schemas.openxmlformats.org/officeDocument/2006/relationships/image" Target="../media/image74.png"/><Relationship Id="rId4" Type="http://schemas.openxmlformats.org/officeDocument/2006/relationships/image" Target="../media/image19.png"/><Relationship Id="rId9" Type="http://schemas.openxmlformats.org/officeDocument/2006/relationships/image" Target="../media/image73.png"/><Relationship Id="rId1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3.png"/><Relationship Id="rId7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10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3" Type="http://schemas.openxmlformats.org/officeDocument/2006/relationships/image" Target="../media/image3.png"/><Relationship Id="rId7" Type="http://schemas.openxmlformats.org/officeDocument/2006/relationships/image" Target="../media/image82.jpeg"/><Relationship Id="rId12" Type="http://schemas.openxmlformats.org/officeDocument/2006/relationships/image" Target="../media/image8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85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84.png"/><Relationship Id="rId4" Type="http://schemas.openxmlformats.org/officeDocument/2006/relationships/image" Target="../media/image4.png"/><Relationship Id="rId9" Type="http://schemas.microsoft.com/office/2007/relationships/hdphoto" Target="../media/hdphoto14.wdp"/><Relationship Id="rId1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svg"/><Relationship Id="rId18" Type="http://schemas.openxmlformats.org/officeDocument/2006/relationships/image" Target="../media/image102.png"/><Relationship Id="rId3" Type="http://schemas.microsoft.com/office/2007/relationships/hdphoto" Target="../media/hdphoto4.wdp"/><Relationship Id="rId21" Type="http://schemas.openxmlformats.org/officeDocument/2006/relationships/image" Target="../media/image105.sv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svg"/><Relationship Id="rId2" Type="http://schemas.openxmlformats.org/officeDocument/2006/relationships/image" Target="../media/image10.pn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svg"/><Relationship Id="rId5" Type="http://schemas.openxmlformats.org/officeDocument/2006/relationships/image" Target="../media/image89.png"/><Relationship Id="rId15" Type="http://schemas.openxmlformats.org/officeDocument/2006/relationships/image" Target="../media/image99.svg"/><Relationship Id="rId23" Type="http://schemas.openxmlformats.org/officeDocument/2006/relationships/image" Target="../media/image20.png"/><Relationship Id="rId10" Type="http://schemas.openxmlformats.org/officeDocument/2006/relationships/image" Target="../media/image94.png"/><Relationship Id="rId19" Type="http://schemas.openxmlformats.org/officeDocument/2006/relationships/image" Target="../media/image103.sv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9.png"/><Relationship Id="rId3" Type="http://schemas.microsoft.com/office/2007/relationships/hdphoto" Target="../media/hdphoto4.wdp"/><Relationship Id="rId7" Type="http://schemas.openxmlformats.org/officeDocument/2006/relationships/image" Target="../media/image20.png"/><Relationship Id="rId12" Type="http://schemas.openxmlformats.org/officeDocument/2006/relationships/image" Target="../media/image108.png"/><Relationship Id="rId17" Type="http://schemas.openxmlformats.org/officeDocument/2006/relationships/image" Target="../media/image111.png"/><Relationship Id="rId2" Type="http://schemas.openxmlformats.org/officeDocument/2006/relationships/image" Target="../media/image10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99.svg"/><Relationship Id="rId5" Type="http://schemas.openxmlformats.org/officeDocument/2006/relationships/image" Target="../media/image95.svg"/><Relationship Id="rId15" Type="http://schemas.openxmlformats.org/officeDocument/2006/relationships/image" Target="../media/image97.svg"/><Relationship Id="rId10" Type="http://schemas.openxmlformats.org/officeDocument/2006/relationships/image" Target="../media/image98.png"/><Relationship Id="rId4" Type="http://schemas.openxmlformats.org/officeDocument/2006/relationships/image" Target="../media/image94.png"/><Relationship Id="rId9" Type="http://schemas.openxmlformats.org/officeDocument/2006/relationships/image" Target="../media/image107.png"/><Relationship Id="rId14" Type="http://schemas.openxmlformats.org/officeDocument/2006/relationships/image" Target="../media/image9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microsoft.com/office/2007/relationships/hdphoto" Target="../media/hdphoto18.wdp"/><Relationship Id="rId18" Type="http://schemas.openxmlformats.org/officeDocument/2006/relationships/image" Target="../media/image121.png"/><Relationship Id="rId26" Type="http://schemas.openxmlformats.org/officeDocument/2006/relationships/image" Target="../media/image3.png"/><Relationship Id="rId3" Type="http://schemas.openxmlformats.org/officeDocument/2006/relationships/image" Target="../media/image112.jpeg"/><Relationship Id="rId21" Type="http://schemas.openxmlformats.org/officeDocument/2006/relationships/image" Target="../media/image4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17" Type="http://schemas.microsoft.com/office/2007/relationships/hdphoto" Target="../media/hdphoto20.wdp"/><Relationship Id="rId25" Type="http://schemas.microsoft.com/office/2007/relationships/hdphoto" Target="../media/hdphoto22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0.png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5.wdp"/><Relationship Id="rId11" Type="http://schemas.microsoft.com/office/2007/relationships/hdphoto" Target="../media/hdphoto17.wdp"/><Relationship Id="rId24" Type="http://schemas.openxmlformats.org/officeDocument/2006/relationships/image" Target="../media/image123.png"/><Relationship Id="rId5" Type="http://schemas.openxmlformats.org/officeDocument/2006/relationships/image" Target="../media/image114.png"/><Relationship Id="rId15" Type="http://schemas.microsoft.com/office/2007/relationships/hdphoto" Target="../media/hdphoto19.wdp"/><Relationship Id="rId23" Type="http://schemas.microsoft.com/office/2007/relationships/hdphoto" Target="../media/hdphoto21.wdp"/><Relationship Id="rId10" Type="http://schemas.openxmlformats.org/officeDocument/2006/relationships/image" Target="../media/image117.png"/><Relationship Id="rId19" Type="http://schemas.openxmlformats.org/officeDocument/2006/relationships/image" Target="../media/image37.png"/><Relationship Id="rId4" Type="http://schemas.openxmlformats.org/officeDocument/2006/relationships/image" Target="../media/image113.jpeg"/><Relationship Id="rId9" Type="http://schemas.openxmlformats.org/officeDocument/2006/relationships/image" Target="../media/image116.png"/><Relationship Id="rId14" Type="http://schemas.openxmlformats.org/officeDocument/2006/relationships/image" Target="../media/image119.png"/><Relationship Id="rId22" Type="http://schemas.openxmlformats.org/officeDocument/2006/relationships/image" Target="../media/image1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4.wdp"/><Relationship Id="rId7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26.png"/><Relationship Id="rId4" Type="http://schemas.openxmlformats.org/officeDocument/2006/relationships/image" Target="../media/image12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microsoft.com/office/2007/relationships/hdphoto" Target="../media/hdphoto4.wdp"/><Relationship Id="rId7" Type="http://schemas.openxmlformats.org/officeDocument/2006/relationships/image" Target="../media/image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microsoft.com/office/2007/relationships/hdphoto" Target="../media/hdphoto23.wdp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37.png"/><Relationship Id="rId18" Type="http://schemas.openxmlformats.org/officeDocument/2006/relationships/image" Target="../media/image2.png"/><Relationship Id="rId3" Type="http://schemas.microsoft.com/office/2007/relationships/hdphoto" Target="../media/hdphoto24.wdp"/><Relationship Id="rId21" Type="http://schemas.openxmlformats.org/officeDocument/2006/relationships/hyperlink" Target="https://hbr.org/2020/07/why-employee-experience-initiatives-fall-short" TargetMode="External"/><Relationship Id="rId7" Type="http://schemas.openxmlformats.org/officeDocument/2006/relationships/image" Target="../media/image45.png"/><Relationship Id="rId12" Type="http://schemas.microsoft.com/office/2007/relationships/hdphoto" Target="../media/hdphoto27.wdp"/><Relationship Id="rId17" Type="http://schemas.openxmlformats.org/officeDocument/2006/relationships/image" Target="../media/image139.png"/><Relationship Id="rId2" Type="http://schemas.openxmlformats.org/officeDocument/2006/relationships/image" Target="../media/image132.png"/><Relationship Id="rId16" Type="http://schemas.microsoft.com/office/2007/relationships/hdphoto" Target="../media/hdphoto29.wdp"/><Relationship Id="rId20" Type="http://schemas.openxmlformats.org/officeDocument/2006/relationships/hyperlink" Target="https://hbr.org/2020/05/case-study-should-you-fight-to-keep-a-star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11" Type="http://schemas.openxmlformats.org/officeDocument/2006/relationships/image" Target="../media/image136.png"/><Relationship Id="rId5" Type="http://schemas.openxmlformats.org/officeDocument/2006/relationships/image" Target="../media/image134.png"/><Relationship Id="rId15" Type="http://schemas.openxmlformats.org/officeDocument/2006/relationships/image" Target="../media/image138.png"/><Relationship Id="rId10" Type="http://schemas.microsoft.com/office/2007/relationships/hdphoto" Target="../media/hdphoto26.wdp"/><Relationship Id="rId19" Type="http://schemas.openxmlformats.org/officeDocument/2006/relationships/image" Target="../media/image4.png"/><Relationship Id="rId4" Type="http://schemas.openxmlformats.org/officeDocument/2006/relationships/image" Target="../media/image133.png"/><Relationship Id="rId9" Type="http://schemas.openxmlformats.org/officeDocument/2006/relationships/image" Target="../media/image135.png"/><Relationship Id="rId14" Type="http://schemas.microsoft.com/office/2007/relationships/hdphoto" Target="../media/hdphoto28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5.wdp"/><Relationship Id="rId5" Type="http://schemas.openxmlformats.org/officeDocument/2006/relationships/image" Target="../media/image8.jpeg"/><Relationship Id="rId10" Type="http://schemas.openxmlformats.org/officeDocument/2006/relationships/image" Target="../media/image11.png"/><Relationship Id="rId4" Type="http://schemas.openxmlformats.org/officeDocument/2006/relationships/image" Target="../media/image7.jpe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6.wdp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microsoft.com/office/2007/relationships/hdphoto" Target="../media/hdphoto5.wdp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0.png"/><Relationship Id="rId4" Type="http://schemas.microsoft.com/office/2007/relationships/hdphoto" Target="../media/hdphoto5.wdp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6.png"/><Relationship Id="rId18" Type="http://schemas.openxmlformats.org/officeDocument/2006/relationships/image" Target="../media/image28.pn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12" Type="http://schemas.microsoft.com/office/2007/relationships/hdphoto" Target="../media/hdphoto7.wdp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33.png"/><Relationship Id="rId15" Type="http://schemas.openxmlformats.org/officeDocument/2006/relationships/image" Target="../media/image37.png"/><Relationship Id="rId10" Type="http://schemas.openxmlformats.org/officeDocument/2006/relationships/image" Target="../media/image20.png"/><Relationship Id="rId19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19.png"/><Relationship Id="rId1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18" Type="http://schemas.openxmlformats.org/officeDocument/2006/relationships/image" Target="../media/image48.png"/><Relationship Id="rId3" Type="http://schemas.openxmlformats.org/officeDocument/2006/relationships/image" Target="../media/image11.png"/><Relationship Id="rId21" Type="http://schemas.openxmlformats.org/officeDocument/2006/relationships/image" Target="../media/image49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hdphoto" Target="../media/hdphoto9.wdp"/><Relationship Id="rId5" Type="http://schemas.openxmlformats.org/officeDocument/2006/relationships/image" Target="../media/image19.png"/><Relationship Id="rId15" Type="http://schemas.openxmlformats.org/officeDocument/2006/relationships/image" Target="../media/image37.png"/><Relationship Id="rId10" Type="http://schemas.openxmlformats.org/officeDocument/2006/relationships/image" Target="../media/image43.png"/><Relationship Id="rId19" Type="http://schemas.openxmlformats.org/officeDocument/2006/relationships/image" Target="../media/image29.png"/><Relationship Id="rId4" Type="http://schemas.microsoft.com/office/2007/relationships/hdphoto" Target="../media/hdphoto5.wdp"/><Relationship Id="rId9" Type="http://schemas.openxmlformats.org/officeDocument/2006/relationships/image" Target="../media/image42.png"/><Relationship Id="rId14" Type="http://schemas.microsoft.com/office/2007/relationships/hdphoto" Target="../media/hdphoto7.wdp"/><Relationship Id="rId22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2BA5A02-526A-407B-B5D8-FF82770E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142"/>
            <a:ext cx="12212183" cy="68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296DE34-146A-4DE5-A754-38ED3A2A9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02" y="655481"/>
            <a:ext cx="8034687" cy="1107997"/>
          </a:xfrm>
          <a:noFill/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3400" b="1">
                <a:latin typeface="+mj-lt"/>
              </a:rPr>
              <a:t>Human Resources Analysis</a:t>
            </a:r>
            <a:br>
              <a:rPr lang="en-US" sz="4000" b="1">
                <a:latin typeface="+mj-lt"/>
              </a:rPr>
            </a:br>
            <a:r>
              <a:rPr lang="en-US" sz="2800" b="1">
                <a:latin typeface="+mj-lt"/>
              </a:rPr>
              <a:t>Predict Attrition</a:t>
            </a:r>
            <a:endParaRPr lang="en-US" sz="1400" b="1">
              <a:latin typeface="+mj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7EF5F20-B18D-467C-8279-B00A34A22AFB}"/>
              </a:ext>
            </a:extLst>
          </p:cNvPr>
          <p:cNvSpPr/>
          <p:nvPr/>
        </p:nvSpPr>
        <p:spPr>
          <a:xfrm>
            <a:off x="87086" y="5969244"/>
            <a:ext cx="7413172" cy="785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m20191415  Carolina Nascimento Alves 	|  m20190849  Diana Ferreira </a:t>
            </a:r>
            <a:b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m20191417  Eliana Sobral 		|  m20190792  Miguel Pereira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AEECAA2-BA6E-41CD-8C99-6806BEE1D536}"/>
              </a:ext>
            </a:extLst>
          </p:cNvPr>
          <p:cNvSpPr txBox="1">
            <a:spLocks/>
          </p:cNvSpPr>
          <p:nvPr/>
        </p:nvSpPr>
        <p:spPr>
          <a:xfrm>
            <a:off x="3962402" y="-30963"/>
            <a:ext cx="8034687" cy="110799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sz="2000" b="1"/>
              <a:t>Enterprise Data Science Bootcamp</a:t>
            </a:r>
            <a:br>
              <a:rPr lang="en-US" sz="7200" b="1"/>
            </a:b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1228348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1422A7-7B99-4453-BBF2-B2447F9FBED2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20" name="Block Arc 4">
              <a:extLst>
                <a:ext uri="{FF2B5EF4-FFF2-40B4-BE49-F238E27FC236}">
                  <a16:creationId xmlns:a16="http://schemas.microsoft.com/office/drawing/2014/main" id="{4C6CDFCD-98D3-4BDF-AC96-6AE0C0B01A02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83">
              <a:extLst>
                <a:ext uri="{FF2B5EF4-FFF2-40B4-BE49-F238E27FC236}">
                  <a16:creationId xmlns:a16="http://schemas.microsoft.com/office/drawing/2014/main" id="{12C476C5-F6DE-4CCE-BF10-73701A2C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6304B7-64C8-497A-9EC9-46118629B3B8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4" name="Marcador de Posição de Conteúdo 2">
            <a:extLst>
              <a:ext uri="{FF2B5EF4-FFF2-40B4-BE49-F238E27FC236}">
                <a16:creationId xmlns:a16="http://schemas.microsoft.com/office/drawing/2014/main" id="{2078EBC7-C37B-4AD2-B97C-0E3E73A24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22" y="1782800"/>
            <a:ext cx="11360064" cy="905971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Clr>
                <a:schemeClr val="accent6">
                  <a:lumMod val="50000"/>
                </a:schemeClr>
              </a:buClr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In order to complement our descriptive analysis, we decided to </a:t>
            </a:r>
            <a:r>
              <a:rPr lang="en-US" u="sng">
                <a:solidFill>
                  <a:schemeClr val="tx1">
                    <a:lumMod val="65000"/>
                    <a:lumOff val="35000"/>
                  </a:schemeClr>
                </a:solidFill>
              </a:rPr>
              <a:t>segment all employees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into well defined groups by performing a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cluster analysis </a:t>
            </a:r>
          </a:p>
          <a:p>
            <a:pPr marL="0" indent="0">
              <a:lnSpc>
                <a:spcPct val="120000"/>
              </a:lnSpc>
              <a:buClr>
                <a:schemeClr val="accent6">
                  <a:lumMod val="50000"/>
                </a:schemeClr>
              </a:buClr>
              <a:buNone/>
            </a:pP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B8950A-085C-4BAC-BEF1-DF573034DC4E}"/>
              </a:ext>
            </a:extLst>
          </p:cNvPr>
          <p:cNvSpPr/>
          <p:nvPr/>
        </p:nvSpPr>
        <p:spPr>
          <a:xfrm>
            <a:off x="1837941" y="493805"/>
            <a:ext cx="560724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Clustering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67BF24E6-79F7-427F-9412-60C158BB55E7}"/>
              </a:ext>
            </a:extLst>
          </p:cNvPr>
          <p:cNvGrpSpPr/>
          <p:nvPr/>
        </p:nvGrpSpPr>
        <p:grpSpPr>
          <a:xfrm>
            <a:off x="147769" y="2597772"/>
            <a:ext cx="11187485" cy="596617"/>
            <a:chOff x="147769" y="2673974"/>
            <a:chExt cx="11187485" cy="596617"/>
          </a:xfrm>
        </p:grpSpPr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3FDDCA79-6E28-40F3-AC7D-DAB14F5AB5BC}"/>
                </a:ext>
              </a:extLst>
            </p:cNvPr>
            <p:cNvGrpSpPr/>
            <p:nvPr/>
          </p:nvGrpSpPr>
          <p:grpSpPr>
            <a:xfrm>
              <a:off x="147769" y="2673974"/>
              <a:ext cx="2160000" cy="596617"/>
              <a:chOff x="757373" y="2774712"/>
              <a:chExt cx="2160000" cy="596617"/>
            </a:xfrm>
          </p:grpSpPr>
          <p:sp>
            <p:nvSpPr>
              <p:cNvPr id="58" name="Rectangle: Rounded Corners 4">
                <a:extLst>
                  <a:ext uri="{FF2B5EF4-FFF2-40B4-BE49-F238E27FC236}">
                    <a16:creationId xmlns:a16="http://schemas.microsoft.com/office/drawing/2014/main" id="{D22F6A5F-0592-466E-AF95-CC8415D84019}"/>
                  </a:ext>
                </a:extLst>
              </p:cNvPr>
              <p:cNvSpPr txBox="1"/>
              <p:nvPr/>
            </p:nvSpPr>
            <p:spPr>
              <a:xfrm>
                <a:off x="757373" y="2774712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Variables</a:t>
                </a:r>
                <a:endParaRPr lang="pt-PT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0" algn="ctr">
                  <a:lnSpc>
                    <a:spcPct val="150000"/>
                  </a:lnSpc>
                  <a:buChar char="•"/>
                </a:pPr>
                <a:endParaRPr lang="pt-PT" sz="1600" b="1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922CB1EE-B28F-48A0-98A1-74272FBDB903}"/>
                  </a:ext>
                </a:extLst>
              </p:cNvPr>
              <p:cNvSpPr/>
              <p:nvPr/>
            </p:nvSpPr>
            <p:spPr>
              <a:xfrm>
                <a:off x="1109960" y="3302361"/>
                <a:ext cx="360000" cy="68968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88AB5F59-9AE3-495C-A8B0-254908AA7F9D}"/>
                </a:ext>
              </a:extLst>
            </p:cNvPr>
            <p:cNvSpPr/>
            <p:nvPr/>
          </p:nvSpPr>
          <p:spPr>
            <a:xfrm>
              <a:off x="1890701" y="2763007"/>
              <a:ext cx="9444553" cy="4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All original non-categorical and transformed variables were used</a:t>
              </a: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D7377BA0-9043-4CFE-A34C-F4A21F74DFDB}"/>
              </a:ext>
            </a:extLst>
          </p:cNvPr>
          <p:cNvGrpSpPr/>
          <p:nvPr/>
        </p:nvGrpSpPr>
        <p:grpSpPr>
          <a:xfrm>
            <a:off x="147769" y="3206278"/>
            <a:ext cx="11187485" cy="613790"/>
            <a:chOff x="147769" y="3380128"/>
            <a:chExt cx="11187485" cy="613790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EBF1341C-DDC4-475C-B1F7-BDD054B98691}"/>
                </a:ext>
              </a:extLst>
            </p:cNvPr>
            <p:cNvGrpSpPr/>
            <p:nvPr/>
          </p:nvGrpSpPr>
          <p:grpSpPr>
            <a:xfrm>
              <a:off x="147769" y="3380128"/>
              <a:ext cx="2160000" cy="613790"/>
              <a:chOff x="757373" y="3399797"/>
              <a:chExt cx="2160000" cy="613790"/>
            </a:xfrm>
          </p:grpSpPr>
          <p:sp>
            <p:nvSpPr>
              <p:cNvPr id="60" name="Rectangle: Rounded Corners 4">
                <a:extLst>
                  <a:ext uri="{FF2B5EF4-FFF2-40B4-BE49-F238E27FC236}">
                    <a16:creationId xmlns:a16="http://schemas.microsoft.com/office/drawing/2014/main" id="{9551AA06-1008-4C5C-81A1-E51D2966AFE7}"/>
                  </a:ext>
                </a:extLst>
              </p:cNvPr>
              <p:cNvSpPr txBox="1"/>
              <p:nvPr/>
            </p:nvSpPr>
            <p:spPr>
              <a:xfrm>
                <a:off x="757373" y="3399797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400" b="1">
                    <a:solidFill>
                      <a:schemeClr val="accent6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GB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</a:t>
                </a:r>
                <a:r>
                  <a:rPr 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Segments</a:t>
                </a:r>
              </a:p>
              <a:p>
                <a:endParaRPr lang="pt-PT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17208764-268B-42B5-9ABC-D3B65ADD561E}"/>
                  </a:ext>
                </a:extLst>
              </p:cNvPr>
              <p:cNvSpPr/>
              <p:nvPr/>
            </p:nvSpPr>
            <p:spPr>
              <a:xfrm>
                <a:off x="1109960" y="3944619"/>
                <a:ext cx="360000" cy="68968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2" name="Retângulo 71">
              <a:extLst>
                <a:ext uri="{FF2B5EF4-FFF2-40B4-BE49-F238E27FC236}">
                  <a16:creationId xmlns:a16="http://schemas.microsoft.com/office/drawing/2014/main" id="{F371E5D7-4D9C-4DD0-8477-BDECD84D71D2}"/>
                </a:ext>
              </a:extLst>
            </p:cNvPr>
            <p:cNvSpPr/>
            <p:nvPr/>
          </p:nvSpPr>
          <p:spPr>
            <a:xfrm>
              <a:off x="1890701" y="3436117"/>
              <a:ext cx="9444553" cy="4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4 perspectives: </a:t>
              </a:r>
              <a:r>
                <a:rPr 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Employee, Job Position, Historic and On Going</a:t>
              </a:r>
            </a:p>
          </p:txBody>
        </p:sp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2C55D825-4089-4263-9539-AF194339F58F}"/>
              </a:ext>
            </a:extLst>
          </p:cNvPr>
          <p:cNvGrpSpPr/>
          <p:nvPr/>
        </p:nvGrpSpPr>
        <p:grpSpPr>
          <a:xfrm>
            <a:off x="147769" y="3831957"/>
            <a:ext cx="11187485" cy="620079"/>
            <a:chOff x="147769" y="4103455"/>
            <a:chExt cx="11187485" cy="620079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934F1AFB-5566-453E-8E7B-45B9753FE8CD}"/>
                </a:ext>
              </a:extLst>
            </p:cNvPr>
            <p:cNvGrpSpPr/>
            <p:nvPr/>
          </p:nvGrpSpPr>
          <p:grpSpPr>
            <a:xfrm>
              <a:off x="147769" y="4103455"/>
              <a:ext cx="2160000" cy="620079"/>
              <a:chOff x="757373" y="4013996"/>
              <a:chExt cx="2160000" cy="620079"/>
            </a:xfrm>
          </p:grpSpPr>
          <p:sp>
            <p:nvSpPr>
              <p:cNvPr id="61" name="Rectangle: Rounded Corners 4">
                <a:extLst>
                  <a:ext uri="{FF2B5EF4-FFF2-40B4-BE49-F238E27FC236}">
                    <a16:creationId xmlns:a16="http://schemas.microsoft.com/office/drawing/2014/main" id="{C1B82873-B666-4DCC-AF94-3F8EE3ABC4A4}"/>
                  </a:ext>
                </a:extLst>
              </p:cNvPr>
              <p:cNvSpPr txBox="1"/>
              <p:nvPr/>
            </p:nvSpPr>
            <p:spPr>
              <a:xfrm>
                <a:off x="757373" y="4013996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400" b="1">
                    <a:solidFill>
                      <a:schemeClr val="accent6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GB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</a:t>
                </a:r>
                <a:r>
                  <a:rPr 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Performance</a:t>
                </a:r>
              </a:p>
              <a:p>
                <a:endParaRPr lang="pt-PT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3D35BDE8-D599-47DB-BE9E-FD13A04EF4C5}"/>
                  </a:ext>
                </a:extLst>
              </p:cNvPr>
              <p:cNvSpPr/>
              <p:nvPr/>
            </p:nvSpPr>
            <p:spPr>
              <a:xfrm>
                <a:off x="1109960" y="4565107"/>
                <a:ext cx="360000" cy="68968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425C15E1-09AC-4DF5-800B-019861F60E6D}"/>
                </a:ext>
              </a:extLst>
            </p:cNvPr>
            <p:cNvSpPr/>
            <p:nvPr/>
          </p:nvSpPr>
          <p:spPr>
            <a:xfrm>
              <a:off x="1890701" y="4165545"/>
              <a:ext cx="9444553" cy="4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 Datasets to compare performance: </a:t>
              </a:r>
              <a:r>
                <a:rPr 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Original, Z-score Standardization, Min-Max Normalization</a:t>
              </a:r>
            </a:p>
          </p:txBody>
        </p: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7A902198-F2D2-46C4-92A2-2F7F19B86D0E}"/>
              </a:ext>
            </a:extLst>
          </p:cNvPr>
          <p:cNvGrpSpPr/>
          <p:nvPr/>
        </p:nvGrpSpPr>
        <p:grpSpPr>
          <a:xfrm>
            <a:off x="147769" y="4463925"/>
            <a:ext cx="11187484" cy="626361"/>
            <a:chOff x="147769" y="4833071"/>
            <a:chExt cx="11187484" cy="626361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7C0A11F7-75AA-4DCD-914F-794E92E7CA9E}"/>
                </a:ext>
              </a:extLst>
            </p:cNvPr>
            <p:cNvGrpSpPr/>
            <p:nvPr/>
          </p:nvGrpSpPr>
          <p:grpSpPr>
            <a:xfrm>
              <a:off x="147769" y="4833071"/>
              <a:ext cx="2160000" cy="626361"/>
              <a:chOff x="757373" y="4649967"/>
              <a:chExt cx="2160000" cy="626361"/>
            </a:xfrm>
          </p:grpSpPr>
          <p:sp>
            <p:nvSpPr>
              <p:cNvPr id="62" name="Rectangle: Rounded Corners 4">
                <a:extLst>
                  <a:ext uri="{FF2B5EF4-FFF2-40B4-BE49-F238E27FC236}">
                    <a16:creationId xmlns:a16="http://schemas.microsoft.com/office/drawing/2014/main" id="{D056EFEC-5602-4B8C-B682-EA1C3BC11A2F}"/>
                  </a:ext>
                </a:extLst>
              </p:cNvPr>
              <p:cNvSpPr txBox="1"/>
              <p:nvPr/>
            </p:nvSpPr>
            <p:spPr>
              <a:xfrm>
                <a:off x="757373" y="4649967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400" b="1">
                    <a:solidFill>
                      <a:schemeClr val="accent6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GB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</a:t>
                </a:r>
                <a:r>
                  <a:rPr 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Models</a:t>
                </a:r>
              </a:p>
              <a:p>
                <a:endParaRPr lang="pt-PT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FF58D464-0F77-4CD9-AA8A-E00AA80688EA}"/>
                  </a:ext>
                </a:extLst>
              </p:cNvPr>
              <p:cNvSpPr/>
              <p:nvPr/>
            </p:nvSpPr>
            <p:spPr>
              <a:xfrm>
                <a:off x="1109960" y="5207360"/>
                <a:ext cx="360000" cy="6896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D2F1BEC0-0795-4E9B-905F-3F8D277958F7}"/>
                </a:ext>
              </a:extLst>
            </p:cNvPr>
            <p:cNvSpPr/>
            <p:nvPr/>
          </p:nvSpPr>
          <p:spPr>
            <a:xfrm>
              <a:off x="1890700" y="4894545"/>
              <a:ext cx="9444553" cy="4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Models used: </a:t>
              </a:r>
              <a:r>
                <a:rPr 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Correlation analysis, Hierarchical Clustering, K-means Clustering</a:t>
              </a:r>
            </a:p>
          </p:txBody>
        </p:sp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C41D1FBE-03E2-4911-9204-47AF5A83C553}"/>
              </a:ext>
            </a:extLst>
          </p:cNvPr>
          <p:cNvGrpSpPr/>
          <p:nvPr/>
        </p:nvGrpSpPr>
        <p:grpSpPr>
          <a:xfrm>
            <a:off x="147769" y="5102174"/>
            <a:ext cx="11134725" cy="846813"/>
            <a:chOff x="147769" y="5568968"/>
            <a:chExt cx="11134725" cy="846813"/>
          </a:xfrm>
        </p:grpSpPr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DF4350B2-C9C9-4ADC-9403-93FFB29BEA1E}"/>
                </a:ext>
              </a:extLst>
            </p:cNvPr>
            <p:cNvGrpSpPr/>
            <p:nvPr/>
          </p:nvGrpSpPr>
          <p:grpSpPr>
            <a:xfrm>
              <a:off x="147769" y="5568968"/>
              <a:ext cx="2160000" cy="610873"/>
              <a:chOff x="757373" y="5307711"/>
              <a:chExt cx="2160000" cy="610873"/>
            </a:xfrm>
          </p:grpSpPr>
          <p:sp>
            <p:nvSpPr>
              <p:cNvPr id="63" name="Rectangle: Rounded Corners 4">
                <a:extLst>
                  <a:ext uri="{FF2B5EF4-FFF2-40B4-BE49-F238E27FC236}">
                    <a16:creationId xmlns:a16="http://schemas.microsoft.com/office/drawing/2014/main" id="{D0222911-0BCF-4EDD-A93F-F767210EF850}"/>
                  </a:ext>
                </a:extLst>
              </p:cNvPr>
              <p:cNvSpPr txBox="1"/>
              <p:nvPr/>
            </p:nvSpPr>
            <p:spPr>
              <a:xfrm>
                <a:off x="757373" y="5307711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400" b="1">
                    <a:solidFill>
                      <a:schemeClr val="accent6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GB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</a:t>
                </a:r>
                <a:r>
                  <a:rPr lang="en-US" sz="16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Fine Tuning</a:t>
                </a:r>
              </a:p>
              <a:p>
                <a:endParaRPr lang="pt-PT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A0FB0AFD-C2FB-4C54-A92E-7F7BC18C2359}"/>
                  </a:ext>
                </a:extLst>
              </p:cNvPr>
              <p:cNvSpPr/>
              <p:nvPr/>
            </p:nvSpPr>
            <p:spPr>
              <a:xfrm>
                <a:off x="1109960" y="5849616"/>
                <a:ext cx="360000" cy="6896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BDC15BA6-6282-486E-B60C-C5FBA05CF2A7}"/>
                </a:ext>
              </a:extLst>
            </p:cNvPr>
            <p:cNvSpPr/>
            <p:nvPr/>
          </p:nvSpPr>
          <p:spPr>
            <a:xfrm>
              <a:off x="1837941" y="5630630"/>
              <a:ext cx="9444553" cy="785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An improved approach was always performed by removing some uninformative or unclear features in order to form better segments</a:t>
              </a:r>
            </a:p>
          </p:txBody>
        </p:sp>
      </p:grpSp>
      <p:sp>
        <p:nvSpPr>
          <p:cNvPr id="76" name="Retângulo: Cantos Arredondados 48">
            <a:extLst>
              <a:ext uri="{FF2B5EF4-FFF2-40B4-BE49-F238E27FC236}">
                <a16:creationId xmlns:a16="http://schemas.microsoft.com/office/drawing/2014/main" id="{83D26D35-7F7D-4B01-8318-AB554129A480}"/>
              </a:ext>
            </a:extLst>
          </p:cNvPr>
          <p:cNvSpPr/>
          <p:nvPr/>
        </p:nvSpPr>
        <p:spPr>
          <a:xfrm>
            <a:off x="2605285" y="6108898"/>
            <a:ext cx="6981430" cy="648000"/>
          </a:xfrm>
          <a:prstGeom prst="roundRect">
            <a:avLst>
              <a:gd name="adj" fmla="val 7869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Results		12 segments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(3 for each perspective)</a:t>
            </a:r>
          </a:p>
        </p:txBody>
      </p:sp>
    </p:spTree>
    <p:extLst>
      <p:ext uri="{BB962C8B-B14F-4D97-AF65-F5344CB8AC3E}">
        <p14:creationId xmlns:p14="http://schemas.microsoft.com/office/powerpoint/2010/main" val="78674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1422A7-7B99-4453-BBF2-B2447F9FBED2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20" name="Block Arc 4">
              <a:extLst>
                <a:ext uri="{FF2B5EF4-FFF2-40B4-BE49-F238E27FC236}">
                  <a16:creationId xmlns:a16="http://schemas.microsoft.com/office/drawing/2014/main" id="{4C6CDFCD-98D3-4BDF-AC96-6AE0C0B01A02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83">
              <a:extLst>
                <a:ext uri="{FF2B5EF4-FFF2-40B4-BE49-F238E27FC236}">
                  <a16:creationId xmlns:a16="http://schemas.microsoft.com/office/drawing/2014/main" id="{12C476C5-F6DE-4CCE-BF10-73701A2C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6304B7-64C8-497A-9EC9-46118629B3B8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B8950A-085C-4BAC-BEF1-DF573034DC4E}"/>
              </a:ext>
            </a:extLst>
          </p:cNvPr>
          <p:cNvSpPr/>
          <p:nvPr/>
        </p:nvSpPr>
        <p:spPr>
          <a:xfrm>
            <a:off x="1837941" y="493805"/>
            <a:ext cx="560724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Clustering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6D40B88-6F09-48CC-B21F-9574B7FB0A2A}"/>
              </a:ext>
            </a:extLst>
          </p:cNvPr>
          <p:cNvGrpSpPr/>
          <p:nvPr/>
        </p:nvGrpSpPr>
        <p:grpSpPr>
          <a:xfrm>
            <a:off x="9464370" y="290326"/>
            <a:ext cx="1500736" cy="3092495"/>
            <a:chOff x="5327693" y="1576987"/>
            <a:chExt cx="1500736" cy="3092495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C7799B83-8C77-4459-A193-230831FE62E9}"/>
                </a:ext>
              </a:extLst>
            </p:cNvPr>
            <p:cNvSpPr/>
            <p:nvPr/>
          </p:nvSpPr>
          <p:spPr>
            <a:xfrm>
              <a:off x="5328665" y="3800529"/>
              <a:ext cx="1499764" cy="868953"/>
            </a:xfrm>
            <a:custGeom>
              <a:avLst/>
              <a:gdLst>
                <a:gd name="connsiteX0" fmla="*/ 1961681 w 2222374"/>
                <a:gd name="connsiteY0" fmla="*/ 145470 h 1287623"/>
                <a:gd name="connsiteX1" fmla="*/ 1996248 w 2222374"/>
                <a:gd name="connsiteY1" fmla="*/ 355753 h 1287623"/>
                <a:gd name="connsiteX2" fmla="*/ 1774443 w 2222374"/>
                <a:gd name="connsiteY2" fmla="*/ 384559 h 1287623"/>
                <a:gd name="connsiteX3" fmla="*/ 2222375 w 2222374"/>
                <a:gd name="connsiteY3" fmla="*/ 643812 h 1287623"/>
                <a:gd name="connsiteX4" fmla="*/ 1780204 w 2222374"/>
                <a:gd name="connsiteY4" fmla="*/ 900184 h 1287623"/>
                <a:gd name="connsiteX5" fmla="*/ 1729794 w 2222374"/>
                <a:gd name="connsiteY5" fmla="*/ 771998 h 1287623"/>
                <a:gd name="connsiteX6" fmla="*/ 1365399 w 2222374"/>
                <a:gd name="connsiteY6" fmla="*/ 792162 h 1287623"/>
                <a:gd name="connsiteX7" fmla="*/ 1332273 w 2222374"/>
                <a:gd name="connsiteY7" fmla="*/ 1002445 h 1287623"/>
                <a:gd name="connsiteX8" fmla="*/ 1554078 w 2222374"/>
                <a:gd name="connsiteY8" fmla="*/ 1031251 h 1287623"/>
                <a:gd name="connsiteX9" fmla="*/ 1111907 w 2222374"/>
                <a:gd name="connsiteY9" fmla="*/ 1287623 h 1287623"/>
                <a:gd name="connsiteX10" fmla="*/ 669737 w 2222374"/>
                <a:gd name="connsiteY10" fmla="*/ 1031251 h 1287623"/>
                <a:gd name="connsiteX11" fmla="*/ 891542 w 2222374"/>
                <a:gd name="connsiteY11" fmla="*/ 1002445 h 1287623"/>
                <a:gd name="connsiteX12" fmla="*/ 856975 w 2222374"/>
                <a:gd name="connsiteY12" fmla="*/ 792162 h 1287623"/>
                <a:gd name="connsiteX13" fmla="*/ 492581 w 2222374"/>
                <a:gd name="connsiteY13" fmla="*/ 771998 h 1287623"/>
                <a:gd name="connsiteX14" fmla="*/ 443611 w 2222374"/>
                <a:gd name="connsiteY14" fmla="*/ 900184 h 1287623"/>
                <a:gd name="connsiteX15" fmla="*/ 0 w 2222374"/>
                <a:gd name="connsiteY15" fmla="*/ 643812 h 1287623"/>
                <a:gd name="connsiteX16" fmla="*/ 453693 w 2222374"/>
                <a:gd name="connsiteY16" fmla="*/ 380238 h 1287623"/>
                <a:gd name="connsiteX17" fmla="*/ 498342 w 2222374"/>
                <a:gd name="connsiteY17" fmla="*/ 519946 h 1287623"/>
                <a:gd name="connsiteX18" fmla="*/ 862736 w 2222374"/>
                <a:gd name="connsiteY18" fmla="*/ 499782 h 1287623"/>
                <a:gd name="connsiteX19" fmla="*/ 895863 w 2222374"/>
                <a:gd name="connsiteY19" fmla="*/ 289499 h 1287623"/>
                <a:gd name="connsiteX20" fmla="*/ 655334 w 2222374"/>
                <a:gd name="connsiteY20" fmla="*/ 263574 h 1287623"/>
                <a:gd name="connsiteX21" fmla="*/ 1109027 w 2222374"/>
                <a:gd name="connsiteY21" fmla="*/ 0 h 1287623"/>
                <a:gd name="connsiteX22" fmla="*/ 1551197 w 2222374"/>
                <a:gd name="connsiteY22" fmla="*/ 254932 h 1287623"/>
                <a:gd name="connsiteX23" fmla="*/ 1600167 w 2222374"/>
                <a:gd name="connsiteY23" fmla="*/ 125306 h 1287623"/>
                <a:gd name="connsiteX24" fmla="*/ 1961681 w 2222374"/>
                <a:gd name="connsiteY24" fmla="*/ 145470 h 128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2374" h="1287623">
                  <a:moveTo>
                    <a:pt x="1961681" y="145470"/>
                  </a:moveTo>
                  <a:cubicBezTo>
                    <a:pt x="2072584" y="208843"/>
                    <a:pt x="2088427" y="303902"/>
                    <a:pt x="1996248" y="355753"/>
                  </a:cubicBezTo>
                  <a:cubicBezTo>
                    <a:pt x="1940077" y="388880"/>
                    <a:pt x="1856540" y="397521"/>
                    <a:pt x="1774443" y="384559"/>
                  </a:cubicBezTo>
                  <a:lnTo>
                    <a:pt x="2222375" y="643812"/>
                  </a:lnTo>
                  <a:lnTo>
                    <a:pt x="1780204" y="900184"/>
                  </a:lnTo>
                  <a:cubicBezTo>
                    <a:pt x="1801809" y="852654"/>
                    <a:pt x="1785965" y="803684"/>
                    <a:pt x="1729794" y="771998"/>
                  </a:cubicBezTo>
                  <a:cubicBezTo>
                    <a:pt x="1639055" y="718707"/>
                    <a:pt x="1474862" y="727349"/>
                    <a:pt x="1365399" y="792162"/>
                  </a:cubicBezTo>
                  <a:cubicBezTo>
                    <a:pt x="1255937" y="855535"/>
                    <a:pt x="1241534" y="950594"/>
                    <a:pt x="1332273" y="1002445"/>
                  </a:cubicBezTo>
                  <a:cubicBezTo>
                    <a:pt x="1388444" y="1035572"/>
                    <a:pt x="1473421" y="1044214"/>
                    <a:pt x="1554078" y="1031251"/>
                  </a:cubicBezTo>
                  <a:lnTo>
                    <a:pt x="1111907" y="1287623"/>
                  </a:lnTo>
                  <a:lnTo>
                    <a:pt x="669737" y="1031251"/>
                  </a:lnTo>
                  <a:cubicBezTo>
                    <a:pt x="751834" y="1044214"/>
                    <a:pt x="835371" y="1035572"/>
                    <a:pt x="891542" y="1002445"/>
                  </a:cubicBezTo>
                  <a:cubicBezTo>
                    <a:pt x="982281" y="949154"/>
                    <a:pt x="966438" y="855535"/>
                    <a:pt x="856975" y="792162"/>
                  </a:cubicBezTo>
                  <a:cubicBezTo>
                    <a:pt x="746073" y="728789"/>
                    <a:pt x="583319" y="720147"/>
                    <a:pt x="492581" y="771998"/>
                  </a:cubicBezTo>
                  <a:cubicBezTo>
                    <a:pt x="436409" y="805125"/>
                    <a:pt x="420566" y="852654"/>
                    <a:pt x="443611" y="900184"/>
                  </a:cubicBezTo>
                  <a:lnTo>
                    <a:pt x="0" y="643812"/>
                  </a:lnTo>
                  <a:lnTo>
                    <a:pt x="453693" y="380238"/>
                  </a:lnTo>
                  <a:cubicBezTo>
                    <a:pt x="423447" y="430648"/>
                    <a:pt x="437849" y="483939"/>
                    <a:pt x="498342" y="519946"/>
                  </a:cubicBezTo>
                  <a:cubicBezTo>
                    <a:pt x="589080" y="573237"/>
                    <a:pt x="753274" y="564595"/>
                    <a:pt x="862736" y="499782"/>
                  </a:cubicBezTo>
                  <a:cubicBezTo>
                    <a:pt x="972199" y="436409"/>
                    <a:pt x="986602" y="341350"/>
                    <a:pt x="895863" y="289499"/>
                  </a:cubicBezTo>
                  <a:cubicBezTo>
                    <a:pt x="835371" y="254932"/>
                    <a:pt x="743192" y="246290"/>
                    <a:pt x="655334" y="263574"/>
                  </a:cubicBezTo>
                  <a:lnTo>
                    <a:pt x="1109027" y="0"/>
                  </a:lnTo>
                  <a:lnTo>
                    <a:pt x="1551197" y="254932"/>
                  </a:lnTo>
                  <a:cubicBezTo>
                    <a:pt x="1528153" y="207402"/>
                    <a:pt x="1543996" y="158432"/>
                    <a:pt x="1600167" y="125306"/>
                  </a:cubicBezTo>
                  <a:cubicBezTo>
                    <a:pt x="1688025" y="73455"/>
                    <a:pt x="1850779" y="82097"/>
                    <a:pt x="1961681" y="1454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7CA3F52A-E345-40A0-BE5C-AA3E81B5B08C}"/>
                </a:ext>
              </a:extLst>
            </p:cNvPr>
            <p:cNvSpPr/>
            <p:nvPr/>
          </p:nvSpPr>
          <p:spPr>
            <a:xfrm>
              <a:off x="5609324" y="3466896"/>
              <a:ext cx="1027867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4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7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4" y="873179"/>
                  </a:lnTo>
                  <a:cubicBezTo>
                    <a:pt x="779559" y="887582"/>
                    <a:pt x="747873" y="887582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7" y="11882"/>
                  </a:lnTo>
                  <a:cubicBezTo>
                    <a:pt x="742112" y="-3961"/>
                    <a:pt x="775238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2612"/>
                    <a:pt x="1511229" y="4626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1655CFC9-566A-424E-A222-DFA54F9B1E51}"/>
                </a:ext>
              </a:extLst>
            </p:cNvPr>
            <p:cNvSpPr/>
            <p:nvPr/>
          </p:nvSpPr>
          <p:spPr>
            <a:xfrm>
              <a:off x="5609324" y="3604918"/>
              <a:ext cx="1027867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4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7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4" y="873179"/>
                  </a:lnTo>
                  <a:cubicBezTo>
                    <a:pt x="779559" y="887582"/>
                    <a:pt x="747873" y="887582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7" y="11882"/>
                  </a:lnTo>
                  <a:cubicBezTo>
                    <a:pt x="742112" y="-3961"/>
                    <a:pt x="775238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4053"/>
                    <a:pt x="1511229" y="4626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0" name="Graphic 6">
              <a:extLst>
                <a:ext uri="{FF2B5EF4-FFF2-40B4-BE49-F238E27FC236}">
                  <a16:creationId xmlns:a16="http://schemas.microsoft.com/office/drawing/2014/main" id="{DC4AC588-2A2B-4E14-AA29-2B727D8B0A48}"/>
                </a:ext>
              </a:extLst>
            </p:cNvPr>
            <p:cNvGrpSpPr/>
            <p:nvPr/>
          </p:nvGrpSpPr>
          <p:grpSpPr>
            <a:xfrm>
              <a:off x="5327693" y="2802692"/>
              <a:ext cx="1500735" cy="1126138"/>
              <a:chOff x="7312778" y="1234569"/>
              <a:chExt cx="2223814" cy="1668723"/>
            </a:xfrm>
            <a:solidFill>
              <a:schemeClr val="accent1"/>
            </a:solidFill>
          </p:grpSpPr>
          <p:grpSp>
            <p:nvGrpSpPr>
              <p:cNvPr id="45" name="Graphic 6">
                <a:extLst>
                  <a:ext uri="{FF2B5EF4-FFF2-40B4-BE49-F238E27FC236}">
                    <a16:creationId xmlns:a16="http://schemas.microsoft.com/office/drawing/2014/main" id="{BE2BFB96-4D3D-497D-81E9-976A6B1C3B97}"/>
                  </a:ext>
                </a:extLst>
              </p:cNvPr>
              <p:cNvGrpSpPr/>
              <p:nvPr/>
            </p:nvGrpSpPr>
            <p:grpSpPr>
              <a:xfrm>
                <a:off x="7459868" y="1234569"/>
                <a:ext cx="791863" cy="1668723"/>
                <a:chOff x="7459868" y="1234569"/>
                <a:chExt cx="791863" cy="1668723"/>
              </a:xfrm>
              <a:solidFill>
                <a:schemeClr val="accent1"/>
              </a:solidFill>
            </p:grpSpPr>
            <p:grpSp>
              <p:nvGrpSpPr>
                <p:cNvPr id="59" name="Graphic 6">
                  <a:extLst>
                    <a:ext uri="{FF2B5EF4-FFF2-40B4-BE49-F238E27FC236}">
                      <a16:creationId xmlns:a16="http://schemas.microsoft.com/office/drawing/2014/main" id="{37D60B39-5084-468E-95FE-EE60C0331D5A}"/>
                    </a:ext>
                  </a:extLst>
                </p:cNvPr>
                <p:cNvGrpSpPr/>
                <p:nvPr/>
              </p:nvGrpSpPr>
              <p:grpSpPr>
                <a:xfrm>
                  <a:off x="7824528" y="1538338"/>
                  <a:ext cx="364384" cy="272558"/>
                  <a:chOff x="7824528" y="1538338"/>
                  <a:chExt cx="364384" cy="272558"/>
                </a:xfrm>
                <a:solidFill>
                  <a:srgbClr val="159BEB"/>
                </a:solidFill>
              </p:grpSpPr>
              <p:sp>
                <p:nvSpPr>
                  <p:cNvPr id="101" name="Forma livre: Forma 100">
                    <a:extLst>
                      <a:ext uri="{FF2B5EF4-FFF2-40B4-BE49-F238E27FC236}">
                        <a16:creationId xmlns:a16="http://schemas.microsoft.com/office/drawing/2014/main" id="{CBF85DC9-96B6-44D0-90A6-52B0AAF63C94}"/>
                      </a:ext>
                    </a:extLst>
                  </p:cNvPr>
                  <p:cNvSpPr/>
                  <p:nvPr/>
                </p:nvSpPr>
                <p:spPr>
                  <a:xfrm>
                    <a:off x="7824528" y="1538338"/>
                    <a:ext cx="173385" cy="272558"/>
                  </a:xfrm>
                  <a:custGeom>
                    <a:avLst/>
                    <a:gdLst>
                      <a:gd name="connsiteX0" fmla="*/ 145025 w 173385"/>
                      <a:gd name="connsiteY0" fmla="*/ 268890 h 272558"/>
                      <a:gd name="connsiteX1" fmla="*/ 145025 w 173385"/>
                      <a:gd name="connsiteY1" fmla="*/ 268890 h 272558"/>
                      <a:gd name="connsiteX2" fmla="*/ 169510 w 173385"/>
                      <a:gd name="connsiteY2" fmla="*/ 206958 h 272558"/>
                      <a:gd name="connsiteX3" fmla="*/ 90294 w 173385"/>
                      <a:gd name="connsiteY3" fmla="*/ 28361 h 272558"/>
                      <a:gd name="connsiteX4" fmla="*/ 28361 w 173385"/>
                      <a:gd name="connsiteY4" fmla="*/ 3876 h 272558"/>
                      <a:gd name="connsiteX5" fmla="*/ 28361 w 173385"/>
                      <a:gd name="connsiteY5" fmla="*/ 3876 h 272558"/>
                      <a:gd name="connsiteX6" fmla="*/ 3876 w 173385"/>
                      <a:gd name="connsiteY6" fmla="*/ 65809 h 272558"/>
                      <a:gd name="connsiteX7" fmla="*/ 83092 w 173385"/>
                      <a:gd name="connsiteY7" fmla="*/ 244405 h 272558"/>
                      <a:gd name="connsiteX8" fmla="*/ 145025 w 173385"/>
                      <a:gd name="connsiteY8" fmla="*/ 268890 h 272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385" h="272558">
                        <a:moveTo>
                          <a:pt x="145025" y="268890"/>
                        </a:moveTo>
                        <a:lnTo>
                          <a:pt x="145025" y="268890"/>
                        </a:lnTo>
                        <a:cubicBezTo>
                          <a:pt x="169510" y="258808"/>
                          <a:pt x="179592" y="230002"/>
                          <a:pt x="169510" y="206958"/>
                        </a:cubicBezTo>
                        <a:lnTo>
                          <a:pt x="90294" y="28361"/>
                        </a:lnTo>
                        <a:cubicBezTo>
                          <a:pt x="80212" y="3876"/>
                          <a:pt x="51406" y="-6206"/>
                          <a:pt x="28361" y="3876"/>
                        </a:cubicBezTo>
                        <a:lnTo>
                          <a:pt x="28361" y="3876"/>
                        </a:lnTo>
                        <a:cubicBezTo>
                          <a:pt x="3876" y="13958"/>
                          <a:pt x="-6206" y="42764"/>
                          <a:pt x="3876" y="65809"/>
                        </a:cubicBezTo>
                        <a:lnTo>
                          <a:pt x="83092" y="244405"/>
                        </a:lnTo>
                        <a:cubicBezTo>
                          <a:pt x="93174" y="267450"/>
                          <a:pt x="120540" y="278972"/>
                          <a:pt x="145025" y="268890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orma livre: Forma 101">
                    <a:extLst>
                      <a:ext uri="{FF2B5EF4-FFF2-40B4-BE49-F238E27FC236}">
                        <a16:creationId xmlns:a16="http://schemas.microsoft.com/office/drawing/2014/main" id="{51F72F5F-2525-49DE-98BD-1C269862A33B}"/>
                      </a:ext>
                    </a:extLst>
                  </p:cNvPr>
                  <p:cNvSpPr/>
                  <p:nvPr/>
                </p:nvSpPr>
                <p:spPr>
                  <a:xfrm>
                    <a:off x="7916681" y="1632518"/>
                    <a:ext cx="272230" cy="176585"/>
                  </a:xfrm>
                  <a:custGeom>
                    <a:avLst/>
                    <a:gdLst>
                      <a:gd name="connsiteX0" fmla="*/ 3902 w 272230"/>
                      <a:gd name="connsiteY0" fmla="*/ 148785 h 176585"/>
                      <a:gd name="connsiteX1" fmla="*/ 3902 w 272230"/>
                      <a:gd name="connsiteY1" fmla="*/ 148785 h 176585"/>
                      <a:gd name="connsiteX2" fmla="*/ 67275 w 272230"/>
                      <a:gd name="connsiteY2" fmla="*/ 171830 h 176585"/>
                      <a:gd name="connsiteX3" fmla="*/ 244431 w 272230"/>
                      <a:gd name="connsiteY3" fmla="*/ 91173 h 176585"/>
                      <a:gd name="connsiteX4" fmla="*/ 267475 w 272230"/>
                      <a:gd name="connsiteY4" fmla="*/ 27800 h 176585"/>
                      <a:gd name="connsiteX5" fmla="*/ 267475 w 272230"/>
                      <a:gd name="connsiteY5" fmla="*/ 27800 h 176585"/>
                      <a:gd name="connsiteX6" fmla="*/ 204103 w 272230"/>
                      <a:gd name="connsiteY6" fmla="*/ 4755 h 176585"/>
                      <a:gd name="connsiteX7" fmla="*/ 26946 w 272230"/>
                      <a:gd name="connsiteY7" fmla="*/ 85412 h 176585"/>
                      <a:gd name="connsiteX8" fmla="*/ 3902 w 272230"/>
                      <a:gd name="connsiteY8" fmla="*/ 148785 h 1765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2230" h="176585">
                        <a:moveTo>
                          <a:pt x="3902" y="148785"/>
                        </a:moveTo>
                        <a:lnTo>
                          <a:pt x="3902" y="148785"/>
                        </a:lnTo>
                        <a:cubicBezTo>
                          <a:pt x="15424" y="173270"/>
                          <a:pt x="42790" y="183352"/>
                          <a:pt x="67275" y="171830"/>
                        </a:cubicBezTo>
                        <a:lnTo>
                          <a:pt x="244431" y="91173"/>
                        </a:lnTo>
                        <a:cubicBezTo>
                          <a:pt x="268916" y="79651"/>
                          <a:pt x="278998" y="52285"/>
                          <a:pt x="267475" y="27800"/>
                        </a:cubicBezTo>
                        <a:lnTo>
                          <a:pt x="267475" y="27800"/>
                        </a:lnTo>
                        <a:cubicBezTo>
                          <a:pt x="255953" y="3315"/>
                          <a:pt x="228587" y="-6767"/>
                          <a:pt x="204103" y="4755"/>
                        </a:cubicBezTo>
                        <a:lnTo>
                          <a:pt x="26946" y="85412"/>
                        </a:lnTo>
                        <a:cubicBezTo>
                          <a:pt x="3902" y="96934"/>
                          <a:pt x="-6181" y="125740"/>
                          <a:pt x="3902" y="148785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0" name="Forma livre: Forma 79">
                  <a:extLst>
                    <a:ext uri="{FF2B5EF4-FFF2-40B4-BE49-F238E27FC236}">
                      <a16:creationId xmlns:a16="http://schemas.microsoft.com/office/drawing/2014/main" id="{523403A2-5E27-4CFB-BD09-EF2981114E74}"/>
                    </a:ext>
                  </a:extLst>
                </p:cNvPr>
                <p:cNvSpPr/>
                <p:nvPr/>
              </p:nvSpPr>
              <p:spPr>
                <a:xfrm>
                  <a:off x="7502897" y="2474084"/>
                  <a:ext cx="674057" cy="429207"/>
                </a:xfrm>
                <a:custGeom>
                  <a:avLst/>
                  <a:gdLst>
                    <a:gd name="connsiteX0" fmla="*/ 674058 w 674057"/>
                    <a:gd name="connsiteY0" fmla="*/ 214604 h 429207"/>
                    <a:gd name="connsiteX1" fmla="*/ 337029 w 674057"/>
                    <a:gd name="connsiteY1" fmla="*/ 429208 h 429207"/>
                    <a:gd name="connsiteX2" fmla="*/ 0 w 674057"/>
                    <a:gd name="connsiteY2" fmla="*/ 214604 h 429207"/>
                    <a:gd name="connsiteX3" fmla="*/ 337029 w 674057"/>
                    <a:gd name="connsiteY3" fmla="*/ 0 h 429207"/>
                    <a:gd name="connsiteX4" fmla="*/ 674058 w 674057"/>
                    <a:gd name="connsiteY4" fmla="*/ 214604 h 429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57" h="429207">
                      <a:moveTo>
                        <a:pt x="674058" y="214604"/>
                      </a:moveTo>
                      <a:cubicBezTo>
                        <a:pt x="674058" y="333127"/>
                        <a:pt x="523165" y="429208"/>
                        <a:pt x="337029" y="429208"/>
                      </a:cubicBezTo>
                      <a:cubicBezTo>
                        <a:pt x="150893" y="429208"/>
                        <a:pt x="0" y="333126"/>
                        <a:pt x="0" y="214604"/>
                      </a:cubicBezTo>
                      <a:cubicBezTo>
                        <a:pt x="0" y="96081"/>
                        <a:pt x="150893" y="0"/>
                        <a:pt x="337029" y="0"/>
                      </a:cubicBezTo>
                      <a:cubicBezTo>
                        <a:pt x="523165" y="0"/>
                        <a:pt x="674058" y="96081"/>
                        <a:pt x="674058" y="214604"/>
                      </a:cubicBezTo>
                      <a:close/>
                    </a:path>
                  </a:pathLst>
                </a:custGeom>
                <a:solidFill>
                  <a:srgbClr val="392836">
                    <a:alpha val="32000"/>
                  </a:srgb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" name="Forma livre: Forma 80">
                  <a:extLst>
                    <a:ext uri="{FF2B5EF4-FFF2-40B4-BE49-F238E27FC236}">
                      <a16:creationId xmlns:a16="http://schemas.microsoft.com/office/drawing/2014/main" id="{657EC8C6-46BD-4D80-AAD3-9D0117BB5DD6}"/>
                    </a:ext>
                  </a:extLst>
                </p:cNvPr>
                <p:cNvSpPr/>
                <p:nvPr/>
              </p:nvSpPr>
              <p:spPr>
                <a:xfrm>
                  <a:off x="7851768" y="2600830"/>
                  <a:ext cx="137948" cy="92446"/>
                </a:xfrm>
                <a:custGeom>
                  <a:avLst/>
                  <a:gdLst>
                    <a:gd name="connsiteX0" fmla="*/ 57292 w 137948"/>
                    <a:gd name="connsiteY0" fmla="*/ 4321 h 92446"/>
                    <a:gd name="connsiteX1" fmla="*/ 96180 w 137948"/>
                    <a:gd name="connsiteY1" fmla="*/ 38888 h 92446"/>
                    <a:gd name="connsiteX2" fmla="*/ 137948 w 137948"/>
                    <a:gd name="connsiteY2" fmla="*/ 77776 h 92446"/>
                    <a:gd name="connsiteX3" fmla="*/ 97620 w 137948"/>
                    <a:gd name="connsiteY3" fmla="*/ 92179 h 92446"/>
                    <a:gd name="connsiteX4" fmla="*/ 44329 w 137948"/>
                    <a:gd name="connsiteY4" fmla="*/ 57612 h 92446"/>
                    <a:gd name="connsiteX5" fmla="*/ 2560 w 137948"/>
                    <a:gd name="connsiteY5" fmla="*/ 41768 h 92446"/>
                    <a:gd name="connsiteX6" fmla="*/ 2560 w 137948"/>
                    <a:gd name="connsiteY6" fmla="*/ 0 h 92446"/>
                    <a:gd name="connsiteX7" fmla="*/ 57292 w 137948"/>
                    <a:gd name="connsiteY7" fmla="*/ 4321 h 92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7948" h="92446">
                      <a:moveTo>
                        <a:pt x="57292" y="4321"/>
                      </a:moveTo>
                      <a:cubicBezTo>
                        <a:pt x="57292" y="4321"/>
                        <a:pt x="70254" y="24485"/>
                        <a:pt x="96180" y="38888"/>
                      </a:cubicBezTo>
                      <a:cubicBezTo>
                        <a:pt x="122105" y="53291"/>
                        <a:pt x="137948" y="66254"/>
                        <a:pt x="137948" y="77776"/>
                      </a:cubicBezTo>
                      <a:cubicBezTo>
                        <a:pt x="137948" y="89298"/>
                        <a:pt x="122105" y="93619"/>
                        <a:pt x="97620" y="92179"/>
                      </a:cubicBezTo>
                      <a:cubicBezTo>
                        <a:pt x="74575" y="90739"/>
                        <a:pt x="60172" y="64813"/>
                        <a:pt x="44329" y="57612"/>
                      </a:cubicBezTo>
                      <a:cubicBezTo>
                        <a:pt x="28486" y="50410"/>
                        <a:pt x="8322" y="48970"/>
                        <a:pt x="2560" y="41768"/>
                      </a:cubicBezTo>
                      <a:cubicBezTo>
                        <a:pt x="-3201" y="33127"/>
                        <a:pt x="2560" y="0"/>
                        <a:pt x="2560" y="0"/>
                      </a:cubicBezTo>
                      <a:lnTo>
                        <a:pt x="57292" y="4321"/>
                      </a:lnTo>
                      <a:close/>
                    </a:path>
                  </a:pathLst>
                </a:custGeom>
                <a:solidFill>
                  <a:srgbClr val="E1E8F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2" name="Forma livre: Forma 81">
                  <a:extLst>
                    <a:ext uri="{FF2B5EF4-FFF2-40B4-BE49-F238E27FC236}">
                      <a16:creationId xmlns:a16="http://schemas.microsoft.com/office/drawing/2014/main" id="{116218E7-A8F0-4450-8628-6EE9AC5FBC44}"/>
                    </a:ext>
                  </a:extLst>
                </p:cNvPr>
                <p:cNvSpPr/>
                <p:nvPr/>
              </p:nvSpPr>
              <p:spPr>
                <a:xfrm>
                  <a:off x="7682703" y="2664203"/>
                  <a:ext cx="132738" cy="101157"/>
                </a:xfrm>
                <a:custGeom>
                  <a:avLst/>
                  <a:gdLst>
                    <a:gd name="connsiteX0" fmla="*/ 53522 w 132738"/>
                    <a:gd name="connsiteY0" fmla="*/ 1440 h 101157"/>
                    <a:gd name="connsiteX1" fmla="*/ 66485 w 132738"/>
                    <a:gd name="connsiteY1" fmla="*/ 28806 h 101157"/>
                    <a:gd name="connsiteX2" fmla="*/ 103932 w 132738"/>
                    <a:gd name="connsiteY2" fmla="*/ 57612 h 101157"/>
                    <a:gd name="connsiteX3" fmla="*/ 132738 w 132738"/>
                    <a:gd name="connsiteY3" fmla="*/ 89298 h 101157"/>
                    <a:gd name="connsiteX4" fmla="*/ 72246 w 132738"/>
                    <a:gd name="connsiteY4" fmla="*/ 97940 h 101157"/>
                    <a:gd name="connsiteX5" fmla="*/ 17515 w 132738"/>
                    <a:gd name="connsiteY5" fmla="*/ 54731 h 101157"/>
                    <a:gd name="connsiteX6" fmla="*/ 231 w 132738"/>
                    <a:gd name="connsiteY6" fmla="*/ 33127 h 101157"/>
                    <a:gd name="connsiteX7" fmla="*/ 4552 w 132738"/>
                    <a:gd name="connsiteY7" fmla="*/ 0 h 101157"/>
                    <a:gd name="connsiteX8" fmla="*/ 53522 w 132738"/>
                    <a:gd name="connsiteY8" fmla="*/ 1440 h 101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738" h="101157">
                      <a:moveTo>
                        <a:pt x="53522" y="1440"/>
                      </a:moveTo>
                      <a:cubicBezTo>
                        <a:pt x="53522" y="1440"/>
                        <a:pt x="54962" y="20164"/>
                        <a:pt x="66485" y="28806"/>
                      </a:cubicBezTo>
                      <a:cubicBezTo>
                        <a:pt x="78007" y="37448"/>
                        <a:pt x="85209" y="50410"/>
                        <a:pt x="103932" y="57612"/>
                      </a:cubicBezTo>
                      <a:cubicBezTo>
                        <a:pt x="121216" y="64813"/>
                        <a:pt x="132738" y="79216"/>
                        <a:pt x="132738" y="89298"/>
                      </a:cubicBezTo>
                      <a:cubicBezTo>
                        <a:pt x="132738" y="99380"/>
                        <a:pt x="93850" y="105142"/>
                        <a:pt x="72246" y="97940"/>
                      </a:cubicBezTo>
                      <a:cubicBezTo>
                        <a:pt x="50642" y="89298"/>
                        <a:pt x="27597" y="59052"/>
                        <a:pt x="17515" y="54731"/>
                      </a:cubicBezTo>
                      <a:cubicBezTo>
                        <a:pt x="7433" y="50410"/>
                        <a:pt x="1671" y="40328"/>
                        <a:pt x="231" y="33127"/>
                      </a:cubicBezTo>
                      <a:cubicBezTo>
                        <a:pt x="-1209" y="25925"/>
                        <a:pt x="4552" y="0"/>
                        <a:pt x="4552" y="0"/>
                      </a:cubicBezTo>
                      <a:lnTo>
                        <a:pt x="53522" y="1440"/>
                      </a:lnTo>
                      <a:close/>
                    </a:path>
                  </a:pathLst>
                </a:custGeom>
                <a:solidFill>
                  <a:srgbClr val="E1E8F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orma livre: Forma 82">
                  <a:extLst>
                    <a:ext uri="{FF2B5EF4-FFF2-40B4-BE49-F238E27FC236}">
                      <a16:creationId xmlns:a16="http://schemas.microsoft.com/office/drawing/2014/main" id="{F5B67681-7958-4788-8F7A-A064975C7BD7}"/>
                    </a:ext>
                  </a:extLst>
                </p:cNvPr>
                <p:cNvSpPr/>
                <p:nvPr/>
              </p:nvSpPr>
              <p:spPr>
                <a:xfrm>
                  <a:off x="7622442" y="2005989"/>
                  <a:ext cx="207402" cy="675587"/>
                </a:xfrm>
                <a:custGeom>
                  <a:avLst/>
                  <a:gdLst>
                    <a:gd name="connsiteX0" fmla="*/ 0 w 207402"/>
                    <a:gd name="connsiteY0" fmla="*/ 0 h 675587"/>
                    <a:gd name="connsiteX1" fmla="*/ 18724 w 207402"/>
                    <a:gd name="connsiteY1" fmla="*/ 161313 h 675587"/>
                    <a:gd name="connsiteX2" fmla="*/ 60492 w 207402"/>
                    <a:gd name="connsiteY2" fmla="*/ 663976 h 675587"/>
                    <a:gd name="connsiteX3" fmla="*/ 113783 w 207402"/>
                    <a:gd name="connsiteY3" fmla="*/ 661095 h 675587"/>
                    <a:gd name="connsiteX4" fmla="*/ 149791 w 207402"/>
                    <a:gd name="connsiteY4" fmla="*/ 122425 h 675587"/>
                    <a:gd name="connsiteX5" fmla="*/ 207402 w 207402"/>
                    <a:gd name="connsiteY5" fmla="*/ 4321 h 675587"/>
                    <a:gd name="connsiteX6" fmla="*/ 0 w 207402"/>
                    <a:gd name="connsiteY6" fmla="*/ 0 h 67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02" h="675587">
                      <a:moveTo>
                        <a:pt x="0" y="0"/>
                      </a:moveTo>
                      <a:cubicBezTo>
                        <a:pt x="0" y="0"/>
                        <a:pt x="7201" y="96500"/>
                        <a:pt x="18724" y="161313"/>
                      </a:cubicBezTo>
                      <a:cubicBezTo>
                        <a:pt x="30246" y="224686"/>
                        <a:pt x="47530" y="646692"/>
                        <a:pt x="60492" y="663976"/>
                      </a:cubicBezTo>
                      <a:cubicBezTo>
                        <a:pt x="74895" y="681259"/>
                        <a:pt x="95059" y="678379"/>
                        <a:pt x="113783" y="661095"/>
                      </a:cubicBezTo>
                      <a:cubicBezTo>
                        <a:pt x="132507" y="642371"/>
                        <a:pt x="149791" y="122425"/>
                        <a:pt x="149791" y="122425"/>
                      </a:cubicBezTo>
                      <a:lnTo>
                        <a:pt x="207402" y="43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orma livre: Forma 83">
                  <a:extLst>
                    <a:ext uri="{FF2B5EF4-FFF2-40B4-BE49-F238E27FC236}">
                      <a16:creationId xmlns:a16="http://schemas.microsoft.com/office/drawing/2014/main" id="{0180027A-847C-4D3D-8538-E54CC6188950}"/>
                    </a:ext>
                  </a:extLst>
                </p:cNvPr>
                <p:cNvSpPr/>
                <p:nvPr/>
              </p:nvSpPr>
              <p:spPr>
                <a:xfrm>
                  <a:off x="7779030" y="1931479"/>
                  <a:ext cx="136003" cy="696529"/>
                </a:xfrm>
                <a:custGeom>
                  <a:avLst/>
                  <a:gdLst>
                    <a:gd name="connsiteX0" fmla="*/ 111306 w 136003"/>
                    <a:gd name="connsiteY0" fmla="*/ 26980 h 696529"/>
                    <a:gd name="connsiteX1" fmla="*/ 135791 w 136003"/>
                    <a:gd name="connsiteY1" fmla="*/ 666471 h 696529"/>
                    <a:gd name="connsiteX2" fmla="*/ 66657 w 136003"/>
                    <a:gd name="connsiteY2" fmla="*/ 672232 h 696529"/>
                    <a:gd name="connsiteX3" fmla="*/ 403 w 136003"/>
                    <a:gd name="connsiteY3" fmla="*/ 62987 h 696529"/>
                    <a:gd name="connsiteX4" fmla="*/ 111306 w 136003"/>
                    <a:gd name="connsiteY4" fmla="*/ 26980 h 69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003" h="696529">
                      <a:moveTo>
                        <a:pt x="111306" y="26980"/>
                      </a:moveTo>
                      <a:cubicBezTo>
                        <a:pt x="111306" y="26980"/>
                        <a:pt x="138672" y="545486"/>
                        <a:pt x="135791" y="666471"/>
                      </a:cubicBezTo>
                      <a:cubicBezTo>
                        <a:pt x="135791" y="702478"/>
                        <a:pt x="81060" y="708239"/>
                        <a:pt x="66657" y="672232"/>
                      </a:cubicBezTo>
                      <a:cubicBezTo>
                        <a:pt x="52254" y="636225"/>
                        <a:pt x="-5358" y="129241"/>
                        <a:pt x="403" y="62987"/>
                      </a:cubicBezTo>
                      <a:cubicBezTo>
                        <a:pt x="7605" y="-3266"/>
                        <a:pt x="104105" y="-20550"/>
                        <a:pt x="111306" y="26980"/>
                      </a:cubicBez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orma livre: Forma 84">
                  <a:extLst>
                    <a:ext uri="{FF2B5EF4-FFF2-40B4-BE49-F238E27FC236}">
                      <a16:creationId xmlns:a16="http://schemas.microsoft.com/office/drawing/2014/main" id="{3A5BFCCC-877E-4C43-B72F-04C5E9B26B72}"/>
                    </a:ext>
                  </a:extLst>
                </p:cNvPr>
                <p:cNvSpPr/>
                <p:nvPr/>
              </p:nvSpPr>
              <p:spPr>
                <a:xfrm>
                  <a:off x="7580213" y="1512922"/>
                  <a:ext cx="319768" cy="539390"/>
                </a:xfrm>
                <a:custGeom>
                  <a:avLst/>
                  <a:gdLst>
                    <a:gd name="connsiteX0" fmla="*/ 125766 w 319768"/>
                    <a:gd name="connsiteY0" fmla="*/ 486 h 539390"/>
                    <a:gd name="connsiteX1" fmla="*/ 7661 w 319768"/>
                    <a:gd name="connsiteY1" fmla="*/ 102747 h 539390"/>
                    <a:gd name="connsiteX2" fmla="*/ 16303 w 319768"/>
                    <a:gd name="connsiteY2" fmla="*/ 246776 h 539390"/>
                    <a:gd name="connsiteX3" fmla="*/ 37908 w 319768"/>
                    <a:gd name="connsiteY3" fmla="*/ 501708 h 539390"/>
                    <a:gd name="connsiteX4" fmla="*/ 193459 w 319768"/>
                    <a:gd name="connsiteY4" fmla="*/ 534835 h 539390"/>
                    <a:gd name="connsiteX5" fmla="*/ 315884 w 319768"/>
                    <a:gd name="connsiteY5" fmla="*/ 416731 h 539390"/>
                    <a:gd name="connsiteX6" fmla="*/ 318765 w 319768"/>
                    <a:gd name="connsiteY6" fmla="*/ 197806 h 539390"/>
                    <a:gd name="connsiteX7" fmla="*/ 304362 w 319768"/>
                    <a:gd name="connsiteY7" fmla="*/ 43695 h 539390"/>
                    <a:gd name="connsiteX8" fmla="*/ 265474 w 319768"/>
                    <a:gd name="connsiteY8" fmla="*/ 22090 h 539390"/>
                    <a:gd name="connsiteX9" fmla="*/ 125766 w 319768"/>
                    <a:gd name="connsiteY9" fmla="*/ 486 h 539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9768" h="539390">
                      <a:moveTo>
                        <a:pt x="125766" y="486"/>
                      </a:moveTo>
                      <a:cubicBezTo>
                        <a:pt x="125766" y="486"/>
                        <a:pt x="19184" y="76821"/>
                        <a:pt x="7661" y="102747"/>
                      </a:cubicBezTo>
                      <a:cubicBezTo>
                        <a:pt x="-2421" y="128672"/>
                        <a:pt x="-5301" y="199246"/>
                        <a:pt x="16303" y="246776"/>
                      </a:cubicBezTo>
                      <a:cubicBezTo>
                        <a:pt x="37908" y="294306"/>
                        <a:pt x="30706" y="467141"/>
                        <a:pt x="37908" y="501708"/>
                      </a:cubicBezTo>
                      <a:cubicBezTo>
                        <a:pt x="46549" y="536275"/>
                        <a:pt x="137288" y="546357"/>
                        <a:pt x="193459" y="534835"/>
                      </a:cubicBezTo>
                      <a:cubicBezTo>
                        <a:pt x="249631" y="523313"/>
                        <a:pt x="318765" y="482984"/>
                        <a:pt x="315884" y="416731"/>
                      </a:cubicBezTo>
                      <a:cubicBezTo>
                        <a:pt x="314444" y="350477"/>
                        <a:pt x="314444" y="228052"/>
                        <a:pt x="318765" y="197806"/>
                      </a:cubicBezTo>
                      <a:cubicBezTo>
                        <a:pt x="321646" y="167560"/>
                        <a:pt x="318765" y="92665"/>
                        <a:pt x="304362" y="43695"/>
                      </a:cubicBezTo>
                      <a:cubicBezTo>
                        <a:pt x="301481" y="33613"/>
                        <a:pt x="265474" y="22090"/>
                        <a:pt x="265474" y="22090"/>
                      </a:cubicBezTo>
                      <a:cubicBezTo>
                        <a:pt x="265474" y="22090"/>
                        <a:pt x="230907" y="-3835"/>
                        <a:pt x="125766" y="486"/>
                      </a:cubicBezTo>
                      <a:close/>
                    </a:path>
                  </a:pathLst>
                </a:custGeom>
                <a:solidFill>
                  <a:srgbClr val="E1E8F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orma livre: Forma 85">
                  <a:extLst>
                    <a:ext uri="{FF2B5EF4-FFF2-40B4-BE49-F238E27FC236}">
                      <a16:creationId xmlns:a16="http://schemas.microsoft.com/office/drawing/2014/main" id="{69A9031D-27E3-4565-87CC-88EC23A39D58}"/>
                    </a:ext>
                  </a:extLst>
                </p:cNvPr>
                <p:cNvSpPr/>
                <p:nvPr/>
              </p:nvSpPr>
              <p:spPr>
                <a:xfrm>
                  <a:off x="7700217" y="1447154"/>
                  <a:ext cx="105141" cy="112342"/>
                </a:xfrm>
                <a:custGeom>
                  <a:avLst/>
                  <a:gdLst>
                    <a:gd name="connsiteX0" fmla="*/ 99380 w 105141"/>
                    <a:gd name="connsiteY0" fmla="*/ 51851 h 112342"/>
                    <a:gd name="connsiteX1" fmla="*/ 99380 w 105141"/>
                    <a:gd name="connsiteY1" fmla="*/ 54731 h 112342"/>
                    <a:gd name="connsiteX2" fmla="*/ 105142 w 105141"/>
                    <a:gd name="connsiteY2" fmla="*/ 90739 h 112342"/>
                    <a:gd name="connsiteX3" fmla="*/ 74895 w 105141"/>
                    <a:gd name="connsiteY3" fmla="*/ 112343 h 112342"/>
                    <a:gd name="connsiteX4" fmla="*/ 4321 w 105141"/>
                    <a:gd name="connsiteY4" fmla="*/ 76336 h 112342"/>
                    <a:gd name="connsiteX5" fmla="*/ 0 w 105141"/>
                    <a:gd name="connsiteY5" fmla="*/ 0 h 112342"/>
                    <a:gd name="connsiteX6" fmla="*/ 99380 w 105141"/>
                    <a:gd name="connsiteY6" fmla="*/ 51851 h 1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141" h="112342">
                      <a:moveTo>
                        <a:pt x="99380" y="51851"/>
                      </a:moveTo>
                      <a:cubicBezTo>
                        <a:pt x="99380" y="51851"/>
                        <a:pt x="99380" y="53291"/>
                        <a:pt x="99380" y="54731"/>
                      </a:cubicBezTo>
                      <a:cubicBezTo>
                        <a:pt x="100821" y="61933"/>
                        <a:pt x="105142" y="82097"/>
                        <a:pt x="105142" y="90739"/>
                      </a:cubicBezTo>
                      <a:cubicBezTo>
                        <a:pt x="105142" y="99380"/>
                        <a:pt x="96500" y="112343"/>
                        <a:pt x="74895" y="112343"/>
                      </a:cubicBezTo>
                      <a:cubicBezTo>
                        <a:pt x="53291" y="112343"/>
                        <a:pt x="15843" y="102261"/>
                        <a:pt x="4321" y="76336"/>
                      </a:cubicBezTo>
                      <a:cubicBezTo>
                        <a:pt x="5761" y="72015"/>
                        <a:pt x="4321" y="24485"/>
                        <a:pt x="0" y="0"/>
                      </a:cubicBezTo>
                      <a:lnTo>
                        <a:pt x="99380" y="51851"/>
                      </a:ln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orma livre: Forma 86">
                  <a:extLst>
                    <a:ext uri="{FF2B5EF4-FFF2-40B4-BE49-F238E27FC236}">
                      <a16:creationId xmlns:a16="http://schemas.microsoft.com/office/drawing/2014/main" id="{3B18CB35-2BDE-47A6-878E-BA0EB84D4DF4}"/>
                    </a:ext>
                  </a:extLst>
                </p:cNvPr>
                <p:cNvSpPr/>
                <p:nvPr/>
              </p:nvSpPr>
              <p:spPr>
                <a:xfrm>
                  <a:off x="7681454" y="1509087"/>
                  <a:ext cx="102301" cy="99380"/>
                </a:xfrm>
                <a:custGeom>
                  <a:avLst/>
                  <a:gdLst>
                    <a:gd name="connsiteX0" fmla="*/ 21644 w 102301"/>
                    <a:gd name="connsiteY0" fmla="*/ 0 h 99380"/>
                    <a:gd name="connsiteX1" fmla="*/ 97980 w 102301"/>
                    <a:gd name="connsiteY1" fmla="*/ 51851 h 99380"/>
                    <a:gd name="connsiteX2" fmla="*/ 102301 w 102301"/>
                    <a:gd name="connsiteY2" fmla="*/ 51851 h 99380"/>
                    <a:gd name="connsiteX3" fmla="*/ 72055 w 102301"/>
                    <a:gd name="connsiteY3" fmla="*/ 99380 h 99380"/>
                    <a:gd name="connsiteX4" fmla="*/ 13003 w 102301"/>
                    <a:gd name="connsiteY4" fmla="*/ 57612 h 99380"/>
                    <a:gd name="connsiteX5" fmla="*/ 40 w 102301"/>
                    <a:gd name="connsiteY5" fmla="*/ 20164 h 99380"/>
                    <a:gd name="connsiteX6" fmla="*/ 21644 w 102301"/>
                    <a:gd name="connsiteY6" fmla="*/ 0 h 9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301" h="99380">
                      <a:moveTo>
                        <a:pt x="21644" y="0"/>
                      </a:moveTo>
                      <a:cubicBezTo>
                        <a:pt x="21644" y="0"/>
                        <a:pt x="38928" y="53291"/>
                        <a:pt x="97980" y="51851"/>
                      </a:cubicBezTo>
                      <a:cubicBezTo>
                        <a:pt x="99420" y="51851"/>
                        <a:pt x="100861" y="51851"/>
                        <a:pt x="102301" y="51851"/>
                      </a:cubicBezTo>
                      <a:lnTo>
                        <a:pt x="72055" y="99380"/>
                      </a:lnTo>
                      <a:cubicBezTo>
                        <a:pt x="72055" y="99380"/>
                        <a:pt x="27406" y="72015"/>
                        <a:pt x="13003" y="57612"/>
                      </a:cubicBezTo>
                      <a:cubicBezTo>
                        <a:pt x="-1400" y="41769"/>
                        <a:pt x="40" y="20164"/>
                        <a:pt x="40" y="20164"/>
                      </a:cubicBezTo>
                      <a:lnTo>
                        <a:pt x="2164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orma livre: Forma 87">
                  <a:extLst>
                    <a:ext uri="{FF2B5EF4-FFF2-40B4-BE49-F238E27FC236}">
                      <a16:creationId xmlns:a16="http://schemas.microsoft.com/office/drawing/2014/main" id="{AAC5C630-B41F-443C-8AAC-9B6A04AFBFF7}"/>
                    </a:ext>
                  </a:extLst>
                </p:cNvPr>
                <p:cNvSpPr/>
                <p:nvPr/>
              </p:nvSpPr>
              <p:spPr>
                <a:xfrm>
                  <a:off x="7782314" y="1519112"/>
                  <a:ext cx="43623" cy="72072"/>
                </a:xfrm>
                <a:custGeom>
                  <a:avLst/>
                  <a:gdLst>
                    <a:gd name="connsiteX0" fmla="*/ 0 w 43623"/>
                    <a:gd name="connsiteY0" fmla="*/ 41826 h 72072"/>
                    <a:gd name="connsiteX1" fmla="*/ 30246 w 43623"/>
                    <a:gd name="connsiteY1" fmla="*/ 72072 h 72072"/>
                    <a:gd name="connsiteX2" fmla="*/ 38888 w 43623"/>
                    <a:gd name="connsiteY2" fmla="*/ 7259 h 72072"/>
                    <a:gd name="connsiteX3" fmla="*/ 20164 w 43623"/>
                    <a:gd name="connsiteY3" fmla="*/ 58 h 72072"/>
                    <a:gd name="connsiteX4" fmla="*/ 0 w 43623"/>
                    <a:gd name="connsiteY4" fmla="*/ 41826 h 72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623" h="72072">
                      <a:moveTo>
                        <a:pt x="0" y="41826"/>
                      </a:moveTo>
                      <a:lnTo>
                        <a:pt x="30246" y="72072"/>
                      </a:lnTo>
                      <a:cubicBezTo>
                        <a:pt x="30246" y="72072"/>
                        <a:pt x="53291" y="53348"/>
                        <a:pt x="38888" y="7259"/>
                      </a:cubicBezTo>
                      <a:lnTo>
                        <a:pt x="20164" y="58"/>
                      </a:lnTo>
                      <a:cubicBezTo>
                        <a:pt x="21604" y="-1383"/>
                        <a:pt x="23045" y="24542"/>
                        <a:pt x="0" y="418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orma livre: Forma 88">
                  <a:extLst>
                    <a:ext uri="{FF2B5EF4-FFF2-40B4-BE49-F238E27FC236}">
                      <a16:creationId xmlns:a16="http://schemas.microsoft.com/office/drawing/2014/main" id="{0EB57BF9-EC8D-4C35-B5BB-234E381B653E}"/>
                    </a:ext>
                  </a:extLst>
                </p:cNvPr>
                <p:cNvSpPr/>
                <p:nvPr/>
              </p:nvSpPr>
              <p:spPr>
                <a:xfrm>
                  <a:off x="7625684" y="1251607"/>
                  <a:ext cx="232470" cy="270895"/>
                </a:xfrm>
                <a:custGeom>
                  <a:avLst/>
                  <a:gdLst>
                    <a:gd name="connsiteX0" fmla="*/ 227205 w 232470"/>
                    <a:gd name="connsiteY0" fmla="*/ 93286 h 270895"/>
                    <a:gd name="connsiteX1" fmla="*/ 103339 w 232470"/>
                    <a:gd name="connsiteY1" fmla="*/ 2548 h 270895"/>
                    <a:gd name="connsiteX2" fmla="*/ 9720 w 232470"/>
                    <a:gd name="connsiteY2" fmla="*/ 65921 h 270895"/>
                    <a:gd name="connsiteX3" fmla="*/ 50048 w 232470"/>
                    <a:gd name="connsiteY3" fmla="*/ 199868 h 270895"/>
                    <a:gd name="connsiteX4" fmla="*/ 75974 w 232470"/>
                    <a:gd name="connsiteY4" fmla="*/ 227234 h 270895"/>
                    <a:gd name="connsiteX5" fmla="*/ 81735 w 232470"/>
                    <a:gd name="connsiteY5" fmla="*/ 234435 h 270895"/>
                    <a:gd name="connsiteX6" fmla="*/ 81735 w 232470"/>
                    <a:gd name="connsiteY6" fmla="*/ 234435 h 270895"/>
                    <a:gd name="connsiteX7" fmla="*/ 81735 w 232470"/>
                    <a:gd name="connsiteY7" fmla="*/ 234435 h 270895"/>
                    <a:gd name="connsiteX8" fmla="*/ 136466 w 232470"/>
                    <a:gd name="connsiteY8" fmla="*/ 267562 h 270895"/>
                    <a:gd name="connsiteX9" fmla="*/ 209921 w 232470"/>
                    <a:gd name="connsiteY9" fmla="*/ 253159 h 270895"/>
                    <a:gd name="connsiteX10" fmla="*/ 227205 w 232470"/>
                    <a:gd name="connsiteY10" fmla="*/ 93286 h 270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2470" h="270895">
                      <a:moveTo>
                        <a:pt x="227205" y="93286"/>
                      </a:moveTo>
                      <a:cubicBezTo>
                        <a:pt x="214242" y="27033"/>
                        <a:pt x="162391" y="-10415"/>
                        <a:pt x="103339" y="2548"/>
                      </a:cubicBezTo>
                      <a:cubicBezTo>
                        <a:pt x="103339" y="2548"/>
                        <a:pt x="38526" y="8309"/>
                        <a:pt x="9720" y="65921"/>
                      </a:cubicBezTo>
                      <a:cubicBezTo>
                        <a:pt x="-19086" y="122092"/>
                        <a:pt x="22683" y="169622"/>
                        <a:pt x="50048" y="199868"/>
                      </a:cubicBezTo>
                      <a:cubicBezTo>
                        <a:pt x="61571" y="212831"/>
                        <a:pt x="70213" y="221473"/>
                        <a:pt x="75974" y="227234"/>
                      </a:cubicBezTo>
                      <a:cubicBezTo>
                        <a:pt x="77414" y="230114"/>
                        <a:pt x="80295" y="231555"/>
                        <a:pt x="81735" y="234435"/>
                      </a:cubicBezTo>
                      <a:cubicBezTo>
                        <a:pt x="81735" y="234435"/>
                        <a:pt x="81735" y="234435"/>
                        <a:pt x="81735" y="234435"/>
                      </a:cubicBezTo>
                      <a:lnTo>
                        <a:pt x="81735" y="234435"/>
                      </a:lnTo>
                      <a:cubicBezTo>
                        <a:pt x="100459" y="253159"/>
                        <a:pt x="120623" y="263241"/>
                        <a:pt x="136466" y="267562"/>
                      </a:cubicBezTo>
                      <a:cubicBezTo>
                        <a:pt x="162391" y="274764"/>
                        <a:pt x="192638" y="270443"/>
                        <a:pt x="209921" y="253159"/>
                      </a:cubicBezTo>
                      <a:cubicBezTo>
                        <a:pt x="227205" y="235876"/>
                        <a:pt x="240167" y="159540"/>
                        <a:pt x="227205" y="93286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orma livre: Forma 89">
                  <a:extLst>
                    <a:ext uri="{FF2B5EF4-FFF2-40B4-BE49-F238E27FC236}">
                      <a16:creationId xmlns:a16="http://schemas.microsoft.com/office/drawing/2014/main" id="{B33EF598-6234-4025-A071-D387F017249B}"/>
                    </a:ext>
                  </a:extLst>
                </p:cNvPr>
                <p:cNvSpPr/>
                <p:nvPr/>
              </p:nvSpPr>
              <p:spPr>
                <a:xfrm>
                  <a:off x="7609422" y="1234569"/>
                  <a:ext cx="267258" cy="225627"/>
                </a:xfrm>
                <a:custGeom>
                  <a:avLst/>
                  <a:gdLst>
                    <a:gd name="connsiteX0" fmla="*/ 244907 w 267258"/>
                    <a:gd name="connsiteY0" fmla="*/ 118967 h 225627"/>
                    <a:gd name="connsiteX1" fmla="*/ 263631 w 267258"/>
                    <a:gd name="connsiteY1" fmla="*/ 59915 h 225627"/>
                    <a:gd name="connsiteX2" fmla="*/ 229063 w 267258"/>
                    <a:gd name="connsiteY2" fmla="*/ 42631 h 225627"/>
                    <a:gd name="connsiteX3" fmla="*/ 112400 w 267258"/>
                    <a:gd name="connsiteY3" fmla="*/ 3743 h 225627"/>
                    <a:gd name="connsiteX4" fmla="*/ 24542 w 267258"/>
                    <a:gd name="connsiteY4" fmla="*/ 68556 h 225627"/>
                    <a:gd name="connsiteX5" fmla="*/ 57 w 267258"/>
                    <a:gd name="connsiteY5" fmla="*/ 114646 h 225627"/>
                    <a:gd name="connsiteX6" fmla="*/ 85034 w 267258"/>
                    <a:gd name="connsiteY6" fmla="*/ 225548 h 225627"/>
                    <a:gd name="connsiteX7" fmla="*/ 90795 w 267258"/>
                    <a:gd name="connsiteY7" fmla="*/ 160735 h 225627"/>
                    <a:gd name="connsiteX8" fmla="*/ 92235 w 267258"/>
                    <a:gd name="connsiteY8" fmla="*/ 120407 h 225627"/>
                    <a:gd name="connsiteX9" fmla="*/ 155609 w 267258"/>
                    <a:gd name="connsiteY9" fmla="*/ 126168 h 225627"/>
                    <a:gd name="connsiteX10" fmla="*/ 244907 w 267258"/>
                    <a:gd name="connsiteY10" fmla="*/ 118967 h 22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7258" h="225627">
                      <a:moveTo>
                        <a:pt x="244907" y="118967"/>
                      </a:moveTo>
                      <a:cubicBezTo>
                        <a:pt x="244907" y="118967"/>
                        <a:pt x="278034" y="84400"/>
                        <a:pt x="263631" y="59915"/>
                      </a:cubicBezTo>
                      <a:cubicBezTo>
                        <a:pt x="249228" y="35429"/>
                        <a:pt x="229063" y="42631"/>
                        <a:pt x="229063" y="42631"/>
                      </a:cubicBezTo>
                      <a:cubicBezTo>
                        <a:pt x="229063" y="42631"/>
                        <a:pt x="170012" y="-14981"/>
                        <a:pt x="112400" y="3743"/>
                      </a:cubicBezTo>
                      <a:cubicBezTo>
                        <a:pt x="54788" y="22467"/>
                        <a:pt x="24542" y="68556"/>
                        <a:pt x="24542" y="68556"/>
                      </a:cubicBezTo>
                      <a:cubicBezTo>
                        <a:pt x="24542" y="68556"/>
                        <a:pt x="2937" y="77198"/>
                        <a:pt x="57" y="114646"/>
                      </a:cubicBezTo>
                      <a:cubicBezTo>
                        <a:pt x="-1384" y="152093"/>
                        <a:pt x="24542" y="228429"/>
                        <a:pt x="85034" y="225548"/>
                      </a:cubicBezTo>
                      <a:cubicBezTo>
                        <a:pt x="85034" y="225548"/>
                        <a:pt x="96556" y="188101"/>
                        <a:pt x="90795" y="160735"/>
                      </a:cubicBezTo>
                      <a:cubicBezTo>
                        <a:pt x="85034" y="133370"/>
                        <a:pt x="82153" y="129049"/>
                        <a:pt x="92235" y="120407"/>
                      </a:cubicBezTo>
                      <a:cubicBezTo>
                        <a:pt x="103758" y="111765"/>
                        <a:pt x="126803" y="121847"/>
                        <a:pt x="155609" y="126168"/>
                      </a:cubicBezTo>
                      <a:cubicBezTo>
                        <a:pt x="184414" y="130489"/>
                        <a:pt x="223302" y="126168"/>
                        <a:pt x="244907" y="118967"/>
                      </a:cubicBezTo>
                      <a:close/>
                    </a:path>
                  </a:pathLst>
                </a:custGeom>
                <a:solidFill>
                  <a:srgbClr val="993300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orma livre: Forma 90">
                  <a:extLst>
                    <a:ext uri="{FF2B5EF4-FFF2-40B4-BE49-F238E27FC236}">
                      <a16:creationId xmlns:a16="http://schemas.microsoft.com/office/drawing/2014/main" id="{DF1C307C-958D-4B0F-AA62-9B797FDF6BC0}"/>
                    </a:ext>
                  </a:extLst>
                </p:cNvPr>
                <p:cNvSpPr/>
                <p:nvPr/>
              </p:nvSpPr>
              <p:spPr>
                <a:xfrm>
                  <a:off x="7569473" y="1527811"/>
                  <a:ext cx="168689" cy="590134"/>
                </a:xfrm>
                <a:custGeom>
                  <a:avLst/>
                  <a:gdLst>
                    <a:gd name="connsiteX0" fmla="*/ 113461 w 168689"/>
                    <a:gd name="connsiteY0" fmla="*/ 0 h 590134"/>
                    <a:gd name="connsiteX1" fmla="*/ 117782 w 168689"/>
                    <a:gd name="connsiteY1" fmla="*/ 53291 h 590134"/>
                    <a:gd name="connsiteX2" fmla="*/ 163872 w 168689"/>
                    <a:gd name="connsiteY2" fmla="*/ 230447 h 590134"/>
                    <a:gd name="connsiteX3" fmla="*/ 163872 w 168689"/>
                    <a:gd name="connsiteY3" fmla="*/ 583319 h 590134"/>
                    <a:gd name="connsiteX4" fmla="*/ 25603 w 168689"/>
                    <a:gd name="connsiteY4" fmla="*/ 538670 h 590134"/>
                    <a:gd name="connsiteX5" fmla="*/ 8320 w 168689"/>
                    <a:gd name="connsiteY5" fmla="*/ 224686 h 590134"/>
                    <a:gd name="connsiteX6" fmla="*/ 6879 w 168689"/>
                    <a:gd name="connsiteY6" fmla="*/ 83537 h 590134"/>
                    <a:gd name="connsiteX7" fmla="*/ 113461 w 168689"/>
                    <a:gd name="connsiteY7" fmla="*/ 0 h 590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689" h="590134">
                      <a:moveTo>
                        <a:pt x="113461" y="0"/>
                      </a:moveTo>
                      <a:cubicBezTo>
                        <a:pt x="113461" y="0"/>
                        <a:pt x="97618" y="15843"/>
                        <a:pt x="117782" y="53291"/>
                      </a:cubicBezTo>
                      <a:cubicBezTo>
                        <a:pt x="139386" y="92179"/>
                        <a:pt x="160991" y="156992"/>
                        <a:pt x="163872" y="230447"/>
                      </a:cubicBezTo>
                      <a:cubicBezTo>
                        <a:pt x="165312" y="303902"/>
                        <a:pt x="173954" y="532909"/>
                        <a:pt x="163872" y="583319"/>
                      </a:cubicBezTo>
                      <a:cubicBezTo>
                        <a:pt x="145148" y="600603"/>
                        <a:pt x="51529" y="584760"/>
                        <a:pt x="25603" y="538670"/>
                      </a:cubicBezTo>
                      <a:cubicBezTo>
                        <a:pt x="14081" y="470976"/>
                        <a:pt x="21282" y="266454"/>
                        <a:pt x="8320" y="224686"/>
                      </a:cubicBezTo>
                      <a:cubicBezTo>
                        <a:pt x="-4643" y="182917"/>
                        <a:pt x="-322" y="105142"/>
                        <a:pt x="6879" y="83537"/>
                      </a:cubicBezTo>
                      <a:cubicBezTo>
                        <a:pt x="15521" y="63373"/>
                        <a:pt x="90416" y="5761"/>
                        <a:pt x="113461" y="0"/>
                      </a:cubicBez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orma livre: Forma 91">
                  <a:extLst>
                    <a:ext uri="{FF2B5EF4-FFF2-40B4-BE49-F238E27FC236}">
                      <a16:creationId xmlns:a16="http://schemas.microsoft.com/office/drawing/2014/main" id="{CFFC3286-E359-4C93-A26F-17240D879DBC}"/>
                    </a:ext>
                  </a:extLst>
                </p:cNvPr>
                <p:cNvSpPr/>
                <p:nvPr/>
              </p:nvSpPr>
              <p:spPr>
                <a:xfrm>
                  <a:off x="7831284" y="1526371"/>
                  <a:ext cx="89390" cy="539238"/>
                </a:xfrm>
                <a:custGeom>
                  <a:avLst/>
                  <a:gdLst>
                    <a:gd name="connsiteX0" fmla="*/ 0 w 89390"/>
                    <a:gd name="connsiteY0" fmla="*/ 0 h 539238"/>
                    <a:gd name="connsiteX1" fmla="*/ 14403 w 89390"/>
                    <a:gd name="connsiteY1" fmla="*/ 141149 h 539238"/>
                    <a:gd name="connsiteX2" fmla="*/ 38888 w 89390"/>
                    <a:gd name="connsiteY2" fmla="*/ 538670 h 539238"/>
                    <a:gd name="connsiteX3" fmla="*/ 89298 w 89390"/>
                    <a:gd name="connsiteY3" fmla="*/ 459454 h 539238"/>
                    <a:gd name="connsiteX4" fmla="*/ 73455 w 89390"/>
                    <a:gd name="connsiteY4" fmla="*/ 100821 h 539238"/>
                    <a:gd name="connsiteX5" fmla="*/ 56172 w 89390"/>
                    <a:gd name="connsiteY5" fmla="*/ 20164 h 539238"/>
                    <a:gd name="connsiteX6" fmla="*/ 0 w 89390"/>
                    <a:gd name="connsiteY6" fmla="*/ 0 h 539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390" h="539238">
                      <a:moveTo>
                        <a:pt x="0" y="0"/>
                      </a:moveTo>
                      <a:cubicBezTo>
                        <a:pt x="0" y="0"/>
                        <a:pt x="17284" y="66254"/>
                        <a:pt x="14403" y="141149"/>
                      </a:cubicBezTo>
                      <a:cubicBezTo>
                        <a:pt x="14403" y="217484"/>
                        <a:pt x="34567" y="531469"/>
                        <a:pt x="38888" y="538670"/>
                      </a:cubicBezTo>
                      <a:cubicBezTo>
                        <a:pt x="43209" y="544431"/>
                        <a:pt x="87858" y="505543"/>
                        <a:pt x="89298" y="459454"/>
                      </a:cubicBezTo>
                      <a:cubicBezTo>
                        <a:pt x="90739" y="413364"/>
                        <a:pt x="74895" y="129627"/>
                        <a:pt x="73455" y="100821"/>
                      </a:cubicBezTo>
                      <a:cubicBezTo>
                        <a:pt x="70575" y="72015"/>
                        <a:pt x="61933" y="24485"/>
                        <a:pt x="56172" y="20164"/>
                      </a:cubicBezTo>
                      <a:cubicBezTo>
                        <a:pt x="48970" y="14403"/>
                        <a:pt x="8642" y="1440"/>
                        <a:pt x="0" y="0"/>
                      </a:cubicBez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orma livre: Forma 92">
                  <a:extLst>
                    <a:ext uri="{FF2B5EF4-FFF2-40B4-BE49-F238E27FC236}">
                      <a16:creationId xmlns:a16="http://schemas.microsoft.com/office/drawing/2014/main" id="{60BFBC5E-98A4-4FF8-94A7-979301686C18}"/>
                    </a:ext>
                  </a:extLst>
                </p:cNvPr>
                <p:cNvSpPr/>
                <p:nvPr/>
              </p:nvSpPr>
              <p:spPr>
                <a:xfrm>
                  <a:off x="7765031" y="1560938"/>
                  <a:ext cx="43208" cy="44649"/>
                </a:xfrm>
                <a:custGeom>
                  <a:avLst/>
                  <a:gdLst>
                    <a:gd name="connsiteX0" fmla="*/ 43209 w 43208"/>
                    <a:gd name="connsiteY0" fmla="*/ 14403 h 44649"/>
                    <a:gd name="connsiteX1" fmla="*/ 28806 w 43208"/>
                    <a:gd name="connsiteY1" fmla="*/ 44649 h 44649"/>
                    <a:gd name="connsiteX2" fmla="*/ 0 w 43208"/>
                    <a:gd name="connsiteY2" fmla="*/ 21604 h 44649"/>
                    <a:gd name="connsiteX3" fmla="*/ 17283 w 43208"/>
                    <a:gd name="connsiteY3" fmla="*/ 0 h 44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208" h="44649">
                      <a:moveTo>
                        <a:pt x="43209" y="14403"/>
                      </a:moveTo>
                      <a:lnTo>
                        <a:pt x="28806" y="44649"/>
                      </a:lnTo>
                      <a:lnTo>
                        <a:pt x="0" y="21604"/>
                      </a:lnTo>
                      <a:lnTo>
                        <a:pt x="1728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orma livre: Forma 93">
                  <a:extLst>
                    <a:ext uri="{FF2B5EF4-FFF2-40B4-BE49-F238E27FC236}">
                      <a16:creationId xmlns:a16="http://schemas.microsoft.com/office/drawing/2014/main" id="{8B5A60F2-20A7-4F7C-8A20-A1AB1079299C}"/>
                    </a:ext>
                  </a:extLst>
                </p:cNvPr>
                <p:cNvSpPr/>
                <p:nvPr/>
              </p:nvSpPr>
              <p:spPr>
                <a:xfrm>
                  <a:off x="7775113" y="1582542"/>
                  <a:ext cx="47529" cy="306782"/>
                </a:xfrm>
                <a:custGeom>
                  <a:avLst/>
                  <a:gdLst>
                    <a:gd name="connsiteX0" fmla="*/ 24485 w 47529"/>
                    <a:gd name="connsiteY0" fmla="*/ 4321 h 306782"/>
                    <a:gd name="connsiteX1" fmla="*/ 47530 w 47529"/>
                    <a:gd name="connsiteY1" fmla="*/ 275096 h 306782"/>
                    <a:gd name="connsiteX2" fmla="*/ 28806 w 47529"/>
                    <a:gd name="connsiteY2" fmla="*/ 306783 h 306782"/>
                    <a:gd name="connsiteX3" fmla="*/ 4321 w 47529"/>
                    <a:gd name="connsiteY3" fmla="*/ 280857 h 306782"/>
                    <a:gd name="connsiteX4" fmla="*/ 0 w 47529"/>
                    <a:gd name="connsiteY4" fmla="*/ 0 h 306782"/>
                    <a:gd name="connsiteX5" fmla="*/ 24485 w 47529"/>
                    <a:gd name="connsiteY5" fmla="*/ 4321 h 306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529" h="306782">
                      <a:moveTo>
                        <a:pt x="24485" y="4321"/>
                      </a:moveTo>
                      <a:cubicBezTo>
                        <a:pt x="24485" y="4321"/>
                        <a:pt x="47530" y="260693"/>
                        <a:pt x="47530" y="275096"/>
                      </a:cubicBezTo>
                      <a:lnTo>
                        <a:pt x="28806" y="306783"/>
                      </a:lnTo>
                      <a:lnTo>
                        <a:pt x="4321" y="280857"/>
                      </a:lnTo>
                      <a:lnTo>
                        <a:pt x="0" y="0"/>
                      </a:lnTo>
                      <a:lnTo>
                        <a:pt x="24485" y="432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orma livre: Forma 94">
                  <a:extLst>
                    <a:ext uri="{FF2B5EF4-FFF2-40B4-BE49-F238E27FC236}">
                      <a16:creationId xmlns:a16="http://schemas.microsoft.com/office/drawing/2014/main" id="{11F3F63E-56EC-42DC-BC6D-3C33D2FB5882}"/>
                    </a:ext>
                  </a:extLst>
                </p:cNvPr>
                <p:cNvSpPr/>
                <p:nvPr/>
              </p:nvSpPr>
              <p:spPr>
                <a:xfrm>
                  <a:off x="7644959" y="1409940"/>
                  <a:ext cx="51969" cy="66046"/>
                </a:xfrm>
                <a:custGeom>
                  <a:avLst/>
                  <a:gdLst>
                    <a:gd name="connsiteX0" fmla="*/ 37975 w 51969"/>
                    <a:gd name="connsiteY0" fmla="*/ 21371 h 66046"/>
                    <a:gd name="connsiteX1" fmla="*/ 3408 w 51969"/>
                    <a:gd name="connsiteY1" fmla="*/ 1207 h 66046"/>
                    <a:gd name="connsiteX2" fmla="*/ 45177 w 51969"/>
                    <a:gd name="connsiteY2" fmla="*/ 66021 h 66046"/>
                    <a:gd name="connsiteX3" fmla="*/ 37975 w 51969"/>
                    <a:gd name="connsiteY3" fmla="*/ 21371 h 6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69" h="66046">
                      <a:moveTo>
                        <a:pt x="37975" y="21371"/>
                      </a:moveTo>
                      <a:cubicBezTo>
                        <a:pt x="37975" y="21371"/>
                        <a:pt x="17811" y="-5994"/>
                        <a:pt x="3408" y="1207"/>
                      </a:cubicBezTo>
                      <a:cubicBezTo>
                        <a:pt x="-10995" y="8409"/>
                        <a:pt x="23572" y="67461"/>
                        <a:pt x="45177" y="66021"/>
                      </a:cubicBezTo>
                      <a:cubicBezTo>
                        <a:pt x="63900" y="64580"/>
                        <a:pt x="37975" y="21371"/>
                        <a:pt x="37975" y="21371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orma livre: Forma 95">
                  <a:extLst>
                    <a:ext uri="{FF2B5EF4-FFF2-40B4-BE49-F238E27FC236}">
                      <a16:creationId xmlns:a16="http://schemas.microsoft.com/office/drawing/2014/main" id="{03E05E64-1736-48B0-9B8A-9C8A8E21851F}"/>
                    </a:ext>
                  </a:extLst>
                </p:cNvPr>
                <p:cNvSpPr/>
                <p:nvPr/>
              </p:nvSpPr>
              <p:spPr>
                <a:xfrm>
                  <a:off x="7531703" y="2005989"/>
                  <a:ext cx="90738" cy="111973"/>
                </a:xfrm>
                <a:custGeom>
                  <a:avLst/>
                  <a:gdLst>
                    <a:gd name="connsiteX0" fmla="*/ 28806 w 90738"/>
                    <a:gd name="connsiteY0" fmla="*/ 0 h 111973"/>
                    <a:gd name="connsiteX1" fmla="*/ 90739 w 90738"/>
                    <a:gd name="connsiteY1" fmla="*/ 34567 h 111973"/>
                    <a:gd name="connsiteX2" fmla="*/ 64813 w 90738"/>
                    <a:gd name="connsiteY2" fmla="*/ 43209 h 111973"/>
                    <a:gd name="connsiteX3" fmla="*/ 76336 w 90738"/>
                    <a:gd name="connsiteY3" fmla="*/ 105142 h 111973"/>
                    <a:gd name="connsiteX4" fmla="*/ 18724 w 90738"/>
                    <a:gd name="connsiteY4" fmla="*/ 89298 h 111973"/>
                    <a:gd name="connsiteX5" fmla="*/ 0 w 90738"/>
                    <a:gd name="connsiteY5" fmla="*/ 33127 h 111973"/>
                    <a:gd name="connsiteX6" fmla="*/ 28806 w 90738"/>
                    <a:gd name="connsiteY6" fmla="*/ 0 h 111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738" h="111973">
                      <a:moveTo>
                        <a:pt x="28806" y="0"/>
                      </a:moveTo>
                      <a:cubicBezTo>
                        <a:pt x="28806" y="0"/>
                        <a:pt x="90739" y="11522"/>
                        <a:pt x="90739" y="34567"/>
                      </a:cubicBezTo>
                      <a:cubicBezTo>
                        <a:pt x="89298" y="51851"/>
                        <a:pt x="64813" y="43209"/>
                        <a:pt x="64813" y="43209"/>
                      </a:cubicBezTo>
                      <a:cubicBezTo>
                        <a:pt x="64813" y="43209"/>
                        <a:pt x="84977" y="90739"/>
                        <a:pt x="76336" y="105142"/>
                      </a:cubicBezTo>
                      <a:cubicBezTo>
                        <a:pt x="67694" y="120985"/>
                        <a:pt x="27366" y="106582"/>
                        <a:pt x="18724" y="89298"/>
                      </a:cubicBezTo>
                      <a:cubicBezTo>
                        <a:pt x="10082" y="70574"/>
                        <a:pt x="0" y="33127"/>
                        <a:pt x="0" y="33127"/>
                      </a:cubicBezTo>
                      <a:lnTo>
                        <a:pt x="28806" y="0"/>
                      </a:lnTo>
                      <a:close/>
                    </a:path>
                  </a:pathLst>
                </a:custGeom>
                <a:solidFill>
                  <a:srgbClr val="FF8654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orma livre: Forma 96">
                  <a:extLst>
                    <a:ext uri="{FF2B5EF4-FFF2-40B4-BE49-F238E27FC236}">
                      <a16:creationId xmlns:a16="http://schemas.microsoft.com/office/drawing/2014/main" id="{721E3A58-17ED-4AF3-879E-39DB5F1BE09C}"/>
                    </a:ext>
                  </a:extLst>
                </p:cNvPr>
                <p:cNvSpPr/>
                <p:nvPr/>
              </p:nvSpPr>
              <p:spPr>
                <a:xfrm>
                  <a:off x="8153910" y="1567893"/>
                  <a:ext cx="97820" cy="120870"/>
                </a:xfrm>
                <a:custGeom>
                  <a:avLst/>
                  <a:gdLst>
                    <a:gd name="connsiteX0" fmla="*/ 0 w 97820"/>
                    <a:gd name="connsiteY0" fmla="*/ 88104 h 120870"/>
                    <a:gd name="connsiteX1" fmla="*/ 15843 w 97820"/>
                    <a:gd name="connsiteY1" fmla="*/ 47776 h 120870"/>
                    <a:gd name="connsiteX2" fmla="*/ 30246 w 97820"/>
                    <a:gd name="connsiteY2" fmla="*/ 246 h 120870"/>
                    <a:gd name="connsiteX3" fmla="*/ 47530 w 97820"/>
                    <a:gd name="connsiteY3" fmla="*/ 34813 h 120870"/>
                    <a:gd name="connsiteX4" fmla="*/ 46089 w 97820"/>
                    <a:gd name="connsiteY4" fmla="*/ 49216 h 120870"/>
                    <a:gd name="connsiteX5" fmla="*/ 95059 w 97820"/>
                    <a:gd name="connsiteY5" fmla="*/ 42015 h 120870"/>
                    <a:gd name="connsiteX6" fmla="*/ 89298 w 97820"/>
                    <a:gd name="connsiteY6" fmla="*/ 66500 h 120870"/>
                    <a:gd name="connsiteX7" fmla="*/ 67694 w 97820"/>
                    <a:gd name="connsiteY7" fmla="*/ 114030 h 120870"/>
                    <a:gd name="connsiteX8" fmla="*/ 15843 w 97820"/>
                    <a:gd name="connsiteY8" fmla="*/ 116910 h 120870"/>
                    <a:gd name="connsiteX9" fmla="*/ 0 w 97820"/>
                    <a:gd name="connsiteY9" fmla="*/ 88104 h 12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820" h="120870">
                      <a:moveTo>
                        <a:pt x="0" y="88104"/>
                      </a:moveTo>
                      <a:cubicBezTo>
                        <a:pt x="0" y="88104"/>
                        <a:pt x="4321" y="57858"/>
                        <a:pt x="15843" y="47776"/>
                      </a:cubicBezTo>
                      <a:cubicBezTo>
                        <a:pt x="27366" y="34813"/>
                        <a:pt x="20164" y="1687"/>
                        <a:pt x="30246" y="246"/>
                      </a:cubicBezTo>
                      <a:cubicBezTo>
                        <a:pt x="41768" y="-2634"/>
                        <a:pt x="48970" y="20410"/>
                        <a:pt x="47530" y="34813"/>
                      </a:cubicBezTo>
                      <a:cubicBezTo>
                        <a:pt x="46089" y="49216"/>
                        <a:pt x="46089" y="49216"/>
                        <a:pt x="46089" y="49216"/>
                      </a:cubicBezTo>
                      <a:cubicBezTo>
                        <a:pt x="46089" y="49216"/>
                        <a:pt x="86418" y="30493"/>
                        <a:pt x="95059" y="42015"/>
                      </a:cubicBezTo>
                      <a:cubicBezTo>
                        <a:pt x="103701" y="53537"/>
                        <a:pt x="89298" y="66500"/>
                        <a:pt x="89298" y="66500"/>
                      </a:cubicBezTo>
                      <a:cubicBezTo>
                        <a:pt x="89298" y="66500"/>
                        <a:pt x="87858" y="103948"/>
                        <a:pt x="67694" y="114030"/>
                      </a:cubicBezTo>
                      <a:cubicBezTo>
                        <a:pt x="47530" y="124112"/>
                        <a:pt x="23045" y="121231"/>
                        <a:pt x="15843" y="116910"/>
                      </a:cubicBezTo>
                      <a:cubicBezTo>
                        <a:pt x="7201" y="111149"/>
                        <a:pt x="0" y="88104"/>
                        <a:pt x="0" y="88104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8" name="Graphic 6">
                  <a:extLst>
                    <a:ext uri="{FF2B5EF4-FFF2-40B4-BE49-F238E27FC236}">
                      <a16:creationId xmlns:a16="http://schemas.microsoft.com/office/drawing/2014/main" id="{ACF27EB9-2991-4F5E-B667-4682633DC558}"/>
                    </a:ext>
                  </a:extLst>
                </p:cNvPr>
                <p:cNvGrpSpPr/>
                <p:nvPr/>
              </p:nvGrpSpPr>
              <p:grpSpPr>
                <a:xfrm>
                  <a:off x="7459868" y="1593370"/>
                  <a:ext cx="197835" cy="457088"/>
                  <a:chOff x="7459868" y="1593370"/>
                  <a:chExt cx="197835" cy="457088"/>
                </a:xfrm>
                <a:solidFill>
                  <a:srgbClr val="159BEB"/>
                </a:solidFill>
              </p:grpSpPr>
              <p:sp>
                <p:nvSpPr>
                  <p:cNvPr id="99" name="Forma livre: Forma 98">
                    <a:extLst>
                      <a:ext uri="{FF2B5EF4-FFF2-40B4-BE49-F238E27FC236}">
                        <a16:creationId xmlns:a16="http://schemas.microsoft.com/office/drawing/2014/main" id="{AAF1DFC4-E31D-4953-B999-FA34682509B8}"/>
                      </a:ext>
                    </a:extLst>
                  </p:cNvPr>
                  <p:cNvSpPr/>
                  <p:nvPr/>
                </p:nvSpPr>
                <p:spPr>
                  <a:xfrm>
                    <a:off x="7463780" y="1593370"/>
                    <a:ext cx="193923" cy="260642"/>
                  </a:xfrm>
                  <a:custGeom>
                    <a:avLst/>
                    <a:gdLst>
                      <a:gd name="connsiteX0" fmla="*/ 23274 w 193923"/>
                      <a:gd name="connsiteY0" fmla="*/ 254186 h 260642"/>
                      <a:gd name="connsiteX1" fmla="*/ 23274 w 193923"/>
                      <a:gd name="connsiteY1" fmla="*/ 254186 h 260642"/>
                      <a:gd name="connsiteX2" fmla="*/ 88087 w 193923"/>
                      <a:gd name="connsiteY2" fmla="*/ 238343 h 260642"/>
                      <a:gd name="connsiteX3" fmla="*/ 187467 w 193923"/>
                      <a:gd name="connsiteY3" fmla="*/ 71269 h 260642"/>
                      <a:gd name="connsiteX4" fmla="*/ 171624 w 193923"/>
                      <a:gd name="connsiteY4" fmla="*/ 6456 h 260642"/>
                      <a:gd name="connsiteX5" fmla="*/ 171624 w 193923"/>
                      <a:gd name="connsiteY5" fmla="*/ 6456 h 260642"/>
                      <a:gd name="connsiteX6" fmla="*/ 106811 w 193923"/>
                      <a:gd name="connsiteY6" fmla="*/ 22299 h 260642"/>
                      <a:gd name="connsiteX7" fmla="*/ 7430 w 193923"/>
                      <a:gd name="connsiteY7" fmla="*/ 189373 h 260642"/>
                      <a:gd name="connsiteX8" fmla="*/ 23274 w 193923"/>
                      <a:gd name="connsiteY8" fmla="*/ 254186 h 260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3923" h="260642">
                        <a:moveTo>
                          <a:pt x="23274" y="254186"/>
                        </a:moveTo>
                        <a:lnTo>
                          <a:pt x="23274" y="254186"/>
                        </a:lnTo>
                        <a:cubicBezTo>
                          <a:pt x="46318" y="267149"/>
                          <a:pt x="75124" y="259948"/>
                          <a:pt x="88087" y="238343"/>
                        </a:cubicBezTo>
                        <a:lnTo>
                          <a:pt x="187467" y="71269"/>
                        </a:lnTo>
                        <a:cubicBezTo>
                          <a:pt x="200430" y="48224"/>
                          <a:pt x="193229" y="19418"/>
                          <a:pt x="171624" y="6456"/>
                        </a:cubicBezTo>
                        <a:lnTo>
                          <a:pt x="171624" y="6456"/>
                        </a:lnTo>
                        <a:cubicBezTo>
                          <a:pt x="148579" y="-6507"/>
                          <a:pt x="119773" y="695"/>
                          <a:pt x="106811" y="22299"/>
                        </a:cubicBezTo>
                        <a:lnTo>
                          <a:pt x="7430" y="189373"/>
                        </a:lnTo>
                        <a:cubicBezTo>
                          <a:pt x="-6972" y="212418"/>
                          <a:pt x="229" y="241224"/>
                          <a:pt x="23274" y="254186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orma livre: Forma 99">
                    <a:extLst>
                      <a:ext uri="{FF2B5EF4-FFF2-40B4-BE49-F238E27FC236}">
                        <a16:creationId xmlns:a16="http://schemas.microsoft.com/office/drawing/2014/main" id="{24EEAA35-5B93-4914-AFD2-4AEC9B2581DC}"/>
                      </a:ext>
                    </a:extLst>
                  </p:cNvPr>
                  <p:cNvSpPr/>
                  <p:nvPr/>
                </p:nvSpPr>
                <p:spPr>
                  <a:xfrm>
                    <a:off x="7459868" y="1767155"/>
                    <a:ext cx="142230" cy="283303"/>
                  </a:xfrm>
                  <a:custGeom>
                    <a:avLst/>
                    <a:gdLst>
                      <a:gd name="connsiteX0" fmla="*/ 35828 w 142230"/>
                      <a:gd name="connsiteY0" fmla="*/ 1185 h 283303"/>
                      <a:gd name="connsiteX1" fmla="*/ 35828 w 142230"/>
                      <a:gd name="connsiteY1" fmla="*/ 1185 h 283303"/>
                      <a:gd name="connsiteX2" fmla="*/ 1261 w 142230"/>
                      <a:gd name="connsiteY2" fmla="*/ 58797 h 283303"/>
                      <a:gd name="connsiteX3" fmla="*/ 48791 w 142230"/>
                      <a:gd name="connsiteY3" fmla="*/ 247475 h 283303"/>
                      <a:gd name="connsiteX4" fmla="*/ 106402 w 142230"/>
                      <a:gd name="connsiteY4" fmla="*/ 282042 h 283303"/>
                      <a:gd name="connsiteX5" fmla="*/ 106402 w 142230"/>
                      <a:gd name="connsiteY5" fmla="*/ 282042 h 283303"/>
                      <a:gd name="connsiteX6" fmla="*/ 140970 w 142230"/>
                      <a:gd name="connsiteY6" fmla="*/ 224431 h 283303"/>
                      <a:gd name="connsiteX7" fmla="*/ 93440 w 142230"/>
                      <a:gd name="connsiteY7" fmla="*/ 35752 h 283303"/>
                      <a:gd name="connsiteX8" fmla="*/ 35828 w 142230"/>
                      <a:gd name="connsiteY8" fmla="*/ 1185 h 283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2230" h="283303">
                        <a:moveTo>
                          <a:pt x="35828" y="1185"/>
                        </a:moveTo>
                        <a:lnTo>
                          <a:pt x="35828" y="1185"/>
                        </a:lnTo>
                        <a:cubicBezTo>
                          <a:pt x="9903" y="6946"/>
                          <a:pt x="-4500" y="32871"/>
                          <a:pt x="1261" y="58797"/>
                        </a:cubicBezTo>
                        <a:lnTo>
                          <a:pt x="48791" y="247475"/>
                        </a:lnTo>
                        <a:cubicBezTo>
                          <a:pt x="54552" y="273401"/>
                          <a:pt x="80477" y="287804"/>
                          <a:pt x="106402" y="282042"/>
                        </a:cubicBezTo>
                        <a:lnTo>
                          <a:pt x="106402" y="282042"/>
                        </a:lnTo>
                        <a:cubicBezTo>
                          <a:pt x="132328" y="276281"/>
                          <a:pt x="146731" y="250356"/>
                          <a:pt x="140970" y="224431"/>
                        </a:cubicBezTo>
                        <a:lnTo>
                          <a:pt x="93440" y="35752"/>
                        </a:lnTo>
                        <a:cubicBezTo>
                          <a:pt x="87679" y="11267"/>
                          <a:pt x="61753" y="-4576"/>
                          <a:pt x="35828" y="1185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6" name="Graphic 6">
                <a:extLst>
                  <a:ext uri="{FF2B5EF4-FFF2-40B4-BE49-F238E27FC236}">
                    <a16:creationId xmlns:a16="http://schemas.microsoft.com/office/drawing/2014/main" id="{51DDCE34-542B-4533-BDC1-0C5B87512A21}"/>
                  </a:ext>
                </a:extLst>
              </p:cNvPr>
              <p:cNvGrpSpPr/>
              <p:nvPr/>
            </p:nvGrpSpPr>
            <p:grpSpPr>
              <a:xfrm>
                <a:off x="7312778" y="1499005"/>
                <a:ext cx="2223814" cy="1346675"/>
                <a:chOff x="7312778" y="1499005"/>
                <a:chExt cx="2223814" cy="1346675"/>
              </a:xfrm>
              <a:solidFill>
                <a:schemeClr val="accent1"/>
              </a:solidFill>
            </p:grpSpPr>
            <p:sp>
              <p:nvSpPr>
                <p:cNvPr id="47" name="Forma livre: Forma 46">
                  <a:extLst>
                    <a:ext uri="{FF2B5EF4-FFF2-40B4-BE49-F238E27FC236}">
                      <a16:creationId xmlns:a16="http://schemas.microsoft.com/office/drawing/2014/main" id="{D4850770-5006-419C-9C2A-6090D8CE553D}"/>
                    </a:ext>
                  </a:extLst>
                </p:cNvPr>
                <p:cNvSpPr/>
                <p:nvPr/>
              </p:nvSpPr>
              <p:spPr>
                <a:xfrm>
                  <a:off x="8852453" y="1712169"/>
                  <a:ext cx="10082" cy="99380"/>
                </a:xfrm>
                <a:custGeom>
                  <a:avLst/>
                  <a:gdLst>
                    <a:gd name="connsiteX0" fmla="*/ 10082 w 10082"/>
                    <a:gd name="connsiteY0" fmla="*/ 41768 h 99380"/>
                    <a:gd name="connsiteX1" fmla="*/ 10082 w 10082"/>
                    <a:gd name="connsiteY1" fmla="*/ 99380 h 99380"/>
                    <a:gd name="connsiteX2" fmla="*/ 0 w 10082"/>
                    <a:gd name="connsiteY2" fmla="*/ 57612 h 99380"/>
                    <a:gd name="connsiteX3" fmla="*/ 0 w 10082"/>
                    <a:gd name="connsiteY3" fmla="*/ 0 h 99380"/>
                    <a:gd name="connsiteX4" fmla="*/ 10082 w 10082"/>
                    <a:gd name="connsiteY4" fmla="*/ 41768 h 9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82" h="99380">
                      <a:moveTo>
                        <a:pt x="10082" y="41768"/>
                      </a:moveTo>
                      <a:lnTo>
                        <a:pt x="10082" y="99380"/>
                      </a:lnTo>
                      <a:cubicBezTo>
                        <a:pt x="2881" y="84977"/>
                        <a:pt x="0" y="70574"/>
                        <a:pt x="0" y="57612"/>
                      </a:cubicBezTo>
                      <a:lnTo>
                        <a:pt x="0" y="0"/>
                      </a:lnTo>
                      <a:cubicBezTo>
                        <a:pt x="0" y="12963"/>
                        <a:pt x="2881" y="27366"/>
                        <a:pt x="10082" y="41768"/>
                      </a:cubicBezTo>
                    </a:path>
                  </a:pathLst>
                </a:custGeom>
                <a:solidFill>
                  <a:srgbClr val="852200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8" name="Forma livre: Forma 47">
                  <a:extLst>
                    <a:ext uri="{FF2B5EF4-FFF2-40B4-BE49-F238E27FC236}">
                      <a16:creationId xmlns:a16="http://schemas.microsoft.com/office/drawing/2014/main" id="{7BC8AF7F-A45F-4D98-894C-3C20D12AC3CE}"/>
                    </a:ext>
                  </a:extLst>
                </p:cNvPr>
                <p:cNvSpPr/>
                <p:nvPr/>
              </p:nvSpPr>
              <p:spPr>
                <a:xfrm>
                  <a:off x="7966672" y="1753937"/>
                  <a:ext cx="301021" cy="181477"/>
                </a:xfrm>
                <a:custGeom>
                  <a:avLst/>
                  <a:gdLst>
                    <a:gd name="connsiteX0" fmla="*/ 240529 w 301021"/>
                    <a:gd name="connsiteY0" fmla="*/ 34567 h 181477"/>
                    <a:gd name="connsiteX1" fmla="*/ 218925 w 301021"/>
                    <a:gd name="connsiteY1" fmla="*/ 23045 h 181477"/>
                    <a:gd name="connsiteX2" fmla="*/ 216044 w 301021"/>
                    <a:gd name="connsiteY2" fmla="*/ 21604 h 181477"/>
                    <a:gd name="connsiteX3" fmla="*/ 213164 w 301021"/>
                    <a:gd name="connsiteY3" fmla="*/ 20164 h 181477"/>
                    <a:gd name="connsiteX4" fmla="*/ 195880 w 301021"/>
                    <a:gd name="connsiteY4" fmla="*/ 14403 h 181477"/>
                    <a:gd name="connsiteX5" fmla="*/ 190119 w 301021"/>
                    <a:gd name="connsiteY5" fmla="*/ 12963 h 181477"/>
                    <a:gd name="connsiteX6" fmla="*/ 190119 w 301021"/>
                    <a:gd name="connsiteY6" fmla="*/ 12963 h 181477"/>
                    <a:gd name="connsiteX7" fmla="*/ 168514 w 301021"/>
                    <a:gd name="connsiteY7" fmla="*/ 7201 h 181477"/>
                    <a:gd name="connsiteX8" fmla="*/ 164193 w 301021"/>
                    <a:gd name="connsiteY8" fmla="*/ 7201 h 181477"/>
                    <a:gd name="connsiteX9" fmla="*/ 156992 w 301021"/>
                    <a:gd name="connsiteY9" fmla="*/ 5761 h 181477"/>
                    <a:gd name="connsiteX10" fmla="*/ 145470 w 301021"/>
                    <a:gd name="connsiteY10" fmla="*/ 4321 h 181477"/>
                    <a:gd name="connsiteX11" fmla="*/ 135388 w 301021"/>
                    <a:gd name="connsiteY11" fmla="*/ 2881 h 181477"/>
                    <a:gd name="connsiteX12" fmla="*/ 128186 w 301021"/>
                    <a:gd name="connsiteY12" fmla="*/ 1440 h 181477"/>
                    <a:gd name="connsiteX13" fmla="*/ 123865 w 301021"/>
                    <a:gd name="connsiteY13" fmla="*/ 1440 h 181477"/>
                    <a:gd name="connsiteX14" fmla="*/ 100821 w 301021"/>
                    <a:gd name="connsiteY14" fmla="*/ 0 h 181477"/>
                    <a:gd name="connsiteX15" fmla="*/ 99380 w 301021"/>
                    <a:gd name="connsiteY15" fmla="*/ 0 h 181477"/>
                    <a:gd name="connsiteX16" fmla="*/ 95059 w 301021"/>
                    <a:gd name="connsiteY16" fmla="*/ 0 h 181477"/>
                    <a:gd name="connsiteX17" fmla="*/ 74895 w 301021"/>
                    <a:gd name="connsiteY17" fmla="*/ 0 h 181477"/>
                    <a:gd name="connsiteX18" fmla="*/ 70574 w 301021"/>
                    <a:gd name="connsiteY18" fmla="*/ 0 h 181477"/>
                    <a:gd name="connsiteX19" fmla="*/ 57612 w 301021"/>
                    <a:gd name="connsiteY19" fmla="*/ 1440 h 181477"/>
                    <a:gd name="connsiteX20" fmla="*/ 46089 w 301021"/>
                    <a:gd name="connsiteY20" fmla="*/ 2881 h 181477"/>
                    <a:gd name="connsiteX21" fmla="*/ 40328 w 301021"/>
                    <a:gd name="connsiteY21" fmla="*/ 4321 h 181477"/>
                    <a:gd name="connsiteX22" fmla="*/ 18724 w 301021"/>
                    <a:gd name="connsiteY22" fmla="*/ 7201 h 181477"/>
                    <a:gd name="connsiteX23" fmla="*/ 8642 w 301021"/>
                    <a:gd name="connsiteY23" fmla="*/ 8642 h 181477"/>
                    <a:gd name="connsiteX24" fmla="*/ 0 w 301021"/>
                    <a:gd name="connsiteY24" fmla="*/ 10082 h 181477"/>
                    <a:gd name="connsiteX25" fmla="*/ 0 w 301021"/>
                    <a:gd name="connsiteY25" fmla="*/ 67694 h 181477"/>
                    <a:gd name="connsiteX26" fmla="*/ 18724 w 301021"/>
                    <a:gd name="connsiteY26" fmla="*/ 64813 h 181477"/>
                    <a:gd name="connsiteX27" fmla="*/ 40328 w 301021"/>
                    <a:gd name="connsiteY27" fmla="*/ 61933 h 181477"/>
                    <a:gd name="connsiteX28" fmla="*/ 57612 w 301021"/>
                    <a:gd name="connsiteY28" fmla="*/ 60492 h 181477"/>
                    <a:gd name="connsiteX29" fmla="*/ 70574 w 301021"/>
                    <a:gd name="connsiteY29" fmla="*/ 59052 h 181477"/>
                    <a:gd name="connsiteX30" fmla="*/ 95059 w 301021"/>
                    <a:gd name="connsiteY30" fmla="*/ 59052 h 181477"/>
                    <a:gd name="connsiteX31" fmla="*/ 99380 w 301021"/>
                    <a:gd name="connsiteY31" fmla="*/ 59052 h 181477"/>
                    <a:gd name="connsiteX32" fmla="*/ 128186 w 301021"/>
                    <a:gd name="connsiteY32" fmla="*/ 60492 h 181477"/>
                    <a:gd name="connsiteX33" fmla="*/ 135388 w 301021"/>
                    <a:gd name="connsiteY33" fmla="*/ 61933 h 181477"/>
                    <a:gd name="connsiteX34" fmla="*/ 156992 w 301021"/>
                    <a:gd name="connsiteY34" fmla="*/ 64813 h 181477"/>
                    <a:gd name="connsiteX35" fmla="*/ 164193 w 301021"/>
                    <a:gd name="connsiteY35" fmla="*/ 66254 h 181477"/>
                    <a:gd name="connsiteX36" fmla="*/ 190119 w 301021"/>
                    <a:gd name="connsiteY36" fmla="*/ 72015 h 181477"/>
                    <a:gd name="connsiteX37" fmla="*/ 195880 w 301021"/>
                    <a:gd name="connsiteY37" fmla="*/ 73455 h 181477"/>
                    <a:gd name="connsiteX38" fmla="*/ 216044 w 301021"/>
                    <a:gd name="connsiteY38" fmla="*/ 80657 h 181477"/>
                    <a:gd name="connsiteX39" fmla="*/ 218925 w 301021"/>
                    <a:gd name="connsiteY39" fmla="*/ 82097 h 181477"/>
                    <a:gd name="connsiteX40" fmla="*/ 240529 w 301021"/>
                    <a:gd name="connsiteY40" fmla="*/ 93619 h 181477"/>
                    <a:gd name="connsiteX41" fmla="*/ 301021 w 301021"/>
                    <a:gd name="connsiteY41" fmla="*/ 181477 h 181477"/>
                    <a:gd name="connsiteX42" fmla="*/ 301021 w 301021"/>
                    <a:gd name="connsiteY42" fmla="*/ 123865 h 181477"/>
                    <a:gd name="connsiteX43" fmla="*/ 240529 w 301021"/>
                    <a:gd name="connsiteY43" fmla="*/ 34567 h 181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301021" h="181477">
                      <a:moveTo>
                        <a:pt x="240529" y="34567"/>
                      </a:moveTo>
                      <a:cubicBezTo>
                        <a:pt x="233328" y="30246"/>
                        <a:pt x="226126" y="27366"/>
                        <a:pt x="218925" y="23045"/>
                      </a:cubicBezTo>
                      <a:cubicBezTo>
                        <a:pt x="217484" y="23045"/>
                        <a:pt x="216044" y="21604"/>
                        <a:pt x="216044" y="21604"/>
                      </a:cubicBezTo>
                      <a:cubicBezTo>
                        <a:pt x="214604" y="21604"/>
                        <a:pt x="214604" y="20164"/>
                        <a:pt x="213164" y="20164"/>
                      </a:cubicBezTo>
                      <a:cubicBezTo>
                        <a:pt x="207402" y="17284"/>
                        <a:pt x="201641" y="15843"/>
                        <a:pt x="195880" y="14403"/>
                      </a:cubicBezTo>
                      <a:cubicBezTo>
                        <a:pt x="194440" y="14403"/>
                        <a:pt x="191559" y="12963"/>
                        <a:pt x="190119" y="12963"/>
                      </a:cubicBezTo>
                      <a:cubicBezTo>
                        <a:pt x="190119" y="12963"/>
                        <a:pt x="190119" y="12963"/>
                        <a:pt x="190119" y="12963"/>
                      </a:cubicBezTo>
                      <a:cubicBezTo>
                        <a:pt x="182917" y="11522"/>
                        <a:pt x="175716" y="8642"/>
                        <a:pt x="168514" y="7201"/>
                      </a:cubicBezTo>
                      <a:cubicBezTo>
                        <a:pt x="167074" y="7201"/>
                        <a:pt x="165634" y="7201"/>
                        <a:pt x="164193" y="7201"/>
                      </a:cubicBezTo>
                      <a:cubicBezTo>
                        <a:pt x="161313" y="7201"/>
                        <a:pt x="159873" y="5761"/>
                        <a:pt x="156992" y="5761"/>
                      </a:cubicBezTo>
                      <a:cubicBezTo>
                        <a:pt x="152671" y="5761"/>
                        <a:pt x="149791" y="4321"/>
                        <a:pt x="145470" y="4321"/>
                      </a:cubicBezTo>
                      <a:cubicBezTo>
                        <a:pt x="142589" y="4321"/>
                        <a:pt x="138268" y="2881"/>
                        <a:pt x="135388" y="2881"/>
                      </a:cubicBezTo>
                      <a:cubicBezTo>
                        <a:pt x="132507" y="2881"/>
                        <a:pt x="131067" y="2881"/>
                        <a:pt x="128186" y="1440"/>
                      </a:cubicBezTo>
                      <a:cubicBezTo>
                        <a:pt x="126746" y="1440"/>
                        <a:pt x="125306" y="1440"/>
                        <a:pt x="123865" y="1440"/>
                      </a:cubicBezTo>
                      <a:cubicBezTo>
                        <a:pt x="116664" y="1440"/>
                        <a:pt x="108022" y="0"/>
                        <a:pt x="100821" y="0"/>
                      </a:cubicBezTo>
                      <a:cubicBezTo>
                        <a:pt x="100821" y="0"/>
                        <a:pt x="100821" y="0"/>
                        <a:pt x="99380" y="0"/>
                      </a:cubicBezTo>
                      <a:cubicBezTo>
                        <a:pt x="97940" y="0"/>
                        <a:pt x="96500" y="0"/>
                        <a:pt x="95059" y="0"/>
                      </a:cubicBezTo>
                      <a:cubicBezTo>
                        <a:pt x="87858" y="0"/>
                        <a:pt x="82097" y="0"/>
                        <a:pt x="74895" y="0"/>
                      </a:cubicBezTo>
                      <a:cubicBezTo>
                        <a:pt x="73455" y="0"/>
                        <a:pt x="72015" y="0"/>
                        <a:pt x="70574" y="0"/>
                      </a:cubicBezTo>
                      <a:cubicBezTo>
                        <a:pt x="66253" y="0"/>
                        <a:pt x="61933" y="0"/>
                        <a:pt x="57612" y="1440"/>
                      </a:cubicBezTo>
                      <a:cubicBezTo>
                        <a:pt x="53291" y="1440"/>
                        <a:pt x="48970" y="1440"/>
                        <a:pt x="46089" y="2881"/>
                      </a:cubicBezTo>
                      <a:cubicBezTo>
                        <a:pt x="44649" y="2881"/>
                        <a:pt x="41768" y="2881"/>
                        <a:pt x="40328" y="4321"/>
                      </a:cubicBezTo>
                      <a:cubicBezTo>
                        <a:pt x="33127" y="5761"/>
                        <a:pt x="25925" y="5761"/>
                        <a:pt x="18724" y="7201"/>
                      </a:cubicBezTo>
                      <a:cubicBezTo>
                        <a:pt x="15843" y="7201"/>
                        <a:pt x="11522" y="8642"/>
                        <a:pt x="8642" y="8642"/>
                      </a:cubicBezTo>
                      <a:cubicBezTo>
                        <a:pt x="5761" y="8642"/>
                        <a:pt x="2881" y="10082"/>
                        <a:pt x="0" y="10082"/>
                      </a:cubicBezTo>
                      <a:lnTo>
                        <a:pt x="0" y="67694"/>
                      </a:lnTo>
                      <a:cubicBezTo>
                        <a:pt x="5761" y="66254"/>
                        <a:pt x="11522" y="66254"/>
                        <a:pt x="18724" y="64813"/>
                      </a:cubicBezTo>
                      <a:cubicBezTo>
                        <a:pt x="25925" y="63373"/>
                        <a:pt x="33127" y="61933"/>
                        <a:pt x="40328" y="61933"/>
                      </a:cubicBezTo>
                      <a:cubicBezTo>
                        <a:pt x="46089" y="61933"/>
                        <a:pt x="51850" y="60492"/>
                        <a:pt x="57612" y="60492"/>
                      </a:cubicBezTo>
                      <a:cubicBezTo>
                        <a:pt x="61933" y="60492"/>
                        <a:pt x="66253" y="60492"/>
                        <a:pt x="70574" y="59052"/>
                      </a:cubicBezTo>
                      <a:cubicBezTo>
                        <a:pt x="79216" y="59052"/>
                        <a:pt x="86418" y="59052"/>
                        <a:pt x="95059" y="59052"/>
                      </a:cubicBezTo>
                      <a:cubicBezTo>
                        <a:pt x="96500" y="59052"/>
                        <a:pt x="97940" y="59052"/>
                        <a:pt x="99380" y="59052"/>
                      </a:cubicBezTo>
                      <a:cubicBezTo>
                        <a:pt x="109462" y="59052"/>
                        <a:pt x="118104" y="60492"/>
                        <a:pt x="128186" y="60492"/>
                      </a:cubicBezTo>
                      <a:cubicBezTo>
                        <a:pt x="131067" y="60492"/>
                        <a:pt x="132507" y="60492"/>
                        <a:pt x="135388" y="61933"/>
                      </a:cubicBezTo>
                      <a:cubicBezTo>
                        <a:pt x="142589" y="63373"/>
                        <a:pt x="149791" y="63373"/>
                        <a:pt x="156992" y="64813"/>
                      </a:cubicBezTo>
                      <a:cubicBezTo>
                        <a:pt x="159873" y="64813"/>
                        <a:pt x="161313" y="66254"/>
                        <a:pt x="164193" y="66254"/>
                      </a:cubicBezTo>
                      <a:cubicBezTo>
                        <a:pt x="172835" y="67694"/>
                        <a:pt x="181477" y="70574"/>
                        <a:pt x="190119" y="72015"/>
                      </a:cubicBezTo>
                      <a:cubicBezTo>
                        <a:pt x="191559" y="72015"/>
                        <a:pt x="194440" y="73455"/>
                        <a:pt x="195880" y="73455"/>
                      </a:cubicBezTo>
                      <a:cubicBezTo>
                        <a:pt x="203081" y="74895"/>
                        <a:pt x="208843" y="77776"/>
                        <a:pt x="216044" y="80657"/>
                      </a:cubicBezTo>
                      <a:cubicBezTo>
                        <a:pt x="217484" y="80657"/>
                        <a:pt x="218925" y="82097"/>
                        <a:pt x="218925" y="82097"/>
                      </a:cubicBezTo>
                      <a:cubicBezTo>
                        <a:pt x="226126" y="84977"/>
                        <a:pt x="233328" y="89298"/>
                        <a:pt x="240529" y="93619"/>
                      </a:cubicBezTo>
                      <a:cubicBezTo>
                        <a:pt x="280857" y="116664"/>
                        <a:pt x="301021" y="148350"/>
                        <a:pt x="301021" y="181477"/>
                      </a:cubicBezTo>
                      <a:lnTo>
                        <a:pt x="301021" y="123865"/>
                      </a:lnTo>
                      <a:cubicBezTo>
                        <a:pt x="301021" y="89298"/>
                        <a:pt x="280857" y="57612"/>
                        <a:pt x="240529" y="34567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9" name="Forma livre: Forma 48">
                  <a:extLst>
                    <a:ext uri="{FF2B5EF4-FFF2-40B4-BE49-F238E27FC236}">
                      <a16:creationId xmlns:a16="http://schemas.microsoft.com/office/drawing/2014/main" id="{E3C7D493-CDE3-4A2E-BAF8-8D94FC764440}"/>
                    </a:ext>
                  </a:extLst>
                </p:cNvPr>
                <p:cNvSpPr/>
                <p:nvPr/>
              </p:nvSpPr>
              <p:spPr>
                <a:xfrm>
                  <a:off x="9088661" y="1769780"/>
                  <a:ext cx="280857" cy="178596"/>
                </a:xfrm>
                <a:custGeom>
                  <a:avLst/>
                  <a:gdLst>
                    <a:gd name="connsiteX0" fmla="*/ 280857 w 280857"/>
                    <a:gd name="connsiteY0" fmla="*/ 4321 h 178596"/>
                    <a:gd name="connsiteX1" fmla="*/ 279417 w 280857"/>
                    <a:gd name="connsiteY1" fmla="*/ 12963 h 178596"/>
                    <a:gd name="connsiteX2" fmla="*/ 277977 w 280857"/>
                    <a:gd name="connsiteY2" fmla="*/ 18724 h 178596"/>
                    <a:gd name="connsiteX3" fmla="*/ 276537 w 280857"/>
                    <a:gd name="connsiteY3" fmla="*/ 25925 h 178596"/>
                    <a:gd name="connsiteX4" fmla="*/ 275096 w 280857"/>
                    <a:gd name="connsiteY4" fmla="*/ 31686 h 178596"/>
                    <a:gd name="connsiteX5" fmla="*/ 272216 w 280857"/>
                    <a:gd name="connsiteY5" fmla="*/ 38888 h 178596"/>
                    <a:gd name="connsiteX6" fmla="*/ 269335 w 280857"/>
                    <a:gd name="connsiteY6" fmla="*/ 44649 h 178596"/>
                    <a:gd name="connsiteX7" fmla="*/ 265014 w 280857"/>
                    <a:gd name="connsiteY7" fmla="*/ 51851 h 178596"/>
                    <a:gd name="connsiteX8" fmla="*/ 262134 w 280857"/>
                    <a:gd name="connsiteY8" fmla="*/ 56171 h 178596"/>
                    <a:gd name="connsiteX9" fmla="*/ 253492 w 280857"/>
                    <a:gd name="connsiteY9" fmla="*/ 66254 h 178596"/>
                    <a:gd name="connsiteX10" fmla="*/ 250611 w 280857"/>
                    <a:gd name="connsiteY10" fmla="*/ 69134 h 178596"/>
                    <a:gd name="connsiteX11" fmla="*/ 244850 w 280857"/>
                    <a:gd name="connsiteY11" fmla="*/ 73455 h 178596"/>
                    <a:gd name="connsiteX12" fmla="*/ 237649 w 280857"/>
                    <a:gd name="connsiteY12" fmla="*/ 79216 h 178596"/>
                    <a:gd name="connsiteX13" fmla="*/ 231888 w 280857"/>
                    <a:gd name="connsiteY13" fmla="*/ 83537 h 178596"/>
                    <a:gd name="connsiteX14" fmla="*/ 223246 w 280857"/>
                    <a:gd name="connsiteY14" fmla="*/ 89298 h 178596"/>
                    <a:gd name="connsiteX15" fmla="*/ 201641 w 280857"/>
                    <a:gd name="connsiteY15" fmla="*/ 99380 h 178596"/>
                    <a:gd name="connsiteX16" fmla="*/ 194440 w 280857"/>
                    <a:gd name="connsiteY16" fmla="*/ 102261 h 178596"/>
                    <a:gd name="connsiteX17" fmla="*/ 178597 w 280857"/>
                    <a:gd name="connsiteY17" fmla="*/ 108022 h 178596"/>
                    <a:gd name="connsiteX18" fmla="*/ 172835 w 280857"/>
                    <a:gd name="connsiteY18" fmla="*/ 109462 h 178596"/>
                    <a:gd name="connsiteX19" fmla="*/ 154111 w 280857"/>
                    <a:gd name="connsiteY19" fmla="*/ 113783 h 178596"/>
                    <a:gd name="connsiteX20" fmla="*/ 146910 w 280857"/>
                    <a:gd name="connsiteY20" fmla="*/ 115224 h 178596"/>
                    <a:gd name="connsiteX21" fmla="*/ 131067 w 280857"/>
                    <a:gd name="connsiteY21" fmla="*/ 118104 h 178596"/>
                    <a:gd name="connsiteX22" fmla="*/ 116664 w 280857"/>
                    <a:gd name="connsiteY22" fmla="*/ 119544 h 178596"/>
                    <a:gd name="connsiteX23" fmla="*/ 99380 w 280857"/>
                    <a:gd name="connsiteY23" fmla="*/ 120985 h 178596"/>
                    <a:gd name="connsiteX24" fmla="*/ 89298 w 280857"/>
                    <a:gd name="connsiteY24" fmla="*/ 120985 h 178596"/>
                    <a:gd name="connsiteX25" fmla="*/ 64813 w 280857"/>
                    <a:gd name="connsiteY25" fmla="*/ 120985 h 178596"/>
                    <a:gd name="connsiteX26" fmla="*/ 61933 w 280857"/>
                    <a:gd name="connsiteY26" fmla="*/ 120985 h 178596"/>
                    <a:gd name="connsiteX27" fmla="*/ 33127 w 280857"/>
                    <a:gd name="connsiteY27" fmla="*/ 119544 h 178596"/>
                    <a:gd name="connsiteX28" fmla="*/ 23045 w 280857"/>
                    <a:gd name="connsiteY28" fmla="*/ 118104 h 178596"/>
                    <a:gd name="connsiteX29" fmla="*/ 0 w 280857"/>
                    <a:gd name="connsiteY29" fmla="*/ 115224 h 178596"/>
                    <a:gd name="connsiteX30" fmla="*/ 0 w 280857"/>
                    <a:gd name="connsiteY30" fmla="*/ 172835 h 178596"/>
                    <a:gd name="connsiteX31" fmla="*/ 7201 w 280857"/>
                    <a:gd name="connsiteY31" fmla="*/ 174276 h 178596"/>
                    <a:gd name="connsiteX32" fmla="*/ 21604 w 280857"/>
                    <a:gd name="connsiteY32" fmla="*/ 175716 h 178596"/>
                    <a:gd name="connsiteX33" fmla="*/ 31686 w 280857"/>
                    <a:gd name="connsiteY33" fmla="*/ 177156 h 178596"/>
                    <a:gd name="connsiteX34" fmla="*/ 34567 w 280857"/>
                    <a:gd name="connsiteY34" fmla="*/ 177156 h 178596"/>
                    <a:gd name="connsiteX35" fmla="*/ 60492 w 280857"/>
                    <a:gd name="connsiteY35" fmla="*/ 178596 h 178596"/>
                    <a:gd name="connsiteX36" fmla="*/ 60492 w 280857"/>
                    <a:gd name="connsiteY36" fmla="*/ 178596 h 178596"/>
                    <a:gd name="connsiteX37" fmla="*/ 63373 w 280857"/>
                    <a:gd name="connsiteY37" fmla="*/ 178596 h 178596"/>
                    <a:gd name="connsiteX38" fmla="*/ 84978 w 280857"/>
                    <a:gd name="connsiteY38" fmla="*/ 178596 h 178596"/>
                    <a:gd name="connsiteX39" fmla="*/ 87858 w 280857"/>
                    <a:gd name="connsiteY39" fmla="*/ 178596 h 178596"/>
                    <a:gd name="connsiteX40" fmla="*/ 97940 w 280857"/>
                    <a:gd name="connsiteY40" fmla="*/ 178596 h 178596"/>
                    <a:gd name="connsiteX41" fmla="*/ 110903 w 280857"/>
                    <a:gd name="connsiteY41" fmla="*/ 177156 h 178596"/>
                    <a:gd name="connsiteX42" fmla="*/ 115224 w 280857"/>
                    <a:gd name="connsiteY42" fmla="*/ 177156 h 178596"/>
                    <a:gd name="connsiteX43" fmla="*/ 129627 w 280857"/>
                    <a:gd name="connsiteY43" fmla="*/ 175716 h 178596"/>
                    <a:gd name="connsiteX44" fmla="*/ 139709 w 280857"/>
                    <a:gd name="connsiteY44" fmla="*/ 174276 h 178596"/>
                    <a:gd name="connsiteX45" fmla="*/ 145470 w 280857"/>
                    <a:gd name="connsiteY45" fmla="*/ 172835 h 178596"/>
                    <a:gd name="connsiteX46" fmla="*/ 152671 w 280857"/>
                    <a:gd name="connsiteY46" fmla="*/ 171395 h 178596"/>
                    <a:gd name="connsiteX47" fmla="*/ 171395 w 280857"/>
                    <a:gd name="connsiteY47" fmla="*/ 167074 h 178596"/>
                    <a:gd name="connsiteX48" fmla="*/ 177156 w 280857"/>
                    <a:gd name="connsiteY48" fmla="*/ 165634 h 178596"/>
                    <a:gd name="connsiteX49" fmla="*/ 180037 w 280857"/>
                    <a:gd name="connsiteY49" fmla="*/ 165634 h 178596"/>
                    <a:gd name="connsiteX50" fmla="*/ 194440 w 280857"/>
                    <a:gd name="connsiteY50" fmla="*/ 159873 h 178596"/>
                    <a:gd name="connsiteX51" fmla="*/ 201641 w 280857"/>
                    <a:gd name="connsiteY51" fmla="*/ 156992 h 178596"/>
                    <a:gd name="connsiteX52" fmla="*/ 223246 w 280857"/>
                    <a:gd name="connsiteY52" fmla="*/ 146910 h 178596"/>
                    <a:gd name="connsiteX53" fmla="*/ 226126 w 280857"/>
                    <a:gd name="connsiteY53" fmla="*/ 145470 h 178596"/>
                    <a:gd name="connsiteX54" fmla="*/ 231888 w 280857"/>
                    <a:gd name="connsiteY54" fmla="*/ 141149 h 178596"/>
                    <a:gd name="connsiteX55" fmla="*/ 237649 w 280857"/>
                    <a:gd name="connsiteY55" fmla="*/ 136828 h 178596"/>
                    <a:gd name="connsiteX56" fmla="*/ 244850 w 280857"/>
                    <a:gd name="connsiteY56" fmla="*/ 131067 h 178596"/>
                    <a:gd name="connsiteX57" fmla="*/ 250611 w 280857"/>
                    <a:gd name="connsiteY57" fmla="*/ 126746 h 178596"/>
                    <a:gd name="connsiteX58" fmla="*/ 250611 w 280857"/>
                    <a:gd name="connsiteY58" fmla="*/ 126746 h 178596"/>
                    <a:gd name="connsiteX59" fmla="*/ 252052 w 280857"/>
                    <a:gd name="connsiteY59" fmla="*/ 125306 h 178596"/>
                    <a:gd name="connsiteX60" fmla="*/ 260693 w 280857"/>
                    <a:gd name="connsiteY60" fmla="*/ 115224 h 178596"/>
                    <a:gd name="connsiteX61" fmla="*/ 262134 w 280857"/>
                    <a:gd name="connsiteY61" fmla="*/ 113783 h 178596"/>
                    <a:gd name="connsiteX62" fmla="*/ 263574 w 280857"/>
                    <a:gd name="connsiteY62" fmla="*/ 110903 h 178596"/>
                    <a:gd name="connsiteX63" fmla="*/ 267895 w 280857"/>
                    <a:gd name="connsiteY63" fmla="*/ 103701 h 178596"/>
                    <a:gd name="connsiteX64" fmla="*/ 269335 w 280857"/>
                    <a:gd name="connsiteY64" fmla="*/ 100821 h 178596"/>
                    <a:gd name="connsiteX65" fmla="*/ 270775 w 280857"/>
                    <a:gd name="connsiteY65" fmla="*/ 97940 h 178596"/>
                    <a:gd name="connsiteX66" fmla="*/ 273656 w 280857"/>
                    <a:gd name="connsiteY66" fmla="*/ 90738 h 178596"/>
                    <a:gd name="connsiteX67" fmla="*/ 275096 w 280857"/>
                    <a:gd name="connsiteY67" fmla="*/ 87858 h 178596"/>
                    <a:gd name="connsiteX68" fmla="*/ 275096 w 280857"/>
                    <a:gd name="connsiteY68" fmla="*/ 84977 h 178596"/>
                    <a:gd name="connsiteX69" fmla="*/ 276537 w 280857"/>
                    <a:gd name="connsiteY69" fmla="*/ 77776 h 178596"/>
                    <a:gd name="connsiteX70" fmla="*/ 277977 w 280857"/>
                    <a:gd name="connsiteY70" fmla="*/ 73455 h 178596"/>
                    <a:gd name="connsiteX71" fmla="*/ 277977 w 280857"/>
                    <a:gd name="connsiteY71" fmla="*/ 72015 h 178596"/>
                    <a:gd name="connsiteX72" fmla="*/ 279417 w 280857"/>
                    <a:gd name="connsiteY72" fmla="*/ 63373 h 178596"/>
                    <a:gd name="connsiteX73" fmla="*/ 279417 w 280857"/>
                    <a:gd name="connsiteY73" fmla="*/ 59052 h 178596"/>
                    <a:gd name="connsiteX74" fmla="*/ 279417 w 280857"/>
                    <a:gd name="connsiteY74" fmla="*/ 57612 h 178596"/>
                    <a:gd name="connsiteX75" fmla="*/ 279417 w 280857"/>
                    <a:gd name="connsiteY75" fmla="*/ 0 h 178596"/>
                    <a:gd name="connsiteX76" fmla="*/ 280857 w 280857"/>
                    <a:gd name="connsiteY76" fmla="*/ 4321 h 178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280857" h="178596">
                      <a:moveTo>
                        <a:pt x="280857" y="4321"/>
                      </a:moveTo>
                      <a:cubicBezTo>
                        <a:pt x="280857" y="7201"/>
                        <a:pt x="280857" y="10082"/>
                        <a:pt x="279417" y="12963"/>
                      </a:cubicBezTo>
                      <a:cubicBezTo>
                        <a:pt x="279417" y="14403"/>
                        <a:pt x="277977" y="15843"/>
                        <a:pt x="277977" y="18724"/>
                      </a:cubicBezTo>
                      <a:cubicBezTo>
                        <a:pt x="277977" y="21604"/>
                        <a:pt x="276537" y="23045"/>
                        <a:pt x="276537" y="25925"/>
                      </a:cubicBezTo>
                      <a:cubicBezTo>
                        <a:pt x="276537" y="27366"/>
                        <a:pt x="275096" y="28806"/>
                        <a:pt x="275096" y="31686"/>
                      </a:cubicBezTo>
                      <a:cubicBezTo>
                        <a:pt x="273656" y="34567"/>
                        <a:pt x="273656" y="36007"/>
                        <a:pt x="272216" y="38888"/>
                      </a:cubicBezTo>
                      <a:cubicBezTo>
                        <a:pt x="270775" y="40328"/>
                        <a:pt x="270775" y="41768"/>
                        <a:pt x="269335" y="44649"/>
                      </a:cubicBezTo>
                      <a:cubicBezTo>
                        <a:pt x="267895" y="47530"/>
                        <a:pt x="266455" y="48970"/>
                        <a:pt x="265014" y="51851"/>
                      </a:cubicBezTo>
                      <a:cubicBezTo>
                        <a:pt x="263574" y="53291"/>
                        <a:pt x="262134" y="54731"/>
                        <a:pt x="262134" y="56171"/>
                      </a:cubicBezTo>
                      <a:cubicBezTo>
                        <a:pt x="259253" y="59052"/>
                        <a:pt x="256372" y="63373"/>
                        <a:pt x="253492" y="66254"/>
                      </a:cubicBezTo>
                      <a:cubicBezTo>
                        <a:pt x="252052" y="67694"/>
                        <a:pt x="252052" y="67694"/>
                        <a:pt x="250611" y="69134"/>
                      </a:cubicBezTo>
                      <a:cubicBezTo>
                        <a:pt x="249171" y="70574"/>
                        <a:pt x="247731" y="72015"/>
                        <a:pt x="244850" y="73455"/>
                      </a:cubicBezTo>
                      <a:cubicBezTo>
                        <a:pt x="243410" y="74895"/>
                        <a:pt x="240529" y="76336"/>
                        <a:pt x="237649" y="79216"/>
                      </a:cubicBezTo>
                      <a:cubicBezTo>
                        <a:pt x="236208" y="80656"/>
                        <a:pt x="233328" y="82097"/>
                        <a:pt x="231888" y="83537"/>
                      </a:cubicBezTo>
                      <a:cubicBezTo>
                        <a:pt x="229007" y="84977"/>
                        <a:pt x="226126" y="87858"/>
                        <a:pt x="223246" y="89298"/>
                      </a:cubicBezTo>
                      <a:cubicBezTo>
                        <a:pt x="216044" y="93619"/>
                        <a:pt x="208843" y="96500"/>
                        <a:pt x="201641" y="99380"/>
                      </a:cubicBezTo>
                      <a:cubicBezTo>
                        <a:pt x="198761" y="100821"/>
                        <a:pt x="195880" y="100821"/>
                        <a:pt x="194440" y="102261"/>
                      </a:cubicBezTo>
                      <a:cubicBezTo>
                        <a:pt x="188679" y="103701"/>
                        <a:pt x="184358" y="106582"/>
                        <a:pt x="178597" y="108022"/>
                      </a:cubicBezTo>
                      <a:cubicBezTo>
                        <a:pt x="177156" y="108022"/>
                        <a:pt x="175716" y="109462"/>
                        <a:pt x="172835" y="109462"/>
                      </a:cubicBezTo>
                      <a:cubicBezTo>
                        <a:pt x="167074" y="110903"/>
                        <a:pt x="159873" y="112343"/>
                        <a:pt x="154111" y="113783"/>
                      </a:cubicBezTo>
                      <a:cubicBezTo>
                        <a:pt x="151231" y="113783"/>
                        <a:pt x="149791" y="115224"/>
                        <a:pt x="146910" y="115224"/>
                      </a:cubicBezTo>
                      <a:cubicBezTo>
                        <a:pt x="142589" y="116664"/>
                        <a:pt x="136828" y="116664"/>
                        <a:pt x="131067" y="118104"/>
                      </a:cubicBezTo>
                      <a:cubicBezTo>
                        <a:pt x="126746" y="118104"/>
                        <a:pt x="122425" y="119544"/>
                        <a:pt x="116664" y="119544"/>
                      </a:cubicBezTo>
                      <a:cubicBezTo>
                        <a:pt x="110903" y="119544"/>
                        <a:pt x="105142" y="120985"/>
                        <a:pt x="99380" y="120985"/>
                      </a:cubicBezTo>
                      <a:cubicBezTo>
                        <a:pt x="96500" y="120985"/>
                        <a:pt x="92179" y="120985"/>
                        <a:pt x="89298" y="120985"/>
                      </a:cubicBezTo>
                      <a:cubicBezTo>
                        <a:pt x="80657" y="120985"/>
                        <a:pt x="72015" y="120985"/>
                        <a:pt x="64813" y="120985"/>
                      </a:cubicBezTo>
                      <a:cubicBezTo>
                        <a:pt x="63373" y="120985"/>
                        <a:pt x="63373" y="120985"/>
                        <a:pt x="61933" y="120985"/>
                      </a:cubicBezTo>
                      <a:cubicBezTo>
                        <a:pt x="51851" y="120985"/>
                        <a:pt x="43209" y="119544"/>
                        <a:pt x="33127" y="119544"/>
                      </a:cubicBezTo>
                      <a:cubicBezTo>
                        <a:pt x="30246" y="119544"/>
                        <a:pt x="25925" y="118104"/>
                        <a:pt x="23045" y="118104"/>
                      </a:cubicBezTo>
                      <a:cubicBezTo>
                        <a:pt x="15843" y="116664"/>
                        <a:pt x="7201" y="116664"/>
                        <a:pt x="0" y="115224"/>
                      </a:cubicBezTo>
                      <a:lnTo>
                        <a:pt x="0" y="172835"/>
                      </a:lnTo>
                      <a:cubicBezTo>
                        <a:pt x="2881" y="172835"/>
                        <a:pt x="5761" y="174276"/>
                        <a:pt x="7201" y="174276"/>
                      </a:cubicBezTo>
                      <a:cubicBezTo>
                        <a:pt x="11522" y="174276"/>
                        <a:pt x="17283" y="175716"/>
                        <a:pt x="21604" y="175716"/>
                      </a:cubicBezTo>
                      <a:cubicBezTo>
                        <a:pt x="24485" y="175716"/>
                        <a:pt x="28806" y="177156"/>
                        <a:pt x="31686" y="177156"/>
                      </a:cubicBezTo>
                      <a:cubicBezTo>
                        <a:pt x="33127" y="177156"/>
                        <a:pt x="33127" y="177156"/>
                        <a:pt x="34567" y="177156"/>
                      </a:cubicBezTo>
                      <a:cubicBezTo>
                        <a:pt x="43209" y="177156"/>
                        <a:pt x="51851" y="178596"/>
                        <a:pt x="60492" y="178596"/>
                      </a:cubicBezTo>
                      <a:cubicBezTo>
                        <a:pt x="60492" y="178596"/>
                        <a:pt x="60492" y="178596"/>
                        <a:pt x="60492" y="178596"/>
                      </a:cubicBezTo>
                      <a:cubicBezTo>
                        <a:pt x="61933" y="178596"/>
                        <a:pt x="61933" y="178596"/>
                        <a:pt x="63373" y="178596"/>
                      </a:cubicBezTo>
                      <a:cubicBezTo>
                        <a:pt x="70575" y="178596"/>
                        <a:pt x="77776" y="178596"/>
                        <a:pt x="84978" y="178596"/>
                      </a:cubicBezTo>
                      <a:cubicBezTo>
                        <a:pt x="86418" y="178596"/>
                        <a:pt x="86418" y="178596"/>
                        <a:pt x="87858" y="178596"/>
                      </a:cubicBezTo>
                      <a:cubicBezTo>
                        <a:pt x="90739" y="178596"/>
                        <a:pt x="95060" y="178596"/>
                        <a:pt x="97940" y="178596"/>
                      </a:cubicBezTo>
                      <a:cubicBezTo>
                        <a:pt x="102261" y="178596"/>
                        <a:pt x="106582" y="178596"/>
                        <a:pt x="110903" y="177156"/>
                      </a:cubicBezTo>
                      <a:cubicBezTo>
                        <a:pt x="112343" y="177156"/>
                        <a:pt x="113783" y="177156"/>
                        <a:pt x="115224" y="177156"/>
                      </a:cubicBezTo>
                      <a:cubicBezTo>
                        <a:pt x="119544" y="177156"/>
                        <a:pt x="123865" y="175716"/>
                        <a:pt x="129627" y="175716"/>
                      </a:cubicBezTo>
                      <a:cubicBezTo>
                        <a:pt x="132507" y="175716"/>
                        <a:pt x="136828" y="174276"/>
                        <a:pt x="139709" y="174276"/>
                      </a:cubicBezTo>
                      <a:cubicBezTo>
                        <a:pt x="141149" y="174276"/>
                        <a:pt x="142589" y="172835"/>
                        <a:pt x="145470" y="172835"/>
                      </a:cubicBezTo>
                      <a:cubicBezTo>
                        <a:pt x="148350" y="172835"/>
                        <a:pt x="149791" y="171395"/>
                        <a:pt x="152671" y="171395"/>
                      </a:cubicBezTo>
                      <a:cubicBezTo>
                        <a:pt x="158432" y="169955"/>
                        <a:pt x="165634" y="168514"/>
                        <a:pt x="171395" y="167074"/>
                      </a:cubicBezTo>
                      <a:cubicBezTo>
                        <a:pt x="172835" y="167074"/>
                        <a:pt x="175716" y="165634"/>
                        <a:pt x="177156" y="165634"/>
                      </a:cubicBezTo>
                      <a:cubicBezTo>
                        <a:pt x="178597" y="165634"/>
                        <a:pt x="178597" y="165634"/>
                        <a:pt x="180037" y="165634"/>
                      </a:cubicBezTo>
                      <a:cubicBezTo>
                        <a:pt x="184358" y="164193"/>
                        <a:pt x="188679" y="162753"/>
                        <a:pt x="194440" y="159873"/>
                      </a:cubicBezTo>
                      <a:cubicBezTo>
                        <a:pt x="197320" y="158432"/>
                        <a:pt x="200201" y="158432"/>
                        <a:pt x="201641" y="156992"/>
                      </a:cubicBezTo>
                      <a:cubicBezTo>
                        <a:pt x="208843" y="154111"/>
                        <a:pt x="216044" y="149791"/>
                        <a:pt x="223246" y="146910"/>
                      </a:cubicBezTo>
                      <a:cubicBezTo>
                        <a:pt x="224686" y="146910"/>
                        <a:pt x="224686" y="145470"/>
                        <a:pt x="226126" y="145470"/>
                      </a:cubicBezTo>
                      <a:cubicBezTo>
                        <a:pt x="229007" y="144029"/>
                        <a:pt x="230447" y="142589"/>
                        <a:pt x="231888" y="141149"/>
                      </a:cubicBezTo>
                      <a:cubicBezTo>
                        <a:pt x="233328" y="139709"/>
                        <a:pt x="236208" y="138268"/>
                        <a:pt x="237649" y="136828"/>
                      </a:cubicBezTo>
                      <a:cubicBezTo>
                        <a:pt x="240529" y="135388"/>
                        <a:pt x="241970" y="133947"/>
                        <a:pt x="244850" y="131067"/>
                      </a:cubicBezTo>
                      <a:cubicBezTo>
                        <a:pt x="246290" y="129627"/>
                        <a:pt x="247731" y="128186"/>
                        <a:pt x="250611" y="126746"/>
                      </a:cubicBezTo>
                      <a:cubicBezTo>
                        <a:pt x="250611" y="126746"/>
                        <a:pt x="250611" y="126746"/>
                        <a:pt x="250611" y="126746"/>
                      </a:cubicBezTo>
                      <a:cubicBezTo>
                        <a:pt x="250611" y="126746"/>
                        <a:pt x="252052" y="125306"/>
                        <a:pt x="252052" y="125306"/>
                      </a:cubicBezTo>
                      <a:cubicBezTo>
                        <a:pt x="254932" y="122425"/>
                        <a:pt x="257813" y="118104"/>
                        <a:pt x="260693" y="115224"/>
                      </a:cubicBezTo>
                      <a:cubicBezTo>
                        <a:pt x="260693" y="115224"/>
                        <a:pt x="262134" y="113783"/>
                        <a:pt x="262134" y="113783"/>
                      </a:cubicBezTo>
                      <a:cubicBezTo>
                        <a:pt x="263574" y="112343"/>
                        <a:pt x="263574" y="112343"/>
                        <a:pt x="263574" y="110903"/>
                      </a:cubicBezTo>
                      <a:cubicBezTo>
                        <a:pt x="265014" y="108022"/>
                        <a:pt x="266455" y="106582"/>
                        <a:pt x="267895" y="103701"/>
                      </a:cubicBezTo>
                      <a:cubicBezTo>
                        <a:pt x="267895" y="102261"/>
                        <a:pt x="269335" y="102261"/>
                        <a:pt x="269335" y="100821"/>
                      </a:cubicBezTo>
                      <a:cubicBezTo>
                        <a:pt x="269335" y="99380"/>
                        <a:pt x="270775" y="99380"/>
                        <a:pt x="270775" y="97940"/>
                      </a:cubicBezTo>
                      <a:cubicBezTo>
                        <a:pt x="272216" y="95059"/>
                        <a:pt x="273656" y="93619"/>
                        <a:pt x="273656" y="90738"/>
                      </a:cubicBezTo>
                      <a:cubicBezTo>
                        <a:pt x="273656" y="89298"/>
                        <a:pt x="275096" y="89298"/>
                        <a:pt x="275096" y="87858"/>
                      </a:cubicBezTo>
                      <a:cubicBezTo>
                        <a:pt x="275096" y="87858"/>
                        <a:pt x="275096" y="86418"/>
                        <a:pt x="275096" y="84977"/>
                      </a:cubicBezTo>
                      <a:cubicBezTo>
                        <a:pt x="276537" y="82097"/>
                        <a:pt x="276537" y="80656"/>
                        <a:pt x="276537" y="77776"/>
                      </a:cubicBezTo>
                      <a:cubicBezTo>
                        <a:pt x="276537" y="76336"/>
                        <a:pt x="277977" y="74895"/>
                        <a:pt x="277977" y="73455"/>
                      </a:cubicBezTo>
                      <a:cubicBezTo>
                        <a:pt x="277977" y="73455"/>
                        <a:pt x="277977" y="72015"/>
                        <a:pt x="277977" y="72015"/>
                      </a:cubicBezTo>
                      <a:cubicBezTo>
                        <a:pt x="277977" y="69134"/>
                        <a:pt x="279417" y="66254"/>
                        <a:pt x="279417" y="63373"/>
                      </a:cubicBezTo>
                      <a:cubicBezTo>
                        <a:pt x="279417" y="61933"/>
                        <a:pt x="279417" y="60492"/>
                        <a:pt x="279417" y="59052"/>
                      </a:cubicBezTo>
                      <a:cubicBezTo>
                        <a:pt x="279417" y="59052"/>
                        <a:pt x="279417" y="57612"/>
                        <a:pt x="279417" y="57612"/>
                      </a:cubicBezTo>
                      <a:lnTo>
                        <a:pt x="279417" y="0"/>
                      </a:lnTo>
                      <a:cubicBezTo>
                        <a:pt x="280857" y="1440"/>
                        <a:pt x="280857" y="2881"/>
                        <a:pt x="280857" y="432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0" name="Forma livre: Forma 49">
                  <a:extLst>
                    <a:ext uri="{FF2B5EF4-FFF2-40B4-BE49-F238E27FC236}">
                      <a16:creationId xmlns:a16="http://schemas.microsoft.com/office/drawing/2014/main" id="{E454B4BF-3809-4067-98F4-0EEA0C78F700}"/>
                    </a:ext>
                  </a:extLst>
                </p:cNvPr>
                <p:cNvSpPr/>
                <p:nvPr/>
              </p:nvSpPr>
              <p:spPr>
                <a:xfrm>
                  <a:off x="7749187" y="1879243"/>
                  <a:ext cx="17283" cy="109462"/>
                </a:xfrm>
                <a:custGeom>
                  <a:avLst/>
                  <a:gdLst>
                    <a:gd name="connsiteX0" fmla="*/ 4321 w 17283"/>
                    <a:gd name="connsiteY0" fmla="*/ 89298 h 109462"/>
                    <a:gd name="connsiteX1" fmla="*/ 7201 w 17283"/>
                    <a:gd name="connsiteY1" fmla="*/ 79216 h 109462"/>
                    <a:gd name="connsiteX2" fmla="*/ 8642 w 17283"/>
                    <a:gd name="connsiteY2" fmla="*/ 73455 h 109462"/>
                    <a:gd name="connsiteX3" fmla="*/ 14403 w 17283"/>
                    <a:gd name="connsiteY3" fmla="*/ 61933 h 109462"/>
                    <a:gd name="connsiteX4" fmla="*/ 17283 w 17283"/>
                    <a:gd name="connsiteY4" fmla="*/ 57612 h 109462"/>
                    <a:gd name="connsiteX5" fmla="*/ 17283 w 17283"/>
                    <a:gd name="connsiteY5" fmla="*/ 0 h 109462"/>
                    <a:gd name="connsiteX6" fmla="*/ 15843 w 17283"/>
                    <a:gd name="connsiteY6" fmla="*/ 1440 h 109462"/>
                    <a:gd name="connsiteX7" fmla="*/ 14403 w 17283"/>
                    <a:gd name="connsiteY7" fmla="*/ 4321 h 109462"/>
                    <a:gd name="connsiteX8" fmla="*/ 8642 w 17283"/>
                    <a:gd name="connsiteY8" fmla="*/ 15843 h 109462"/>
                    <a:gd name="connsiteX9" fmla="*/ 7201 w 17283"/>
                    <a:gd name="connsiteY9" fmla="*/ 18724 h 109462"/>
                    <a:gd name="connsiteX10" fmla="*/ 5761 w 17283"/>
                    <a:gd name="connsiteY10" fmla="*/ 21604 h 109462"/>
                    <a:gd name="connsiteX11" fmla="*/ 2881 w 17283"/>
                    <a:gd name="connsiteY11" fmla="*/ 31686 h 109462"/>
                    <a:gd name="connsiteX12" fmla="*/ 1440 w 17283"/>
                    <a:gd name="connsiteY12" fmla="*/ 34567 h 109462"/>
                    <a:gd name="connsiteX13" fmla="*/ 1440 w 17283"/>
                    <a:gd name="connsiteY13" fmla="*/ 36007 h 109462"/>
                    <a:gd name="connsiteX14" fmla="*/ 0 w 17283"/>
                    <a:gd name="connsiteY14" fmla="*/ 46089 h 109462"/>
                    <a:gd name="connsiteX15" fmla="*/ 0 w 17283"/>
                    <a:gd name="connsiteY15" fmla="*/ 48970 h 109462"/>
                    <a:gd name="connsiteX16" fmla="*/ 0 w 17283"/>
                    <a:gd name="connsiteY16" fmla="*/ 51851 h 109462"/>
                    <a:gd name="connsiteX17" fmla="*/ 0 w 17283"/>
                    <a:gd name="connsiteY17" fmla="*/ 109462 h 109462"/>
                    <a:gd name="connsiteX18" fmla="*/ 0 w 17283"/>
                    <a:gd name="connsiteY18" fmla="*/ 103701 h 109462"/>
                    <a:gd name="connsiteX19" fmla="*/ 1440 w 17283"/>
                    <a:gd name="connsiteY19" fmla="*/ 93619 h 109462"/>
                    <a:gd name="connsiteX20" fmla="*/ 4321 w 17283"/>
                    <a:gd name="connsiteY20" fmla="*/ 89298 h 109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7283" h="109462">
                      <a:moveTo>
                        <a:pt x="4321" y="89298"/>
                      </a:moveTo>
                      <a:cubicBezTo>
                        <a:pt x="5761" y="86418"/>
                        <a:pt x="5761" y="83537"/>
                        <a:pt x="7201" y="79216"/>
                      </a:cubicBezTo>
                      <a:cubicBezTo>
                        <a:pt x="7201" y="77776"/>
                        <a:pt x="8642" y="76336"/>
                        <a:pt x="8642" y="73455"/>
                      </a:cubicBezTo>
                      <a:cubicBezTo>
                        <a:pt x="10082" y="69134"/>
                        <a:pt x="11522" y="66254"/>
                        <a:pt x="14403" y="61933"/>
                      </a:cubicBezTo>
                      <a:cubicBezTo>
                        <a:pt x="15843" y="60492"/>
                        <a:pt x="15843" y="59052"/>
                        <a:pt x="17283" y="57612"/>
                      </a:cubicBezTo>
                      <a:lnTo>
                        <a:pt x="17283" y="0"/>
                      </a:lnTo>
                      <a:cubicBezTo>
                        <a:pt x="17283" y="0"/>
                        <a:pt x="15843" y="1440"/>
                        <a:pt x="15843" y="1440"/>
                      </a:cubicBezTo>
                      <a:cubicBezTo>
                        <a:pt x="15843" y="2881"/>
                        <a:pt x="14403" y="2881"/>
                        <a:pt x="14403" y="4321"/>
                      </a:cubicBezTo>
                      <a:cubicBezTo>
                        <a:pt x="12963" y="8642"/>
                        <a:pt x="10082" y="11522"/>
                        <a:pt x="8642" y="15843"/>
                      </a:cubicBezTo>
                      <a:cubicBezTo>
                        <a:pt x="8642" y="17283"/>
                        <a:pt x="7201" y="17283"/>
                        <a:pt x="7201" y="18724"/>
                      </a:cubicBezTo>
                      <a:cubicBezTo>
                        <a:pt x="7201" y="20164"/>
                        <a:pt x="7201" y="20164"/>
                        <a:pt x="5761" y="21604"/>
                      </a:cubicBezTo>
                      <a:cubicBezTo>
                        <a:pt x="4321" y="24485"/>
                        <a:pt x="4321" y="27366"/>
                        <a:pt x="2881" y="31686"/>
                      </a:cubicBezTo>
                      <a:cubicBezTo>
                        <a:pt x="2881" y="33127"/>
                        <a:pt x="2881" y="33127"/>
                        <a:pt x="1440" y="34567"/>
                      </a:cubicBezTo>
                      <a:cubicBezTo>
                        <a:pt x="1440" y="34567"/>
                        <a:pt x="1440" y="36007"/>
                        <a:pt x="1440" y="36007"/>
                      </a:cubicBezTo>
                      <a:cubicBezTo>
                        <a:pt x="1440" y="38888"/>
                        <a:pt x="0" y="41769"/>
                        <a:pt x="0" y="46089"/>
                      </a:cubicBezTo>
                      <a:cubicBezTo>
                        <a:pt x="0" y="47530"/>
                        <a:pt x="0" y="48970"/>
                        <a:pt x="0" y="48970"/>
                      </a:cubicBezTo>
                      <a:cubicBezTo>
                        <a:pt x="0" y="50410"/>
                        <a:pt x="0" y="50410"/>
                        <a:pt x="0" y="51851"/>
                      </a:cubicBezTo>
                      <a:lnTo>
                        <a:pt x="0" y="109462"/>
                      </a:lnTo>
                      <a:cubicBezTo>
                        <a:pt x="0" y="108022"/>
                        <a:pt x="0" y="105141"/>
                        <a:pt x="0" y="103701"/>
                      </a:cubicBezTo>
                      <a:cubicBezTo>
                        <a:pt x="0" y="100821"/>
                        <a:pt x="0" y="97940"/>
                        <a:pt x="1440" y="93619"/>
                      </a:cubicBezTo>
                      <a:cubicBezTo>
                        <a:pt x="4321" y="92179"/>
                        <a:pt x="4321" y="90738"/>
                        <a:pt x="4321" y="89298"/>
                      </a:cubicBezTo>
                      <a:close/>
                    </a:path>
                  </a:pathLst>
                </a:custGeom>
                <a:solidFill>
                  <a:srgbClr val="942600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1" name="Forma livre: Forma 50">
                  <a:extLst>
                    <a:ext uri="{FF2B5EF4-FFF2-40B4-BE49-F238E27FC236}">
                      <a16:creationId xmlns:a16="http://schemas.microsoft.com/office/drawing/2014/main" id="{2637375D-12DC-456F-B92D-1E571B9702EF}"/>
                    </a:ext>
                  </a:extLst>
                </p:cNvPr>
                <p:cNvSpPr/>
                <p:nvPr/>
              </p:nvSpPr>
              <p:spPr>
                <a:xfrm>
                  <a:off x="8591760" y="2237876"/>
                  <a:ext cx="514185" cy="231887"/>
                </a:xfrm>
                <a:custGeom>
                  <a:avLst/>
                  <a:gdLst>
                    <a:gd name="connsiteX0" fmla="*/ 452253 w 514185"/>
                    <a:gd name="connsiteY0" fmla="*/ 33127 h 231887"/>
                    <a:gd name="connsiteX1" fmla="*/ 436409 w 514185"/>
                    <a:gd name="connsiteY1" fmla="*/ 24485 h 231887"/>
                    <a:gd name="connsiteX2" fmla="*/ 430648 w 514185"/>
                    <a:gd name="connsiteY2" fmla="*/ 21604 h 231887"/>
                    <a:gd name="connsiteX3" fmla="*/ 423447 w 514185"/>
                    <a:gd name="connsiteY3" fmla="*/ 18724 h 231887"/>
                    <a:gd name="connsiteX4" fmla="*/ 419126 w 514185"/>
                    <a:gd name="connsiteY4" fmla="*/ 17283 h 231887"/>
                    <a:gd name="connsiteX5" fmla="*/ 404723 w 514185"/>
                    <a:gd name="connsiteY5" fmla="*/ 12963 h 231887"/>
                    <a:gd name="connsiteX6" fmla="*/ 398962 w 514185"/>
                    <a:gd name="connsiteY6" fmla="*/ 11522 h 231887"/>
                    <a:gd name="connsiteX7" fmla="*/ 396081 w 514185"/>
                    <a:gd name="connsiteY7" fmla="*/ 10082 h 231887"/>
                    <a:gd name="connsiteX8" fmla="*/ 384559 w 514185"/>
                    <a:gd name="connsiteY8" fmla="*/ 7201 h 231887"/>
                    <a:gd name="connsiteX9" fmla="*/ 377357 w 514185"/>
                    <a:gd name="connsiteY9" fmla="*/ 5761 h 231887"/>
                    <a:gd name="connsiteX10" fmla="*/ 374477 w 514185"/>
                    <a:gd name="connsiteY10" fmla="*/ 5761 h 231887"/>
                    <a:gd name="connsiteX11" fmla="*/ 364395 w 514185"/>
                    <a:gd name="connsiteY11" fmla="*/ 4321 h 231887"/>
                    <a:gd name="connsiteX12" fmla="*/ 355753 w 514185"/>
                    <a:gd name="connsiteY12" fmla="*/ 2881 h 231887"/>
                    <a:gd name="connsiteX13" fmla="*/ 351432 w 514185"/>
                    <a:gd name="connsiteY13" fmla="*/ 2881 h 231887"/>
                    <a:gd name="connsiteX14" fmla="*/ 341350 w 514185"/>
                    <a:gd name="connsiteY14" fmla="*/ 1440 h 231887"/>
                    <a:gd name="connsiteX15" fmla="*/ 334148 w 514185"/>
                    <a:gd name="connsiteY15" fmla="*/ 0 h 231887"/>
                    <a:gd name="connsiteX16" fmla="*/ 329828 w 514185"/>
                    <a:gd name="connsiteY16" fmla="*/ 0 h 231887"/>
                    <a:gd name="connsiteX17" fmla="*/ 318305 w 514185"/>
                    <a:gd name="connsiteY17" fmla="*/ 0 h 231887"/>
                    <a:gd name="connsiteX18" fmla="*/ 311104 w 514185"/>
                    <a:gd name="connsiteY18" fmla="*/ 0 h 231887"/>
                    <a:gd name="connsiteX19" fmla="*/ 306783 w 514185"/>
                    <a:gd name="connsiteY19" fmla="*/ 0 h 231887"/>
                    <a:gd name="connsiteX20" fmla="*/ 293820 w 514185"/>
                    <a:gd name="connsiteY20" fmla="*/ 0 h 231887"/>
                    <a:gd name="connsiteX21" fmla="*/ 286619 w 514185"/>
                    <a:gd name="connsiteY21" fmla="*/ 0 h 231887"/>
                    <a:gd name="connsiteX22" fmla="*/ 282298 w 514185"/>
                    <a:gd name="connsiteY22" fmla="*/ 0 h 231887"/>
                    <a:gd name="connsiteX23" fmla="*/ 263574 w 514185"/>
                    <a:gd name="connsiteY23" fmla="*/ 1440 h 231887"/>
                    <a:gd name="connsiteX24" fmla="*/ 256372 w 514185"/>
                    <a:gd name="connsiteY24" fmla="*/ 1440 h 231887"/>
                    <a:gd name="connsiteX25" fmla="*/ 254932 w 514185"/>
                    <a:gd name="connsiteY25" fmla="*/ 1440 h 231887"/>
                    <a:gd name="connsiteX26" fmla="*/ 223246 w 514185"/>
                    <a:gd name="connsiteY26" fmla="*/ 5761 h 231887"/>
                    <a:gd name="connsiteX27" fmla="*/ 220365 w 514185"/>
                    <a:gd name="connsiteY27" fmla="*/ 5761 h 231887"/>
                    <a:gd name="connsiteX28" fmla="*/ 214604 w 514185"/>
                    <a:gd name="connsiteY28" fmla="*/ 7201 h 231887"/>
                    <a:gd name="connsiteX29" fmla="*/ 197320 w 514185"/>
                    <a:gd name="connsiteY29" fmla="*/ 11522 h 231887"/>
                    <a:gd name="connsiteX30" fmla="*/ 187238 w 514185"/>
                    <a:gd name="connsiteY30" fmla="*/ 14403 h 231887"/>
                    <a:gd name="connsiteX31" fmla="*/ 169955 w 514185"/>
                    <a:gd name="connsiteY31" fmla="*/ 18724 h 231887"/>
                    <a:gd name="connsiteX32" fmla="*/ 164194 w 514185"/>
                    <a:gd name="connsiteY32" fmla="*/ 20164 h 231887"/>
                    <a:gd name="connsiteX33" fmla="*/ 159873 w 514185"/>
                    <a:gd name="connsiteY33" fmla="*/ 21604 h 231887"/>
                    <a:gd name="connsiteX34" fmla="*/ 152671 w 514185"/>
                    <a:gd name="connsiteY34" fmla="*/ 24485 h 231887"/>
                    <a:gd name="connsiteX35" fmla="*/ 138268 w 514185"/>
                    <a:gd name="connsiteY35" fmla="*/ 30246 h 231887"/>
                    <a:gd name="connsiteX36" fmla="*/ 131067 w 514185"/>
                    <a:gd name="connsiteY36" fmla="*/ 33127 h 231887"/>
                    <a:gd name="connsiteX37" fmla="*/ 116664 w 514185"/>
                    <a:gd name="connsiteY37" fmla="*/ 38888 h 231887"/>
                    <a:gd name="connsiteX38" fmla="*/ 110903 w 514185"/>
                    <a:gd name="connsiteY38" fmla="*/ 41768 h 231887"/>
                    <a:gd name="connsiteX39" fmla="*/ 90739 w 514185"/>
                    <a:gd name="connsiteY39" fmla="*/ 51851 h 231887"/>
                    <a:gd name="connsiteX40" fmla="*/ 86418 w 514185"/>
                    <a:gd name="connsiteY40" fmla="*/ 54731 h 231887"/>
                    <a:gd name="connsiteX41" fmla="*/ 70575 w 514185"/>
                    <a:gd name="connsiteY41" fmla="*/ 64813 h 231887"/>
                    <a:gd name="connsiteX42" fmla="*/ 67694 w 514185"/>
                    <a:gd name="connsiteY42" fmla="*/ 66254 h 231887"/>
                    <a:gd name="connsiteX43" fmla="*/ 51851 w 514185"/>
                    <a:gd name="connsiteY43" fmla="*/ 79216 h 231887"/>
                    <a:gd name="connsiteX44" fmla="*/ 48970 w 514185"/>
                    <a:gd name="connsiteY44" fmla="*/ 80656 h 231887"/>
                    <a:gd name="connsiteX45" fmla="*/ 44649 w 514185"/>
                    <a:gd name="connsiteY45" fmla="*/ 84977 h 231887"/>
                    <a:gd name="connsiteX46" fmla="*/ 36007 w 514185"/>
                    <a:gd name="connsiteY46" fmla="*/ 93619 h 231887"/>
                    <a:gd name="connsiteX47" fmla="*/ 34567 w 514185"/>
                    <a:gd name="connsiteY47" fmla="*/ 95059 h 231887"/>
                    <a:gd name="connsiteX48" fmla="*/ 24485 w 514185"/>
                    <a:gd name="connsiteY48" fmla="*/ 106582 h 231887"/>
                    <a:gd name="connsiteX49" fmla="*/ 23045 w 514185"/>
                    <a:gd name="connsiteY49" fmla="*/ 109462 h 231887"/>
                    <a:gd name="connsiteX50" fmla="*/ 21604 w 514185"/>
                    <a:gd name="connsiteY50" fmla="*/ 112343 h 231887"/>
                    <a:gd name="connsiteX51" fmla="*/ 12963 w 514185"/>
                    <a:gd name="connsiteY51" fmla="*/ 125306 h 231887"/>
                    <a:gd name="connsiteX52" fmla="*/ 12963 w 514185"/>
                    <a:gd name="connsiteY52" fmla="*/ 125306 h 231887"/>
                    <a:gd name="connsiteX53" fmla="*/ 8642 w 514185"/>
                    <a:gd name="connsiteY53" fmla="*/ 135388 h 231887"/>
                    <a:gd name="connsiteX54" fmla="*/ 5761 w 514185"/>
                    <a:gd name="connsiteY54" fmla="*/ 141149 h 231887"/>
                    <a:gd name="connsiteX55" fmla="*/ 5761 w 514185"/>
                    <a:gd name="connsiteY55" fmla="*/ 141149 h 231887"/>
                    <a:gd name="connsiteX56" fmla="*/ 4321 w 514185"/>
                    <a:gd name="connsiteY56" fmla="*/ 146910 h 231887"/>
                    <a:gd name="connsiteX57" fmla="*/ 1440 w 514185"/>
                    <a:gd name="connsiteY57" fmla="*/ 156992 h 231887"/>
                    <a:gd name="connsiteX58" fmla="*/ 1440 w 514185"/>
                    <a:gd name="connsiteY58" fmla="*/ 156992 h 231887"/>
                    <a:gd name="connsiteX59" fmla="*/ 1440 w 514185"/>
                    <a:gd name="connsiteY59" fmla="*/ 162753 h 231887"/>
                    <a:gd name="connsiteX60" fmla="*/ 0 w 514185"/>
                    <a:gd name="connsiteY60" fmla="*/ 171395 h 231887"/>
                    <a:gd name="connsiteX61" fmla="*/ 0 w 514185"/>
                    <a:gd name="connsiteY61" fmla="*/ 174276 h 231887"/>
                    <a:gd name="connsiteX62" fmla="*/ 0 w 514185"/>
                    <a:gd name="connsiteY62" fmla="*/ 231887 h 231887"/>
                    <a:gd name="connsiteX63" fmla="*/ 1440 w 514185"/>
                    <a:gd name="connsiteY63" fmla="*/ 220365 h 231887"/>
                    <a:gd name="connsiteX64" fmla="*/ 1440 w 514185"/>
                    <a:gd name="connsiteY64" fmla="*/ 214604 h 231887"/>
                    <a:gd name="connsiteX65" fmla="*/ 4321 w 514185"/>
                    <a:gd name="connsiteY65" fmla="*/ 204522 h 231887"/>
                    <a:gd name="connsiteX66" fmla="*/ 5761 w 514185"/>
                    <a:gd name="connsiteY66" fmla="*/ 198761 h 231887"/>
                    <a:gd name="connsiteX67" fmla="*/ 8642 w 514185"/>
                    <a:gd name="connsiteY67" fmla="*/ 192999 h 231887"/>
                    <a:gd name="connsiteX68" fmla="*/ 12963 w 514185"/>
                    <a:gd name="connsiteY68" fmla="*/ 182917 h 231887"/>
                    <a:gd name="connsiteX69" fmla="*/ 21604 w 514185"/>
                    <a:gd name="connsiteY69" fmla="*/ 168514 h 231887"/>
                    <a:gd name="connsiteX70" fmla="*/ 23045 w 514185"/>
                    <a:gd name="connsiteY70" fmla="*/ 165634 h 231887"/>
                    <a:gd name="connsiteX71" fmla="*/ 34567 w 514185"/>
                    <a:gd name="connsiteY71" fmla="*/ 151231 h 231887"/>
                    <a:gd name="connsiteX72" fmla="*/ 36007 w 514185"/>
                    <a:gd name="connsiteY72" fmla="*/ 149791 h 231887"/>
                    <a:gd name="connsiteX73" fmla="*/ 48970 w 514185"/>
                    <a:gd name="connsiteY73" fmla="*/ 136828 h 231887"/>
                    <a:gd name="connsiteX74" fmla="*/ 51851 w 514185"/>
                    <a:gd name="connsiteY74" fmla="*/ 135388 h 231887"/>
                    <a:gd name="connsiteX75" fmla="*/ 67694 w 514185"/>
                    <a:gd name="connsiteY75" fmla="*/ 122425 h 231887"/>
                    <a:gd name="connsiteX76" fmla="*/ 70575 w 514185"/>
                    <a:gd name="connsiteY76" fmla="*/ 120985 h 231887"/>
                    <a:gd name="connsiteX77" fmla="*/ 90739 w 514185"/>
                    <a:gd name="connsiteY77" fmla="*/ 108022 h 231887"/>
                    <a:gd name="connsiteX78" fmla="*/ 110903 w 514185"/>
                    <a:gd name="connsiteY78" fmla="*/ 97940 h 231887"/>
                    <a:gd name="connsiteX79" fmla="*/ 116664 w 514185"/>
                    <a:gd name="connsiteY79" fmla="*/ 95059 h 231887"/>
                    <a:gd name="connsiteX80" fmla="*/ 131067 w 514185"/>
                    <a:gd name="connsiteY80" fmla="*/ 89298 h 231887"/>
                    <a:gd name="connsiteX81" fmla="*/ 138268 w 514185"/>
                    <a:gd name="connsiteY81" fmla="*/ 86418 h 231887"/>
                    <a:gd name="connsiteX82" fmla="*/ 152671 w 514185"/>
                    <a:gd name="connsiteY82" fmla="*/ 80656 h 231887"/>
                    <a:gd name="connsiteX83" fmla="*/ 159873 w 514185"/>
                    <a:gd name="connsiteY83" fmla="*/ 77776 h 231887"/>
                    <a:gd name="connsiteX84" fmla="*/ 169955 w 514185"/>
                    <a:gd name="connsiteY84" fmla="*/ 74895 h 231887"/>
                    <a:gd name="connsiteX85" fmla="*/ 187238 w 514185"/>
                    <a:gd name="connsiteY85" fmla="*/ 70574 h 231887"/>
                    <a:gd name="connsiteX86" fmla="*/ 197320 w 514185"/>
                    <a:gd name="connsiteY86" fmla="*/ 67694 h 231887"/>
                    <a:gd name="connsiteX87" fmla="*/ 214604 w 514185"/>
                    <a:gd name="connsiteY87" fmla="*/ 63373 h 231887"/>
                    <a:gd name="connsiteX88" fmla="*/ 223246 w 514185"/>
                    <a:gd name="connsiteY88" fmla="*/ 61933 h 231887"/>
                    <a:gd name="connsiteX89" fmla="*/ 254932 w 514185"/>
                    <a:gd name="connsiteY89" fmla="*/ 57612 h 231887"/>
                    <a:gd name="connsiteX90" fmla="*/ 263574 w 514185"/>
                    <a:gd name="connsiteY90" fmla="*/ 57612 h 231887"/>
                    <a:gd name="connsiteX91" fmla="*/ 282298 w 514185"/>
                    <a:gd name="connsiteY91" fmla="*/ 56171 h 231887"/>
                    <a:gd name="connsiteX92" fmla="*/ 293820 w 514185"/>
                    <a:gd name="connsiteY92" fmla="*/ 56171 h 231887"/>
                    <a:gd name="connsiteX93" fmla="*/ 306783 w 514185"/>
                    <a:gd name="connsiteY93" fmla="*/ 56171 h 231887"/>
                    <a:gd name="connsiteX94" fmla="*/ 318305 w 514185"/>
                    <a:gd name="connsiteY94" fmla="*/ 56171 h 231887"/>
                    <a:gd name="connsiteX95" fmla="*/ 329828 w 514185"/>
                    <a:gd name="connsiteY95" fmla="*/ 56171 h 231887"/>
                    <a:gd name="connsiteX96" fmla="*/ 342790 w 514185"/>
                    <a:gd name="connsiteY96" fmla="*/ 57612 h 231887"/>
                    <a:gd name="connsiteX97" fmla="*/ 352872 w 514185"/>
                    <a:gd name="connsiteY97" fmla="*/ 59052 h 231887"/>
                    <a:gd name="connsiteX98" fmla="*/ 365835 w 514185"/>
                    <a:gd name="connsiteY98" fmla="*/ 60492 h 231887"/>
                    <a:gd name="connsiteX99" fmla="*/ 375917 w 514185"/>
                    <a:gd name="connsiteY99" fmla="*/ 61933 h 231887"/>
                    <a:gd name="connsiteX100" fmla="*/ 387439 w 514185"/>
                    <a:gd name="connsiteY100" fmla="*/ 64813 h 231887"/>
                    <a:gd name="connsiteX101" fmla="*/ 398962 w 514185"/>
                    <a:gd name="connsiteY101" fmla="*/ 67694 h 231887"/>
                    <a:gd name="connsiteX102" fmla="*/ 407603 w 514185"/>
                    <a:gd name="connsiteY102" fmla="*/ 70574 h 231887"/>
                    <a:gd name="connsiteX103" fmla="*/ 422006 w 514185"/>
                    <a:gd name="connsiteY103" fmla="*/ 74895 h 231887"/>
                    <a:gd name="connsiteX104" fmla="*/ 432088 w 514185"/>
                    <a:gd name="connsiteY104" fmla="*/ 79216 h 231887"/>
                    <a:gd name="connsiteX105" fmla="*/ 437850 w 514185"/>
                    <a:gd name="connsiteY105" fmla="*/ 82097 h 231887"/>
                    <a:gd name="connsiteX106" fmla="*/ 453693 w 514185"/>
                    <a:gd name="connsiteY106" fmla="*/ 90738 h 231887"/>
                    <a:gd name="connsiteX107" fmla="*/ 514185 w 514185"/>
                    <a:gd name="connsiteY107" fmla="*/ 178596 h 231887"/>
                    <a:gd name="connsiteX108" fmla="*/ 514185 w 514185"/>
                    <a:gd name="connsiteY108" fmla="*/ 120985 h 231887"/>
                    <a:gd name="connsiteX109" fmla="*/ 452253 w 514185"/>
                    <a:gd name="connsiteY109" fmla="*/ 33127 h 231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514185" h="231887">
                      <a:moveTo>
                        <a:pt x="452253" y="33127"/>
                      </a:moveTo>
                      <a:cubicBezTo>
                        <a:pt x="446491" y="30246"/>
                        <a:pt x="442170" y="27366"/>
                        <a:pt x="436409" y="24485"/>
                      </a:cubicBezTo>
                      <a:cubicBezTo>
                        <a:pt x="434969" y="23045"/>
                        <a:pt x="433529" y="23045"/>
                        <a:pt x="430648" y="21604"/>
                      </a:cubicBezTo>
                      <a:cubicBezTo>
                        <a:pt x="427767" y="20164"/>
                        <a:pt x="426327" y="20164"/>
                        <a:pt x="423447" y="18724"/>
                      </a:cubicBezTo>
                      <a:cubicBezTo>
                        <a:pt x="422006" y="18724"/>
                        <a:pt x="420566" y="17283"/>
                        <a:pt x="419126" y="17283"/>
                      </a:cubicBezTo>
                      <a:cubicBezTo>
                        <a:pt x="414805" y="15843"/>
                        <a:pt x="409044" y="14403"/>
                        <a:pt x="404723" y="12963"/>
                      </a:cubicBezTo>
                      <a:cubicBezTo>
                        <a:pt x="403282" y="12963"/>
                        <a:pt x="401842" y="11522"/>
                        <a:pt x="398962" y="11522"/>
                      </a:cubicBezTo>
                      <a:cubicBezTo>
                        <a:pt x="397521" y="11522"/>
                        <a:pt x="397521" y="11522"/>
                        <a:pt x="396081" y="10082"/>
                      </a:cubicBezTo>
                      <a:cubicBezTo>
                        <a:pt x="391760" y="8642"/>
                        <a:pt x="388880" y="8642"/>
                        <a:pt x="384559" y="7201"/>
                      </a:cubicBezTo>
                      <a:cubicBezTo>
                        <a:pt x="381678" y="7201"/>
                        <a:pt x="378798" y="5761"/>
                        <a:pt x="377357" y="5761"/>
                      </a:cubicBezTo>
                      <a:cubicBezTo>
                        <a:pt x="375917" y="5761"/>
                        <a:pt x="375917" y="5761"/>
                        <a:pt x="374477" y="5761"/>
                      </a:cubicBezTo>
                      <a:cubicBezTo>
                        <a:pt x="371596" y="5761"/>
                        <a:pt x="367275" y="4321"/>
                        <a:pt x="364395" y="4321"/>
                      </a:cubicBezTo>
                      <a:cubicBezTo>
                        <a:pt x="361514" y="4321"/>
                        <a:pt x="358633" y="2881"/>
                        <a:pt x="355753" y="2881"/>
                      </a:cubicBezTo>
                      <a:cubicBezTo>
                        <a:pt x="354313" y="2881"/>
                        <a:pt x="352872" y="2881"/>
                        <a:pt x="351432" y="2881"/>
                      </a:cubicBezTo>
                      <a:cubicBezTo>
                        <a:pt x="348551" y="2881"/>
                        <a:pt x="344231" y="1440"/>
                        <a:pt x="341350" y="1440"/>
                      </a:cubicBezTo>
                      <a:cubicBezTo>
                        <a:pt x="338469" y="1440"/>
                        <a:pt x="335589" y="1440"/>
                        <a:pt x="334148" y="0"/>
                      </a:cubicBezTo>
                      <a:cubicBezTo>
                        <a:pt x="332708" y="0"/>
                        <a:pt x="331268" y="0"/>
                        <a:pt x="329828" y="0"/>
                      </a:cubicBezTo>
                      <a:cubicBezTo>
                        <a:pt x="325507" y="0"/>
                        <a:pt x="322626" y="0"/>
                        <a:pt x="318305" y="0"/>
                      </a:cubicBezTo>
                      <a:cubicBezTo>
                        <a:pt x="315425" y="0"/>
                        <a:pt x="313984" y="0"/>
                        <a:pt x="311104" y="0"/>
                      </a:cubicBezTo>
                      <a:cubicBezTo>
                        <a:pt x="309663" y="0"/>
                        <a:pt x="308223" y="0"/>
                        <a:pt x="306783" y="0"/>
                      </a:cubicBezTo>
                      <a:cubicBezTo>
                        <a:pt x="302462" y="0"/>
                        <a:pt x="298141" y="0"/>
                        <a:pt x="293820" y="0"/>
                      </a:cubicBezTo>
                      <a:cubicBezTo>
                        <a:pt x="290939" y="0"/>
                        <a:pt x="289499" y="0"/>
                        <a:pt x="286619" y="0"/>
                      </a:cubicBezTo>
                      <a:cubicBezTo>
                        <a:pt x="285178" y="0"/>
                        <a:pt x="283738" y="0"/>
                        <a:pt x="282298" y="0"/>
                      </a:cubicBezTo>
                      <a:cubicBezTo>
                        <a:pt x="276537" y="0"/>
                        <a:pt x="269335" y="1440"/>
                        <a:pt x="263574" y="1440"/>
                      </a:cubicBezTo>
                      <a:cubicBezTo>
                        <a:pt x="260693" y="1440"/>
                        <a:pt x="259253" y="1440"/>
                        <a:pt x="256372" y="1440"/>
                      </a:cubicBezTo>
                      <a:cubicBezTo>
                        <a:pt x="256372" y="1440"/>
                        <a:pt x="254932" y="1440"/>
                        <a:pt x="254932" y="1440"/>
                      </a:cubicBezTo>
                      <a:cubicBezTo>
                        <a:pt x="244850" y="2881"/>
                        <a:pt x="233328" y="4321"/>
                        <a:pt x="223246" y="5761"/>
                      </a:cubicBezTo>
                      <a:cubicBezTo>
                        <a:pt x="221805" y="5761"/>
                        <a:pt x="221805" y="5761"/>
                        <a:pt x="220365" y="5761"/>
                      </a:cubicBezTo>
                      <a:cubicBezTo>
                        <a:pt x="217485" y="5761"/>
                        <a:pt x="216044" y="7201"/>
                        <a:pt x="214604" y="7201"/>
                      </a:cubicBezTo>
                      <a:cubicBezTo>
                        <a:pt x="208843" y="8642"/>
                        <a:pt x="203082" y="10082"/>
                        <a:pt x="197320" y="11522"/>
                      </a:cubicBezTo>
                      <a:cubicBezTo>
                        <a:pt x="194440" y="12963"/>
                        <a:pt x="190119" y="12963"/>
                        <a:pt x="187238" y="14403"/>
                      </a:cubicBezTo>
                      <a:cubicBezTo>
                        <a:pt x="181477" y="15843"/>
                        <a:pt x="175716" y="17283"/>
                        <a:pt x="169955" y="18724"/>
                      </a:cubicBezTo>
                      <a:cubicBezTo>
                        <a:pt x="168514" y="18724"/>
                        <a:pt x="165634" y="20164"/>
                        <a:pt x="164194" y="20164"/>
                      </a:cubicBezTo>
                      <a:cubicBezTo>
                        <a:pt x="162753" y="20164"/>
                        <a:pt x="161313" y="21604"/>
                        <a:pt x="159873" y="21604"/>
                      </a:cubicBezTo>
                      <a:cubicBezTo>
                        <a:pt x="156992" y="23045"/>
                        <a:pt x="154111" y="23045"/>
                        <a:pt x="152671" y="24485"/>
                      </a:cubicBezTo>
                      <a:cubicBezTo>
                        <a:pt x="148350" y="25925"/>
                        <a:pt x="144029" y="27366"/>
                        <a:pt x="138268" y="30246"/>
                      </a:cubicBezTo>
                      <a:cubicBezTo>
                        <a:pt x="135388" y="31686"/>
                        <a:pt x="132507" y="31686"/>
                        <a:pt x="131067" y="33127"/>
                      </a:cubicBezTo>
                      <a:cubicBezTo>
                        <a:pt x="126746" y="34567"/>
                        <a:pt x="120985" y="37448"/>
                        <a:pt x="116664" y="38888"/>
                      </a:cubicBezTo>
                      <a:cubicBezTo>
                        <a:pt x="115224" y="40328"/>
                        <a:pt x="112343" y="40328"/>
                        <a:pt x="110903" y="41768"/>
                      </a:cubicBezTo>
                      <a:cubicBezTo>
                        <a:pt x="103701" y="44649"/>
                        <a:pt x="97940" y="48970"/>
                        <a:pt x="90739" y="51851"/>
                      </a:cubicBezTo>
                      <a:cubicBezTo>
                        <a:pt x="89298" y="53291"/>
                        <a:pt x="87858" y="53291"/>
                        <a:pt x="86418" y="54731"/>
                      </a:cubicBezTo>
                      <a:cubicBezTo>
                        <a:pt x="80657" y="57612"/>
                        <a:pt x="76336" y="61933"/>
                        <a:pt x="70575" y="64813"/>
                      </a:cubicBezTo>
                      <a:cubicBezTo>
                        <a:pt x="69134" y="64813"/>
                        <a:pt x="69134" y="66254"/>
                        <a:pt x="67694" y="66254"/>
                      </a:cubicBezTo>
                      <a:cubicBezTo>
                        <a:pt x="61933" y="70574"/>
                        <a:pt x="56172" y="74895"/>
                        <a:pt x="51851" y="79216"/>
                      </a:cubicBezTo>
                      <a:cubicBezTo>
                        <a:pt x="50410" y="79216"/>
                        <a:pt x="50410" y="80656"/>
                        <a:pt x="48970" y="80656"/>
                      </a:cubicBezTo>
                      <a:cubicBezTo>
                        <a:pt x="47530" y="82097"/>
                        <a:pt x="46089" y="83537"/>
                        <a:pt x="44649" y="84977"/>
                      </a:cubicBezTo>
                      <a:cubicBezTo>
                        <a:pt x="41769" y="87858"/>
                        <a:pt x="38888" y="90738"/>
                        <a:pt x="36007" y="93619"/>
                      </a:cubicBezTo>
                      <a:cubicBezTo>
                        <a:pt x="36007" y="93619"/>
                        <a:pt x="34567" y="95059"/>
                        <a:pt x="34567" y="95059"/>
                      </a:cubicBezTo>
                      <a:cubicBezTo>
                        <a:pt x="31686" y="99380"/>
                        <a:pt x="27366" y="102261"/>
                        <a:pt x="24485" y="106582"/>
                      </a:cubicBezTo>
                      <a:cubicBezTo>
                        <a:pt x="24485" y="108022"/>
                        <a:pt x="23045" y="108022"/>
                        <a:pt x="23045" y="109462"/>
                      </a:cubicBezTo>
                      <a:cubicBezTo>
                        <a:pt x="23045" y="110903"/>
                        <a:pt x="21604" y="110903"/>
                        <a:pt x="21604" y="112343"/>
                      </a:cubicBezTo>
                      <a:cubicBezTo>
                        <a:pt x="18724" y="116664"/>
                        <a:pt x="15843" y="120985"/>
                        <a:pt x="12963" y="125306"/>
                      </a:cubicBezTo>
                      <a:cubicBezTo>
                        <a:pt x="12963" y="125306"/>
                        <a:pt x="12963" y="125306"/>
                        <a:pt x="12963" y="125306"/>
                      </a:cubicBezTo>
                      <a:cubicBezTo>
                        <a:pt x="11522" y="128186"/>
                        <a:pt x="10082" y="132507"/>
                        <a:pt x="8642" y="135388"/>
                      </a:cubicBezTo>
                      <a:cubicBezTo>
                        <a:pt x="7201" y="136828"/>
                        <a:pt x="7201" y="139709"/>
                        <a:pt x="5761" y="141149"/>
                      </a:cubicBezTo>
                      <a:cubicBezTo>
                        <a:pt x="5761" y="141149"/>
                        <a:pt x="5761" y="141149"/>
                        <a:pt x="5761" y="141149"/>
                      </a:cubicBezTo>
                      <a:cubicBezTo>
                        <a:pt x="5761" y="142589"/>
                        <a:pt x="4321" y="145470"/>
                        <a:pt x="4321" y="146910"/>
                      </a:cubicBezTo>
                      <a:cubicBezTo>
                        <a:pt x="2881" y="149791"/>
                        <a:pt x="2881" y="152671"/>
                        <a:pt x="1440" y="156992"/>
                      </a:cubicBezTo>
                      <a:cubicBezTo>
                        <a:pt x="1440" y="156992"/>
                        <a:pt x="1440" y="156992"/>
                        <a:pt x="1440" y="156992"/>
                      </a:cubicBezTo>
                      <a:cubicBezTo>
                        <a:pt x="1440" y="158432"/>
                        <a:pt x="1440" y="161313"/>
                        <a:pt x="1440" y="162753"/>
                      </a:cubicBezTo>
                      <a:cubicBezTo>
                        <a:pt x="1440" y="165634"/>
                        <a:pt x="0" y="168514"/>
                        <a:pt x="0" y="171395"/>
                      </a:cubicBezTo>
                      <a:cubicBezTo>
                        <a:pt x="0" y="172835"/>
                        <a:pt x="0" y="172835"/>
                        <a:pt x="0" y="174276"/>
                      </a:cubicBezTo>
                      <a:lnTo>
                        <a:pt x="0" y="231887"/>
                      </a:lnTo>
                      <a:cubicBezTo>
                        <a:pt x="0" y="227566"/>
                        <a:pt x="0" y="224686"/>
                        <a:pt x="1440" y="220365"/>
                      </a:cubicBezTo>
                      <a:cubicBezTo>
                        <a:pt x="1440" y="218925"/>
                        <a:pt x="1440" y="216044"/>
                        <a:pt x="1440" y="214604"/>
                      </a:cubicBezTo>
                      <a:cubicBezTo>
                        <a:pt x="1440" y="211723"/>
                        <a:pt x="2881" y="207402"/>
                        <a:pt x="4321" y="204522"/>
                      </a:cubicBezTo>
                      <a:cubicBezTo>
                        <a:pt x="4321" y="203082"/>
                        <a:pt x="5761" y="200201"/>
                        <a:pt x="5761" y="198761"/>
                      </a:cubicBezTo>
                      <a:cubicBezTo>
                        <a:pt x="7201" y="197320"/>
                        <a:pt x="7201" y="194440"/>
                        <a:pt x="8642" y="192999"/>
                      </a:cubicBezTo>
                      <a:cubicBezTo>
                        <a:pt x="10082" y="190119"/>
                        <a:pt x="11522" y="185798"/>
                        <a:pt x="12963" y="182917"/>
                      </a:cubicBezTo>
                      <a:cubicBezTo>
                        <a:pt x="15843" y="178596"/>
                        <a:pt x="18724" y="174276"/>
                        <a:pt x="21604" y="168514"/>
                      </a:cubicBezTo>
                      <a:cubicBezTo>
                        <a:pt x="21604" y="167074"/>
                        <a:pt x="23045" y="167074"/>
                        <a:pt x="23045" y="165634"/>
                      </a:cubicBezTo>
                      <a:cubicBezTo>
                        <a:pt x="25925" y="161313"/>
                        <a:pt x="30246" y="155552"/>
                        <a:pt x="34567" y="151231"/>
                      </a:cubicBezTo>
                      <a:cubicBezTo>
                        <a:pt x="34567" y="151231"/>
                        <a:pt x="36007" y="149791"/>
                        <a:pt x="36007" y="149791"/>
                      </a:cubicBezTo>
                      <a:cubicBezTo>
                        <a:pt x="40328" y="145470"/>
                        <a:pt x="44649" y="141149"/>
                        <a:pt x="48970" y="136828"/>
                      </a:cubicBezTo>
                      <a:cubicBezTo>
                        <a:pt x="50410" y="136828"/>
                        <a:pt x="50410" y="135388"/>
                        <a:pt x="51851" y="135388"/>
                      </a:cubicBezTo>
                      <a:cubicBezTo>
                        <a:pt x="57612" y="131067"/>
                        <a:pt x="61933" y="126746"/>
                        <a:pt x="67694" y="122425"/>
                      </a:cubicBezTo>
                      <a:cubicBezTo>
                        <a:pt x="69134" y="122425"/>
                        <a:pt x="69134" y="120985"/>
                        <a:pt x="70575" y="120985"/>
                      </a:cubicBezTo>
                      <a:cubicBezTo>
                        <a:pt x="76336" y="116664"/>
                        <a:pt x="83537" y="112343"/>
                        <a:pt x="90739" y="108022"/>
                      </a:cubicBezTo>
                      <a:cubicBezTo>
                        <a:pt x="96500" y="103701"/>
                        <a:pt x="103701" y="100821"/>
                        <a:pt x="110903" y="97940"/>
                      </a:cubicBezTo>
                      <a:cubicBezTo>
                        <a:pt x="112343" y="96500"/>
                        <a:pt x="115224" y="96500"/>
                        <a:pt x="116664" y="95059"/>
                      </a:cubicBezTo>
                      <a:cubicBezTo>
                        <a:pt x="120985" y="92179"/>
                        <a:pt x="125306" y="90738"/>
                        <a:pt x="131067" y="89298"/>
                      </a:cubicBezTo>
                      <a:cubicBezTo>
                        <a:pt x="133947" y="87858"/>
                        <a:pt x="136828" y="87858"/>
                        <a:pt x="138268" y="86418"/>
                      </a:cubicBezTo>
                      <a:cubicBezTo>
                        <a:pt x="142589" y="84977"/>
                        <a:pt x="146910" y="83537"/>
                        <a:pt x="152671" y="80656"/>
                      </a:cubicBezTo>
                      <a:cubicBezTo>
                        <a:pt x="155552" y="79216"/>
                        <a:pt x="158432" y="79216"/>
                        <a:pt x="159873" y="77776"/>
                      </a:cubicBezTo>
                      <a:cubicBezTo>
                        <a:pt x="162753" y="76336"/>
                        <a:pt x="167074" y="74895"/>
                        <a:pt x="169955" y="74895"/>
                      </a:cubicBezTo>
                      <a:cubicBezTo>
                        <a:pt x="175716" y="73455"/>
                        <a:pt x="181477" y="72015"/>
                        <a:pt x="187238" y="70574"/>
                      </a:cubicBezTo>
                      <a:cubicBezTo>
                        <a:pt x="190119" y="69134"/>
                        <a:pt x="194440" y="69134"/>
                        <a:pt x="197320" y="67694"/>
                      </a:cubicBezTo>
                      <a:cubicBezTo>
                        <a:pt x="203082" y="66254"/>
                        <a:pt x="208843" y="64813"/>
                        <a:pt x="214604" y="63373"/>
                      </a:cubicBezTo>
                      <a:cubicBezTo>
                        <a:pt x="217485" y="63373"/>
                        <a:pt x="220365" y="61933"/>
                        <a:pt x="223246" y="61933"/>
                      </a:cubicBezTo>
                      <a:cubicBezTo>
                        <a:pt x="233328" y="60492"/>
                        <a:pt x="244850" y="59052"/>
                        <a:pt x="254932" y="57612"/>
                      </a:cubicBezTo>
                      <a:cubicBezTo>
                        <a:pt x="257813" y="57612"/>
                        <a:pt x="260693" y="57612"/>
                        <a:pt x="263574" y="57612"/>
                      </a:cubicBezTo>
                      <a:cubicBezTo>
                        <a:pt x="269335" y="57612"/>
                        <a:pt x="276537" y="56171"/>
                        <a:pt x="282298" y="56171"/>
                      </a:cubicBezTo>
                      <a:cubicBezTo>
                        <a:pt x="286619" y="56171"/>
                        <a:pt x="289499" y="56171"/>
                        <a:pt x="293820" y="56171"/>
                      </a:cubicBezTo>
                      <a:cubicBezTo>
                        <a:pt x="298141" y="56171"/>
                        <a:pt x="302462" y="56171"/>
                        <a:pt x="306783" y="56171"/>
                      </a:cubicBezTo>
                      <a:cubicBezTo>
                        <a:pt x="311104" y="56171"/>
                        <a:pt x="315425" y="56171"/>
                        <a:pt x="318305" y="56171"/>
                      </a:cubicBezTo>
                      <a:cubicBezTo>
                        <a:pt x="322626" y="56171"/>
                        <a:pt x="325507" y="56171"/>
                        <a:pt x="329828" y="56171"/>
                      </a:cubicBezTo>
                      <a:cubicBezTo>
                        <a:pt x="334148" y="56171"/>
                        <a:pt x="338469" y="56171"/>
                        <a:pt x="342790" y="57612"/>
                      </a:cubicBezTo>
                      <a:cubicBezTo>
                        <a:pt x="345671" y="57612"/>
                        <a:pt x="349992" y="57612"/>
                        <a:pt x="352872" y="59052"/>
                      </a:cubicBezTo>
                      <a:cubicBezTo>
                        <a:pt x="357193" y="59052"/>
                        <a:pt x="361514" y="60492"/>
                        <a:pt x="365835" y="60492"/>
                      </a:cubicBezTo>
                      <a:cubicBezTo>
                        <a:pt x="368716" y="60492"/>
                        <a:pt x="373036" y="61933"/>
                        <a:pt x="375917" y="61933"/>
                      </a:cubicBezTo>
                      <a:cubicBezTo>
                        <a:pt x="380238" y="63373"/>
                        <a:pt x="383118" y="63373"/>
                        <a:pt x="387439" y="64813"/>
                      </a:cubicBezTo>
                      <a:cubicBezTo>
                        <a:pt x="391760" y="66254"/>
                        <a:pt x="394641" y="66254"/>
                        <a:pt x="398962" y="67694"/>
                      </a:cubicBezTo>
                      <a:cubicBezTo>
                        <a:pt x="401842" y="69134"/>
                        <a:pt x="404723" y="69134"/>
                        <a:pt x="407603" y="70574"/>
                      </a:cubicBezTo>
                      <a:cubicBezTo>
                        <a:pt x="411924" y="72015"/>
                        <a:pt x="417685" y="73455"/>
                        <a:pt x="422006" y="74895"/>
                      </a:cubicBezTo>
                      <a:cubicBezTo>
                        <a:pt x="426327" y="76336"/>
                        <a:pt x="429208" y="77776"/>
                        <a:pt x="432088" y="79216"/>
                      </a:cubicBezTo>
                      <a:cubicBezTo>
                        <a:pt x="433529" y="80656"/>
                        <a:pt x="434969" y="80656"/>
                        <a:pt x="437850" y="82097"/>
                      </a:cubicBezTo>
                      <a:cubicBezTo>
                        <a:pt x="443611" y="84977"/>
                        <a:pt x="449372" y="87858"/>
                        <a:pt x="453693" y="90738"/>
                      </a:cubicBezTo>
                      <a:cubicBezTo>
                        <a:pt x="494021" y="113783"/>
                        <a:pt x="514185" y="145470"/>
                        <a:pt x="514185" y="178596"/>
                      </a:cubicBezTo>
                      <a:lnTo>
                        <a:pt x="514185" y="120985"/>
                      </a:lnTo>
                      <a:cubicBezTo>
                        <a:pt x="512745" y="87858"/>
                        <a:pt x="492581" y="56171"/>
                        <a:pt x="452253" y="33127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2" name="Forma livre: Forma 51">
                  <a:extLst>
                    <a:ext uri="{FF2B5EF4-FFF2-40B4-BE49-F238E27FC236}">
                      <a16:creationId xmlns:a16="http://schemas.microsoft.com/office/drawing/2014/main" id="{FFBFF49E-31AB-45C9-A504-FC3742319840}"/>
                    </a:ext>
                  </a:extLst>
                </p:cNvPr>
                <p:cNvSpPr/>
                <p:nvPr/>
              </p:nvSpPr>
              <p:spPr>
                <a:xfrm>
                  <a:off x="9094423" y="2142816"/>
                  <a:ext cx="442170" cy="315424"/>
                </a:xfrm>
                <a:custGeom>
                  <a:avLst/>
                  <a:gdLst>
                    <a:gd name="connsiteX0" fmla="*/ 442170 w 442170"/>
                    <a:gd name="connsiteY0" fmla="*/ 0 h 315424"/>
                    <a:gd name="connsiteX1" fmla="*/ 440730 w 442170"/>
                    <a:gd name="connsiteY1" fmla="*/ 59052 h 315424"/>
                    <a:gd name="connsiteX2" fmla="*/ 0 w 442170"/>
                    <a:gd name="connsiteY2" fmla="*/ 315425 h 315424"/>
                    <a:gd name="connsiteX3" fmla="*/ 0 w 442170"/>
                    <a:gd name="connsiteY3" fmla="*/ 256372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2170" h="315424">
                      <a:moveTo>
                        <a:pt x="442170" y="0"/>
                      </a:moveTo>
                      <a:lnTo>
                        <a:pt x="440730" y="59052"/>
                      </a:lnTo>
                      <a:lnTo>
                        <a:pt x="0" y="315425"/>
                      </a:lnTo>
                      <a:lnTo>
                        <a:pt x="0" y="256372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3" name="Forma livre: Forma 52">
                  <a:extLst>
                    <a:ext uri="{FF2B5EF4-FFF2-40B4-BE49-F238E27FC236}">
                      <a16:creationId xmlns:a16="http://schemas.microsoft.com/office/drawing/2014/main" id="{6DBC8FF6-7C87-4AD2-8A34-AFB23BCDC62A}"/>
                    </a:ext>
                  </a:extLst>
                </p:cNvPr>
                <p:cNvSpPr/>
                <p:nvPr/>
              </p:nvSpPr>
              <p:spPr>
                <a:xfrm>
                  <a:off x="7747747" y="2237876"/>
                  <a:ext cx="517065" cy="231887"/>
                </a:xfrm>
                <a:custGeom>
                  <a:avLst/>
                  <a:gdLst>
                    <a:gd name="connsiteX0" fmla="*/ 422006 w 517065"/>
                    <a:gd name="connsiteY0" fmla="*/ 53291 h 231887"/>
                    <a:gd name="connsiteX1" fmla="*/ 398962 w 517065"/>
                    <a:gd name="connsiteY1" fmla="*/ 41768 h 231887"/>
                    <a:gd name="connsiteX2" fmla="*/ 391760 w 517065"/>
                    <a:gd name="connsiteY2" fmla="*/ 38888 h 231887"/>
                    <a:gd name="connsiteX3" fmla="*/ 375917 w 517065"/>
                    <a:gd name="connsiteY3" fmla="*/ 31686 h 231887"/>
                    <a:gd name="connsiteX4" fmla="*/ 373036 w 517065"/>
                    <a:gd name="connsiteY4" fmla="*/ 30246 h 231887"/>
                    <a:gd name="connsiteX5" fmla="*/ 358633 w 517065"/>
                    <a:gd name="connsiteY5" fmla="*/ 24485 h 231887"/>
                    <a:gd name="connsiteX6" fmla="*/ 354312 w 517065"/>
                    <a:gd name="connsiteY6" fmla="*/ 23045 h 231887"/>
                    <a:gd name="connsiteX7" fmla="*/ 334148 w 517065"/>
                    <a:gd name="connsiteY7" fmla="*/ 17283 h 231887"/>
                    <a:gd name="connsiteX8" fmla="*/ 332708 w 517065"/>
                    <a:gd name="connsiteY8" fmla="*/ 17283 h 231887"/>
                    <a:gd name="connsiteX9" fmla="*/ 303902 w 517065"/>
                    <a:gd name="connsiteY9" fmla="*/ 10082 h 231887"/>
                    <a:gd name="connsiteX10" fmla="*/ 302462 w 517065"/>
                    <a:gd name="connsiteY10" fmla="*/ 10082 h 231887"/>
                    <a:gd name="connsiteX11" fmla="*/ 295260 w 517065"/>
                    <a:gd name="connsiteY11" fmla="*/ 8642 h 231887"/>
                    <a:gd name="connsiteX12" fmla="*/ 276537 w 517065"/>
                    <a:gd name="connsiteY12" fmla="*/ 5761 h 231887"/>
                    <a:gd name="connsiteX13" fmla="*/ 272216 w 517065"/>
                    <a:gd name="connsiteY13" fmla="*/ 4321 h 231887"/>
                    <a:gd name="connsiteX14" fmla="*/ 265014 w 517065"/>
                    <a:gd name="connsiteY14" fmla="*/ 2881 h 231887"/>
                    <a:gd name="connsiteX15" fmla="*/ 250611 w 517065"/>
                    <a:gd name="connsiteY15" fmla="*/ 1440 h 231887"/>
                    <a:gd name="connsiteX16" fmla="*/ 244850 w 517065"/>
                    <a:gd name="connsiteY16" fmla="*/ 1440 h 231887"/>
                    <a:gd name="connsiteX17" fmla="*/ 239089 w 517065"/>
                    <a:gd name="connsiteY17" fmla="*/ 1440 h 231887"/>
                    <a:gd name="connsiteX18" fmla="*/ 226126 w 517065"/>
                    <a:gd name="connsiteY18" fmla="*/ 0 h 231887"/>
                    <a:gd name="connsiteX19" fmla="*/ 220365 w 517065"/>
                    <a:gd name="connsiteY19" fmla="*/ 0 h 231887"/>
                    <a:gd name="connsiteX20" fmla="*/ 214604 w 517065"/>
                    <a:gd name="connsiteY20" fmla="*/ 0 h 231887"/>
                    <a:gd name="connsiteX21" fmla="*/ 201641 w 517065"/>
                    <a:gd name="connsiteY21" fmla="*/ 0 h 231887"/>
                    <a:gd name="connsiteX22" fmla="*/ 194440 w 517065"/>
                    <a:gd name="connsiteY22" fmla="*/ 0 h 231887"/>
                    <a:gd name="connsiteX23" fmla="*/ 190119 w 517065"/>
                    <a:gd name="connsiteY23" fmla="*/ 0 h 231887"/>
                    <a:gd name="connsiteX24" fmla="*/ 175716 w 517065"/>
                    <a:gd name="connsiteY24" fmla="*/ 1440 h 231887"/>
                    <a:gd name="connsiteX25" fmla="*/ 168514 w 517065"/>
                    <a:gd name="connsiteY25" fmla="*/ 1440 h 231887"/>
                    <a:gd name="connsiteX26" fmla="*/ 165634 w 517065"/>
                    <a:gd name="connsiteY26" fmla="*/ 1440 h 231887"/>
                    <a:gd name="connsiteX27" fmla="*/ 145470 w 517065"/>
                    <a:gd name="connsiteY27" fmla="*/ 4321 h 231887"/>
                    <a:gd name="connsiteX28" fmla="*/ 141149 w 517065"/>
                    <a:gd name="connsiteY28" fmla="*/ 4321 h 231887"/>
                    <a:gd name="connsiteX29" fmla="*/ 139709 w 517065"/>
                    <a:gd name="connsiteY29" fmla="*/ 4321 h 231887"/>
                    <a:gd name="connsiteX30" fmla="*/ 132507 w 517065"/>
                    <a:gd name="connsiteY30" fmla="*/ 5761 h 231887"/>
                    <a:gd name="connsiteX31" fmla="*/ 118104 w 517065"/>
                    <a:gd name="connsiteY31" fmla="*/ 8642 h 231887"/>
                    <a:gd name="connsiteX32" fmla="*/ 109462 w 517065"/>
                    <a:gd name="connsiteY32" fmla="*/ 11522 h 231887"/>
                    <a:gd name="connsiteX33" fmla="*/ 100821 w 517065"/>
                    <a:gd name="connsiteY33" fmla="*/ 14403 h 231887"/>
                    <a:gd name="connsiteX34" fmla="*/ 97940 w 517065"/>
                    <a:gd name="connsiteY34" fmla="*/ 15843 h 231887"/>
                    <a:gd name="connsiteX35" fmla="*/ 83537 w 517065"/>
                    <a:gd name="connsiteY35" fmla="*/ 21604 h 231887"/>
                    <a:gd name="connsiteX36" fmla="*/ 76335 w 517065"/>
                    <a:gd name="connsiteY36" fmla="*/ 24485 h 231887"/>
                    <a:gd name="connsiteX37" fmla="*/ 56171 w 517065"/>
                    <a:gd name="connsiteY37" fmla="*/ 34567 h 231887"/>
                    <a:gd name="connsiteX38" fmla="*/ 53291 w 517065"/>
                    <a:gd name="connsiteY38" fmla="*/ 36007 h 231887"/>
                    <a:gd name="connsiteX39" fmla="*/ 47530 w 517065"/>
                    <a:gd name="connsiteY39" fmla="*/ 40328 h 231887"/>
                    <a:gd name="connsiteX40" fmla="*/ 41768 w 517065"/>
                    <a:gd name="connsiteY40" fmla="*/ 44649 h 231887"/>
                    <a:gd name="connsiteX41" fmla="*/ 34567 w 517065"/>
                    <a:gd name="connsiteY41" fmla="*/ 50410 h 231887"/>
                    <a:gd name="connsiteX42" fmla="*/ 28806 w 517065"/>
                    <a:gd name="connsiteY42" fmla="*/ 54731 h 231887"/>
                    <a:gd name="connsiteX43" fmla="*/ 28806 w 517065"/>
                    <a:gd name="connsiteY43" fmla="*/ 54731 h 231887"/>
                    <a:gd name="connsiteX44" fmla="*/ 27366 w 517065"/>
                    <a:gd name="connsiteY44" fmla="*/ 56171 h 231887"/>
                    <a:gd name="connsiteX45" fmla="*/ 18724 w 517065"/>
                    <a:gd name="connsiteY45" fmla="*/ 66254 h 231887"/>
                    <a:gd name="connsiteX46" fmla="*/ 17283 w 517065"/>
                    <a:gd name="connsiteY46" fmla="*/ 67694 h 231887"/>
                    <a:gd name="connsiteX47" fmla="*/ 15843 w 517065"/>
                    <a:gd name="connsiteY47" fmla="*/ 70574 h 231887"/>
                    <a:gd name="connsiteX48" fmla="*/ 11522 w 517065"/>
                    <a:gd name="connsiteY48" fmla="*/ 77776 h 231887"/>
                    <a:gd name="connsiteX49" fmla="*/ 10082 w 517065"/>
                    <a:gd name="connsiteY49" fmla="*/ 80656 h 231887"/>
                    <a:gd name="connsiteX50" fmla="*/ 8642 w 517065"/>
                    <a:gd name="connsiteY50" fmla="*/ 83537 h 231887"/>
                    <a:gd name="connsiteX51" fmla="*/ 5761 w 517065"/>
                    <a:gd name="connsiteY51" fmla="*/ 90738 h 231887"/>
                    <a:gd name="connsiteX52" fmla="*/ 4321 w 517065"/>
                    <a:gd name="connsiteY52" fmla="*/ 93619 h 231887"/>
                    <a:gd name="connsiteX53" fmla="*/ 4321 w 517065"/>
                    <a:gd name="connsiteY53" fmla="*/ 96500 h 231887"/>
                    <a:gd name="connsiteX54" fmla="*/ 2881 w 517065"/>
                    <a:gd name="connsiteY54" fmla="*/ 103701 h 231887"/>
                    <a:gd name="connsiteX55" fmla="*/ 1440 w 517065"/>
                    <a:gd name="connsiteY55" fmla="*/ 106582 h 231887"/>
                    <a:gd name="connsiteX56" fmla="*/ 1440 w 517065"/>
                    <a:gd name="connsiteY56" fmla="*/ 108022 h 231887"/>
                    <a:gd name="connsiteX57" fmla="*/ 0 w 517065"/>
                    <a:gd name="connsiteY57" fmla="*/ 116664 h 231887"/>
                    <a:gd name="connsiteX58" fmla="*/ 0 w 517065"/>
                    <a:gd name="connsiteY58" fmla="*/ 120985 h 231887"/>
                    <a:gd name="connsiteX59" fmla="*/ 0 w 517065"/>
                    <a:gd name="connsiteY59" fmla="*/ 123865 h 231887"/>
                    <a:gd name="connsiteX60" fmla="*/ 0 w 517065"/>
                    <a:gd name="connsiteY60" fmla="*/ 181477 h 231887"/>
                    <a:gd name="connsiteX61" fmla="*/ 0 w 517065"/>
                    <a:gd name="connsiteY61" fmla="*/ 175716 h 231887"/>
                    <a:gd name="connsiteX62" fmla="*/ 1440 w 517065"/>
                    <a:gd name="connsiteY62" fmla="*/ 167074 h 231887"/>
                    <a:gd name="connsiteX63" fmla="*/ 2881 w 517065"/>
                    <a:gd name="connsiteY63" fmla="*/ 161313 h 231887"/>
                    <a:gd name="connsiteX64" fmla="*/ 4321 w 517065"/>
                    <a:gd name="connsiteY64" fmla="*/ 154111 h 231887"/>
                    <a:gd name="connsiteX65" fmla="*/ 5761 w 517065"/>
                    <a:gd name="connsiteY65" fmla="*/ 148350 h 231887"/>
                    <a:gd name="connsiteX66" fmla="*/ 8642 w 517065"/>
                    <a:gd name="connsiteY66" fmla="*/ 141149 h 231887"/>
                    <a:gd name="connsiteX67" fmla="*/ 11522 w 517065"/>
                    <a:gd name="connsiteY67" fmla="*/ 135388 h 231887"/>
                    <a:gd name="connsiteX68" fmla="*/ 15843 w 517065"/>
                    <a:gd name="connsiteY68" fmla="*/ 128186 h 231887"/>
                    <a:gd name="connsiteX69" fmla="*/ 18724 w 517065"/>
                    <a:gd name="connsiteY69" fmla="*/ 123865 h 231887"/>
                    <a:gd name="connsiteX70" fmla="*/ 27366 w 517065"/>
                    <a:gd name="connsiteY70" fmla="*/ 113783 h 231887"/>
                    <a:gd name="connsiteX71" fmla="*/ 30246 w 517065"/>
                    <a:gd name="connsiteY71" fmla="*/ 110903 h 231887"/>
                    <a:gd name="connsiteX72" fmla="*/ 36007 w 517065"/>
                    <a:gd name="connsiteY72" fmla="*/ 106582 h 231887"/>
                    <a:gd name="connsiteX73" fmla="*/ 43209 w 517065"/>
                    <a:gd name="connsiteY73" fmla="*/ 100821 h 231887"/>
                    <a:gd name="connsiteX74" fmla="*/ 48970 w 517065"/>
                    <a:gd name="connsiteY74" fmla="*/ 96500 h 231887"/>
                    <a:gd name="connsiteX75" fmla="*/ 57612 w 517065"/>
                    <a:gd name="connsiteY75" fmla="*/ 90738 h 231887"/>
                    <a:gd name="connsiteX76" fmla="*/ 77776 w 517065"/>
                    <a:gd name="connsiteY76" fmla="*/ 80656 h 231887"/>
                    <a:gd name="connsiteX77" fmla="*/ 84977 w 517065"/>
                    <a:gd name="connsiteY77" fmla="*/ 77776 h 231887"/>
                    <a:gd name="connsiteX78" fmla="*/ 99380 w 517065"/>
                    <a:gd name="connsiteY78" fmla="*/ 72015 h 231887"/>
                    <a:gd name="connsiteX79" fmla="*/ 110903 w 517065"/>
                    <a:gd name="connsiteY79" fmla="*/ 69134 h 231887"/>
                    <a:gd name="connsiteX80" fmla="*/ 119544 w 517065"/>
                    <a:gd name="connsiteY80" fmla="*/ 66254 h 231887"/>
                    <a:gd name="connsiteX81" fmla="*/ 133947 w 517065"/>
                    <a:gd name="connsiteY81" fmla="*/ 63373 h 231887"/>
                    <a:gd name="connsiteX82" fmla="*/ 141149 w 517065"/>
                    <a:gd name="connsiteY82" fmla="*/ 61933 h 231887"/>
                    <a:gd name="connsiteX83" fmla="*/ 146910 w 517065"/>
                    <a:gd name="connsiteY83" fmla="*/ 60492 h 231887"/>
                    <a:gd name="connsiteX84" fmla="*/ 167074 w 517065"/>
                    <a:gd name="connsiteY84" fmla="*/ 57612 h 231887"/>
                    <a:gd name="connsiteX85" fmla="*/ 177156 w 517065"/>
                    <a:gd name="connsiteY85" fmla="*/ 56171 h 231887"/>
                    <a:gd name="connsiteX86" fmla="*/ 191559 w 517065"/>
                    <a:gd name="connsiteY86" fmla="*/ 54731 h 231887"/>
                    <a:gd name="connsiteX87" fmla="*/ 203081 w 517065"/>
                    <a:gd name="connsiteY87" fmla="*/ 54731 h 231887"/>
                    <a:gd name="connsiteX88" fmla="*/ 216044 w 517065"/>
                    <a:gd name="connsiteY88" fmla="*/ 54731 h 231887"/>
                    <a:gd name="connsiteX89" fmla="*/ 227566 w 517065"/>
                    <a:gd name="connsiteY89" fmla="*/ 54731 h 231887"/>
                    <a:gd name="connsiteX90" fmla="*/ 240529 w 517065"/>
                    <a:gd name="connsiteY90" fmla="*/ 56171 h 231887"/>
                    <a:gd name="connsiteX91" fmla="*/ 252052 w 517065"/>
                    <a:gd name="connsiteY91" fmla="*/ 57612 h 231887"/>
                    <a:gd name="connsiteX92" fmla="*/ 266455 w 517065"/>
                    <a:gd name="connsiteY92" fmla="*/ 59052 h 231887"/>
                    <a:gd name="connsiteX93" fmla="*/ 277977 w 517065"/>
                    <a:gd name="connsiteY93" fmla="*/ 60492 h 231887"/>
                    <a:gd name="connsiteX94" fmla="*/ 296701 w 517065"/>
                    <a:gd name="connsiteY94" fmla="*/ 63373 h 231887"/>
                    <a:gd name="connsiteX95" fmla="*/ 305342 w 517065"/>
                    <a:gd name="connsiteY95" fmla="*/ 64813 h 231887"/>
                    <a:gd name="connsiteX96" fmla="*/ 334148 w 517065"/>
                    <a:gd name="connsiteY96" fmla="*/ 72015 h 231887"/>
                    <a:gd name="connsiteX97" fmla="*/ 355753 w 517065"/>
                    <a:gd name="connsiteY97" fmla="*/ 79216 h 231887"/>
                    <a:gd name="connsiteX98" fmla="*/ 360074 w 517065"/>
                    <a:gd name="connsiteY98" fmla="*/ 80656 h 231887"/>
                    <a:gd name="connsiteX99" fmla="*/ 377357 w 517065"/>
                    <a:gd name="connsiteY99" fmla="*/ 86418 h 231887"/>
                    <a:gd name="connsiteX100" fmla="*/ 393200 w 517065"/>
                    <a:gd name="connsiteY100" fmla="*/ 93619 h 231887"/>
                    <a:gd name="connsiteX101" fmla="*/ 400402 w 517065"/>
                    <a:gd name="connsiteY101" fmla="*/ 96500 h 231887"/>
                    <a:gd name="connsiteX102" fmla="*/ 423447 w 517065"/>
                    <a:gd name="connsiteY102" fmla="*/ 108022 h 231887"/>
                    <a:gd name="connsiteX103" fmla="*/ 517066 w 517065"/>
                    <a:gd name="connsiteY103" fmla="*/ 231887 h 231887"/>
                    <a:gd name="connsiteX104" fmla="*/ 517066 w 517065"/>
                    <a:gd name="connsiteY104" fmla="*/ 174276 h 231887"/>
                    <a:gd name="connsiteX105" fmla="*/ 422006 w 517065"/>
                    <a:gd name="connsiteY105" fmla="*/ 53291 h 231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7065" h="231887">
                      <a:moveTo>
                        <a:pt x="422006" y="53291"/>
                      </a:moveTo>
                      <a:cubicBezTo>
                        <a:pt x="414805" y="48970"/>
                        <a:pt x="407603" y="44649"/>
                        <a:pt x="398962" y="41768"/>
                      </a:cubicBezTo>
                      <a:cubicBezTo>
                        <a:pt x="396081" y="40328"/>
                        <a:pt x="393200" y="38888"/>
                        <a:pt x="391760" y="38888"/>
                      </a:cubicBezTo>
                      <a:cubicBezTo>
                        <a:pt x="385999" y="36007"/>
                        <a:pt x="381678" y="34567"/>
                        <a:pt x="375917" y="31686"/>
                      </a:cubicBezTo>
                      <a:cubicBezTo>
                        <a:pt x="374477" y="31686"/>
                        <a:pt x="374477" y="31686"/>
                        <a:pt x="373036" y="30246"/>
                      </a:cubicBezTo>
                      <a:cubicBezTo>
                        <a:pt x="368715" y="28806"/>
                        <a:pt x="362954" y="25925"/>
                        <a:pt x="358633" y="24485"/>
                      </a:cubicBezTo>
                      <a:cubicBezTo>
                        <a:pt x="357193" y="24485"/>
                        <a:pt x="355753" y="23045"/>
                        <a:pt x="354312" y="23045"/>
                      </a:cubicBezTo>
                      <a:cubicBezTo>
                        <a:pt x="347111" y="20164"/>
                        <a:pt x="341350" y="18724"/>
                        <a:pt x="334148" y="17283"/>
                      </a:cubicBezTo>
                      <a:cubicBezTo>
                        <a:pt x="334148" y="17283"/>
                        <a:pt x="332708" y="17283"/>
                        <a:pt x="332708" y="17283"/>
                      </a:cubicBezTo>
                      <a:cubicBezTo>
                        <a:pt x="322626" y="14403"/>
                        <a:pt x="313984" y="11522"/>
                        <a:pt x="303902" y="10082"/>
                      </a:cubicBezTo>
                      <a:cubicBezTo>
                        <a:pt x="303902" y="10082"/>
                        <a:pt x="302462" y="10082"/>
                        <a:pt x="302462" y="10082"/>
                      </a:cubicBezTo>
                      <a:cubicBezTo>
                        <a:pt x="299581" y="10082"/>
                        <a:pt x="298141" y="8642"/>
                        <a:pt x="295260" y="8642"/>
                      </a:cubicBezTo>
                      <a:cubicBezTo>
                        <a:pt x="289499" y="7201"/>
                        <a:pt x="283738" y="5761"/>
                        <a:pt x="276537" y="5761"/>
                      </a:cubicBezTo>
                      <a:cubicBezTo>
                        <a:pt x="275096" y="5761"/>
                        <a:pt x="273656" y="5761"/>
                        <a:pt x="272216" y="4321"/>
                      </a:cubicBezTo>
                      <a:cubicBezTo>
                        <a:pt x="269335" y="4321"/>
                        <a:pt x="267895" y="4321"/>
                        <a:pt x="265014" y="2881"/>
                      </a:cubicBezTo>
                      <a:cubicBezTo>
                        <a:pt x="260693" y="2881"/>
                        <a:pt x="254932" y="1440"/>
                        <a:pt x="250611" y="1440"/>
                      </a:cubicBezTo>
                      <a:cubicBezTo>
                        <a:pt x="249171" y="1440"/>
                        <a:pt x="246290" y="1440"/>
                        <a:pt x="244850" y="1440"/>
                      </a:cubicBezTo>
                      <a:cubicBezTo>
                        <a:pt x="243410" y="1440"/>
                        <a:pt x="240529" y="1440"/>
                        <a:pt x="239089" y="1440"/>
                      </a:cubicBezTo>
                      <a:cubicBezTo>
                        <a:pt x="234768" y="1440"/>
                        <a:pt x="230447" y="1440"/>
                        <a:pt x="226126" y="0"/>
                      </a:cubicBezTo>
                      <a:cubicBezTo>
                        <a:pt x="224686" y="0"/>
                        <a:pt x="221805" y="0"/>
                        <a:pt x="220365" y="0"/>
                      </a:cubicBezTo>
                      <a:cubicBezTo>
                        <a:pt x="218925" y="0"/>
                        <a:pt x="216044" y="0"/>
                        <a:pt x="214604" y="0"/>
                      </a:cubicBezTo>
                      <a:cubicBezTo>
                        <a:pt x="210283" y="0"/>
                        <a:pt x="205962" y="0"/>
                        <a:pt x="201641" y="0"/>
                      </a:cubicBezTo>
                      <a:cubicBezTo>
                        <a:pt x="198760" y="0"/>
                        <a:pt x="197320" y="0"/>
                        <a:pt x="194440" y="0"/>
                      </a:cubicBezTo>
                      <a:cubicBezTo>
                        <a:pt x="192999" y="0"/>
                        <a:pt x="191559" y="0"/>
                        <a:pt x="190119" y="0"/>
                      </a:cubicBezTo>
                      <a:cubicBezTo>
                        <a:pt x="185798" y="0"/>
                        <a:pt x="180037" y="0"/>
                        <a:pt x="175716" y="1440"/>
                      </a:cubicBezTo>
                      <a:cubicBezTo>
                        <a:pt x="172835" y="1440"/>
                        <a:pt x="171395" y="1440"/>
                        <a:pt x="168514" y="1440"/>
                      </a:cubicBezTo>
                      <a:cubicBezTo>
                        <a:pt x="167074" y="1440"/>
                        <a:pt x="165634" y="1440"/>
                        <a:pt x="165634" y="1440"/>
                      </a:cubicBezTo>
                      <a:cubicBezTo>
                        <a:pt x="158432" y="2881"/>
                        <a:pt x="152671" y="2881"/>
                        <a:pt x="145470" y="4321"/>
                      </a:cubicBezTo>
                      <a:cubicBezTo>
                        <a:pt x="144029" y="4321"/>
                        <a:pt x="142589" y="4321"/>
                        <a:pt x="141149" y="4321"/>
                      </a:cubicBezTo>
                      <a:cubicBezTo>
                        <a:pt x="141149" y="4321"/>
                        <a:pt x="139709" y="4321"/>
                        <a:pt x="139709" y="4321"/>
                      </a:cubicBezTo>
                      <a:cubicBezTo>
                        <a:pt x="136828" y="4321"/>
                        <a:pt x="135388" y="5761"/>
                        <a:pt x="132507" y="5761"/>
                      </a:cubicBezTo>
                      <a:cubicBezTo>
                        <a:pt x="128186" y="7201"/>
                        <a:pt x="123865" y="7201"/>
                        <a:pt x="118104" y="8642"/>
                      </a:cubicBezTo>
                      <a:cubicBezTo>
                        <a:pt x="115224" y="8642"/>
                        <a:pt x="112343" y="10082"/>
                        <a:pt x="109462" y="11522"/>
                      </a:cubicBezTo>
                      <a:cubicBezTo>
                        <a:pt x="106582" y="12963"/>
                        <a:pt x="103701" y="12963"/>
                        <a:pt x="100821" y="14403"/>
                      </a:cubicBezTo>
                      <a:cubicBezTo>
                        <a:pt x="99380" y="14403"/>
                        <a:pt x="99380" y="14403"/>
                        <a:pt x="97940" y="15843"/>
                      </a:cubicBezTo>
                      <a:cubicBezTo>
                        <a:pt x="93619" y="17283"/>
                        <a:pt x="87858" y="18724"/>
                        <a:pt x="83537" y="21604"/>
                      </a:cubicBezTo>
                      <a:cubicBezTo>
                        <a:pt x="80656" y="23045"/>
                        <a:pt x="79216" y="23045"/>
                        <a:pt x="76335" y="24485"/>
                      </a:cubicBezTo>
                      <a:cubicBezTo>
                        <a:pt x="69134" y="27366"/>
                        <a:pt x="63373" y="30246"/>
                        <a:pt x="56171" y="34567"/>
                      </a:cubicBezTo>
                      <a:cubicBezTo>
                        <a:pt x="54731" y="34567"/>
                        <a:pt x="54731" y="36007"/>
                        <a:pt x="53291" y="36007"/>
                      </a:cubicBezTo>
                      <a:cubicBezTo>
                        <a:pt x="50410" y="37448"/>
                        <a:pt x="48970" y="38888"/>
                        <a:pt x="47530" y="40328"/>
                      </a:cubicBezTo>
                      <a:cubicBezTo>
                        <a:pt x="46089" y="41768"/>
                        <a:pt x="43209" y="43209"/>
                        <a:pt x="41768" y="44649"/>
                      </a:cubicBezTo>
                      <a:cubicBezTo>
                        <a:pt x="38888" y="46089"/>
                        <a:pt x="37448" y="47530"/>
                        <a:pt x="34567" y="50410"/>
                      </a:cubicBezTo>
                      <a:cubicBezTo>
                        <a:pt x="33127" y="51851"/>
                        <a:pt x="31686" y="53291"/>
                        <a:pt x="28806" y="54731"/>
                      </a:cubicBezTo>
                      <a:cubicBezTo>
                        <a:pt x="28806" y="54731"/>
                        <a:pt x="28806" y="54731"/>
                        <a:pt x="28806" y="54731"/>
                      </a:cubicBezTo>
                      <a:cubicBezTo>
                        <a:pt x="28806" y="54731"/>
                        <a:pt x="27366" y="56171"/>
                        <a:pt x="27366" y="56171"/>
                      </a:cubicBezTo>
                      <a:cubicBezTo>
                        <a:pt x="24485" y="59052"/>
                        <a:pt x="21604" y="61933"/>
                        <a:pt x="18724" y="66254"/>
                      </a:cubicBezTo>
                      <a:cubicBezTo>
                        <a:pt x="18724" y="66254"/>
                        <a:pt x="17283" y="67694"/>
                        <a:pt x="17283" y="67694"/>
                      </a:cubicBezTo>
                      <a:cubicBezTo>
                        <a:pt x="15843" y="69134"/>
                        <a:pt x="15843" y="69134"/>
                        <a:pt x="15843" y="70574"/>
                      </a:cubicBezTo>
                      <a:cubicBezTo>
                        <a:pt x="14403" y="73455"/>
                        <a:pt x="12963" y="74895"/>
                        <a:pt x="11522" y="77776"/>
                      </a:cubicBezTo>
                      <a:cubicBezTo>
                        <a:pt x="11522" y="79216"/>
                        <a:pt x="10082" y="79216"/>
                        <a:pt x="10082" y="80656"/>
                      </a:cubicBezTo>
                      <a:cubicBezTo>
                        <a:pt x="10082" y="82097"/>
                        <a:pt x="8642" y="82097"/>
                        <a:pt x="8642" y="83537"/>
                      </a:cubicBezTo>
                      <a:cubicBezTo>
                        <a:pt x="7201" y="86418"/>
                        <a:pt x="5761" y="87858"/>
                        <a:pt x="5761" y="90738"/>
                      </a:cubicBezTo>
                      <a:cubicBezTo>
                        <a:pt x="5761" y="92179"/>
                        <a:pt x="4321" y="92179"/>
                        <a:pt x="4321" y="93619"/>
                      </a:cubicBezTo>
                      <a:cubicBezTo>
                        <a:pt x="4321" y="95059"/>
                        <a:pt x="4321" y="95059"/>
                        <a:pt x="4321" y="96500"/>
                      </a:cubicBezTo>
                      <a:cubicBezTo>
                        <a:pt x="2881" y="99380"/>
                        <a:pt x="2881" y="100821"/>
                        <a:pt x="2881" y="103701"/>
                      </a:cubicBezTo>
                      <a:cubicBezTo>
                        <a:pt x="2881" y="105141"/>
                        <a:pt x="1440" y="106582"/>
                        <a:pt x="1440" y="106582"/>
                      </a:cubicBezTo>
                      <a:cubicBezTo>
                        <a:pt x="1440" y="106582"/>
                        <a:pt x="1440" y="108022"/>
                        <a:pt x="1440" y="108022"/>
                      </a:cubicBezTo>
                      <a:cubicBezTo>
                        <a:pt x="1440" y="110903"/>
                        <a:pt x="0" y="113783"/>
                        <a:pt x="0" y="116664"/>
                      </a:cubicBezTo>
                      <a:cubicBezTo>
                        <a:pt x="0" y="118104"/>
                        <a:pt x="0" y="119544"/>
                        <a:pt x="0" y="120985"/>
                      </a:cubicBezTo>
                      <a:cubicBezTo>
                        <a:pt x="0" y="122425"/>
                        <a:pt x="0" y="122425"/>
                        <a:pt x="0" y="123865"/>
                      </a:cubicBezTo>
                      <a:lnTo>
                        <a:pt x="0" y="181477"/>
                      </a:lnTo>
                      <a:cubicBezTo>
                        <a:pt x="0" y="180037"/>
                        <a:pt x="0" y="177156"/>
                        <a:pt x="0" y="175716"/>
                      </a:cubicBezTo>
                      <a:cubicBezTo>
                        <a:pt x="0" y="172835"/>
                        <a:pt x="0" y="169955"/>
                        <a:pt x="1440" y="167074"/>
                      </a:cubicBezTo>
                      <a:cubicBezTo>
                        <a:pt x="1440" y="165634"/>
                        <a:pt x="2881" y="164193"/>
                        <a:pt x="2881" y="161313"/>
                      </a:cubicBezTo>
                      <a:cubicBezTo>
                        <a:pt x="2881" y="158432"/>
                        <a:pt x="4321" y="156992"/>
                        <a:pt x="4321" y="154111"/>
                      </a:cubicBezTo>
                      <a:cubicBezTo>
                        <a:pt x="4321" y="152671"/>
                        <a:pt x="5761" y="151231"/>
                        <a:pt x="5761" y="148350"/>
                      </a:cubicBezTo>
                      <a:cubicBezTo>
                        <a:pt x="7201" y="145470"/>
                        <a:pt x="7201" y="144029"/>
                        <a:pt x="8642" y="141149"/>
                      </a:cubicBezTo>
                      <a:cubicBezTo>
                        <a:pt x="10082" y="139709"/>
                        <a:pt x="10082" y="138268"/>
                        <a:pt x="11522" y="135388"/>
                      </a:cubicBezTo>
                      <a:cubicBezTo>
                        <a:pt x="12963" y="132507"/>
                        <a:pt x="14403" y="131067"/>
                        <a:pt x="15843" y="128186"/>
                      </a:cubicBezTo>
                      <a:cubicBezTo>
                        <a:pt x="17283" y="126746"/>
                        <a:pt x="18724" y="125306"/>
                        <a:pt x="18724" y="123865"/>
                      </a:cubicBezTo>
                      <a:cubicBezTo>
                        <a:pt x="21604" y="120985"/>
                        <a:pt x="24485" y="116664"/>
                        <a:pt x="27366" y="113783"/>
                      </a:cubicBezTo>
                      <a:cubicBezTo>
                        <a:pt x="28806" y="112343"/>
                        <a:pt x="28806" y="112343"/>
                        <a:pt x="30246" y="110903"/>
                      </a:cubicBezTo>
                      <a:cubicBezTo>
                        <a:pt x="31686" y="109462"/>
                        <a:pt x="33127" y="108022"/>
                        <a:pt x="36007" y="106582"/>
                      </a:cubicBezTo>
                      <a:cubicBezTo>
                        <a:pt x="38888" y="105141"/>
                        <a:pt x="40328" y="102261"/>
                        <a:pt x="43209" y="100821"/>
                      </a:cubicBezTo>
                      <a:cubicBezTo>
                        <a:pt x="44649" y="99380"/>
                        <a:pt x="47530" y="97940"/>
                        <a:pt x="48970" y="96500"/>
                      </a:cubicBezTo>
                      <a:cubicBezTo>
                        <a:pt x="51850" y="95059"/>
                        <a:pt x="54731" y="92179"/>
                        <a:pt x="57612" y="90738"/>
                      </a:cubicBezTo>
                      <a:cubicBezTo>
                        <a:pt x="63373" y="87858"/>
                        <a:pt x="70574" y="83537"/>
                        <a:pt x="77776" y="80656"/>
                      </a:cubicBezTo>
                      <a:cubicBezTo>
                        <a:pt x="80656" y="79216"/>
                        <a:pt x="82097" y="79216"/>
                        <a:pt x="84977" y="77776"/>
                      </a:cubicBezTo>
                      <a:cubicBezTo>
                        <a:pt x="89298" y="76336"/>
                        <a:pt x="95059" y="73455"/>
                        <a:pt x="99380" y="72015"/>
                      </a:cubicBezTo>
                      <a:cubicBezTo>
                        <a:pt x="103701" y="70574"/>
                        <a:pt x="106582" y="69134"/>
                        <a:pt x="110903" y="69134"/>
                      </a:cubicBezTo>
                      <a:cubicBezTo>
                        <a:pt x="113783" y="67694"/>
                        <a:pt x="116664" y="67694"/>
                        <a:pt x="119544" y="66254"/>
                      </a:cubicBezTo>
                      <a:cubicBezTo>
                        <a:pt x="123865" y="64813"/>
                        <a:pt x="128186" y="64813"/>
                        <a:pt x="133947" y="63373"/>
                      </a:cubicBezTo>
                      <a:cubicBezTo>
                        <a:pt x="136828" y="63373"/>
                        <a:pt x="138268" y="61933"/>
                        <a:pt x="141149" y="61933"/>
                      </a:cubicBezTo>
                      <a:cubicBezTo>
                        <a:pt x="142589" y="61933"/>
                        <a:pt x="145470" y="61933"/>
                        <a:pt x="146910" y="60492"/>
                      </a:cubicBezTo>
                      <a:cubicBezTo>
                        <a:pt x="154111" y="59052"/>
                        <a:pt x="159873" y="59052"/>
                        <a:pt x="167074" y="57612"/>
                      </a:cubicBezTo>
                      <a:cubicBezTo>
                        <a:pt x="169955" y="57612"/>
                        <a:pt x="174276" y="57612"/>
                        <a:pt x="177156" y="56171"/>
                      </a:cubicBezTo>
                      <a:cubicBezTo>
                        <a:pt x="181477" y="56171"/>
                        <a:pt x="187238" y="54731"/>
                        <a:pt x="191559" y="54731"/>
                      </a:cubicBezTo>
                      <a:cubicBezTo>
                        <a:pt x="195880" y="54731"/>
                        <a:pt x="198760" y="54731"/>
                        <a:pt x="203081" y="54731"/>
                      </a:cubicBezTo>
                      <a:cubicBezTo>
                        <a:pt x="207402" y="54731"/>
                        <a:pt x="211723" y="54731"/>
                        <a:pt x="216044" y="54731"/>
                      </a:cubicBezTo>
                      <a:cubicBezTo>
                        <a:pt x="220365" y="54731"/>
                        <a:pt x="223246" y="54731"/>
                        <a:pt x="227566" y="54731"/>
                      </a:cubicBezTo>
                      <a:cubicBezTo>
                        <a:pt x="231887" y="54731"/>
                        <a:pt x="236208" y="54731"/>
                        <a:pt x="240529" y="56171"/>
                      </a:cubicBezTo>
                      <a:cubicBezTo>
                        <a:pt x="244850" y="56171"/>
                        <a:pt x="247731" y="56171"/>
                        <a:pt x="252052" y="57612"/>
                      </a:cubicBezTo>
                      <a:cubicBezTo>
                        <a:pt x="256372" y="57612"/>
                        <a:pt x="262134" y="59052"/>
                        <a:pt x="266455" y="59052"/>
                      </a:cubicBezTo>
                      <a:cubicBezTo>
                        <a:pt x="270775" y="59052"/>
                        <a:pt x="273656" y="60492"/>
                        <a:pt x="277977" y="60492"/>
                      </a:cubicBezTo>
                      <a:cubicBezTo>
                        <a:pt x="283738" y="61933"/>
                        <a:pt x="289499" y="61933"/>
                        <a:pt x="296701" y="63373"/>
                      </a:cubicBezTo>
                      <a:cubicBezTo>
                        <a:pt x="299581" y="63373"/>
                        <a:pt x="302462" y="64813"/>
                        <a:pt x="305342" y="64813"/>
                      </a:cubicBezTo>
                      <a:cubicBezTo>
                        <a:pt x="315424" y="66254"/>
                        <a:pt x="325506" y="69134"/>
                        <a:pt x="334148" y="72015"/>
                      </a:cubicBezTo>
                      <a:cubicBezTo>
                        <a:pt x="341350" y="73455"/>
                        <a:pt x="348551" y="76336"/>
                        <a:pt x="355753" y="79216"/>
                      </a:cubicBezTo>
                      <a:cubicBezTo>
                        <a:pt x="357193" y="79216"/>
                        <a:pt x="358633" y="80656"/>
                        <a:pt x="360074" y="80656"/>
                      </a:cubicBezTo>
                      <a:cubicBezTo>
                        <a:pt x="365835" y="82097"/>
                        <a:pt x="371596" y="84977"/>
                        <a:pt x="377357" y="86418"/>
                      </a:cubicBezTo>
                      <a:cubicBezTo>
                        <a:pt x="383118" y="89298"/>
                        <a:pt x="387439" y="90738"/>
                        <a:pt x="393200" y="93619"/>
                      </a:cubicBezTo>
                      <a:cubicBezTo>
                        <a:pt x="396081" y="95059"/>
                        <a:pt x="398962" y="96500"/>
                        <a:pt x="400402" y="96500"/>
                      </a:cubicBezTo>
                      <a:cubicBezTo>
                        <a:pt x="407603" y="100821"/>
                        <a:pt x="416245" y="103701"/>
                        <a:pt x="423447" y="108022"/>
                      </a:cubicBezTo>
                      <a:cubicBezTo>
                        <a:pt x="485379" y="144029"/>
                        <a:pt x="517066" y="190119"/>
                        <a:pt x="517066" y="231887"/>
                      </a:cubicBezTo>
                      <a:lnTo>
                        <a:pt x="517066" y="174276"/>
                      </a:lnTo>
                      <a:cubicBezTo>
                        <a:pt x="517066" y="133947"/>
                        <a:pt x="485379" y="89298"/>
                        <a:pt x="422006" y="5329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4" name="Forma livre: Forma 53">
                  <a:extLst>
                    <a:ext uri="{FF2B5EF4-FFF2-40B4-BE49-F238E27FC236}">
                      <a16:creationId xmlns:a16="http://schemas.microsoft.com/office/drawing/2014/main" id="{46D07D04-4C7D-49EF-81B1-A142D99AA2DF}"/>
                    </a:ext>
                  </a:extLst>
                </p:cNvPr>
                <p:cNvSpPr/>
                <p:nvPr/>
              </p:nvSpPr>
              <p:spPr>
                <a:xfrm>
                  <a:off x="7312778" y="2142816"/>
                  <a:ext cx="443610" cy="315424"/>
                </a:xfrm>
                <a:custGeom>
                  <a:avLst/>
                  <a:gdLst>
                    <a:gd name="connsiteX0" fmla="*/ 443611 w 443610"/>
                    <a:gd name="connsiteY0" fmla="*/ 256372 h 315424"/>
                    <a:gd name="connsiteX1" fmla="*/ 443611 w 443610"/>
                    <a:gd name="connsiteY1" fmla="*/ 315425 h 315424"/>
                    <a:gd name="connsiteX2" fmla="*/ 0 w 443610"/>
                    <a:gd name="connsiteY2" fmla="*/ 59052 h 315424"/>
                    <a:gd name="connsiteX3" fmla="*/ 0 w 443610"/>
                    <a:gd name="connsiteY3" fmla="*/ 0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610" h="315424">
                      <a:moveTo>
                        <a:pt x="443611" y="256372"/>
                      </a:moveTo>
                      <a:lnTo>
                        <a:pt x="443611" y="315425"/>
                      </a:lnTo>
                      <a:lnTo>
                        <a:pt x="0" y="590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5" name="Forma livre: Forma 54">
                  <a:extLst>
                    <a:ext uri="{FF2B5EF4-FFF2-40B4-BE49-F238E27FC236}">
                      <a16:creationId xmlns:a16="http://schemas.microsoft.com/office/drawing/2014/main" id="{9D6C7BF4-F65B-404E-8C0A-5014A74AC195}"/>
                    </a:ext>
                  </a:extLst>
                </p:cNvPr>
                <p:cNvSpPr/>
                <p:nvPr/>
              </p:nvSpPr>
              <p:spPr>
                <a:xfrm>
                  <a:off x="7983955" y="2530256"/>
                  <a:ext cx="443610" cy="315424"/>
                </a:xfrm>
                <a:custGeom>
                  <a:avLst/>
                  <a:gdLst>
                    <a:gd name="connsiteX0" fmla="*/ 443611 w 443610"/>
                    <a:gd name="connsiteY0" fmla="*/ 256372 h 315424"/>
                    <a:gd name="connsiteX1" fmla="*/ 443611 w 443610"/>
                    <a:gd name="connsiteY1" fmla="*/ 315424 h 315424"/>
                    <a:gd name="connsiteX2" fmla="*/ 0 w 443610"/>
                    <a:gd name="connsiteY2" fmla="*/ 57612 h 315424"/>
                    <a:gd name="connsiteX3" fmla="*/ 0 w 443610"/>
                    <a:gd name="connsiteY3" fmla="*/ 0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610" h="315424">
                      <a:moveTo>
                        <a:pt x="443611" y="256372"/>
                      </a:moveTo>
                      <a:lnTo>
                        <a:pt x="443611" y="315424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6" name="Forma livre: Forma 55">
                  <a:extLst>
                    <a:ext uri="{FF2B5EF4-FFF2-40B4-BE49-F238E27FC236}">
                      <a16:creationId xmlns:a16="http://schemas.microsoft.com/office/drawing/2014/main" id="{86813CB7-2155-4DB2-A8F5-DBCF89DFE77C}"/>
                    </a:ext>
                  </a:extLst>
                </p:cNvPr>
                <p:cNvSpPr/>
                <p:nvPr/>
              </p:nvSpPr>
              <p:spPr>
                <a:xfrm>
                  <a:off x="8427566" y="2530256"/>
                  <a:ext cx="442170" cy="315424"/>
                </a:xfrm>
                <a:custGeom>
                  <a:avLst/>
                  <a:gdLst>
                    <a:gd name="connsiteX0" fmla="*/ 442170 w 442170"/>
                    <a:gd name="connsiteY0" fmla="*/ 0 h 315424"/>
                    <a:gd name="connsiteX1" fmla="*/ 442170 w 442170"/>
                    <a:gd name="connsiteY1" fmla="*/ 57612 h 315424"/>
                    <a:gd name="connsiteX2" fmla="*/ 0 w 442170"/>
                    <a:gd name="connsiteY2" fmla="*/ 315424 h 315424"/>
                    <a:gd name="connsiteX3" fmla="*/ 0 w 442170"/>
                    <a:gd name="connsiteY3" fmla="*/ 256372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2170" h="315424">
                      <a:moveTo>
                        <a:pt x="442170" y="0"/>
                      </a:moveTo>
                      <a:lnTo>
                        <a:pt x="442170" y="57612"/>
                      </a:lnTo>
                      <a:lnTo>
                        <a:pt x="0" y="315424"/>
                      </a:lnTo>
                      <a:lnTo>
                        <a:pt x="0" y="256372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57" name="Forma livre: Forma 56">
                  <a:extLst>
                    <a:ext uri="{FF2B5EF4-FFF2-40B4-BE49-F238E27FC236}">
                      <a16:creationId xmlns:a16="http://schemas.microsoft.com/office/drawing/2014/main" id="{F590ACD3-25C7-49DD-ACD1-33C6ED1ACE60}"/>
                    </a:ext>
                  </a:extLst>
                </p:cNvPr>
                <p:cNvSpPr/>
                <p:nvPr/>
              </p:nvSpPr>
              <p:spPr>
                <a:xfrm>
                  <a:off x="7314218" y="1499005"/>
                  <a:ext cx="2222374" cy="1287623"/>
                </a:xfrm>
                <a:custGeom>
                  <a:avLst/>
                  <a:gdLst>
                    <a:gd name="connsiteX0" fmla="*/ 1961681 w 2222374"/>
                    <a:gd name="connsiteY0" fmla="*/ 145470 h 1287623"/>
                    <a:gd name="connsiteX1" fmla="*/ 1996248 w 2222374"/>
                    <a:gd name="connsiteY1" fmla="*/ 355753 h 1287623"/>
                    <a:gd name="connsiteX2" fmla="*/ 1774443 w 2222374"/>
                    <a:gd name="connsiteY2" fmla="*/ 384559 h 1287623"/>
                    <a:gd name="connsiteX3" fmla="*/ 2222375 w 2222374"/>
                    <a:gd name="connsiteY3" fmla="*/ 643812 h 1287623"/>
                    <a:gd name="connsiteX4" fmla="*/ 1780204 w 2222374"/>
                    <a:gd name="connsiteY4" fmla="*/ 900184 h 1287623"/>
                    <a:gd name="connsiteX5" fmla="*/ 1729794 w 2222374"/>
                    <a:gd name="connsiteY5" fmla="*/ 771998 h 1287623"/>
                    <a:gd name="connsiteX6" fmla="*/ 1365399 w 2222374"/>
                    <a:gd name="connsiteY6" fmla="*/ 792162 h 1287623"/>
                    <a:gd name="connsiteX7" fmla="*/ 1332273 w 2222374"/>
                    <a:gd name="connsiteY7" fmla="*/ 1002445 h 1287623"/>
                    <a:gd name="connsiteX8" fmla="*/ 1554078 w 2222374"/>
                    <a:gd name="connsiteY8" fmla="*/ 1031251 h 1287623"/>
                    <a:gd name="connsiteX9" fmla="*/ 1111907 w 2222374"/>
                    <a:gd name="connsiteY9" fmla="*/ 1287623 h 1287623"/>
                    <a:gd name="connsiteX10" fmla="*/ 669737 w 2222374"/>
                    <a:gd name="connsiteY10" fmla="*/ 1031251 h 1287623"/>
                    <a:gd name="connsiteX11" fmla="*/ 891542 w 2222374"/>
                    <a:gd name="connsiteY11" fmla="*/ 1002445 h 1287623"/>
                    <a:gd name="connsiteX12" fmla="*/ 856975 w 2222374"/>
                    <a:gd name="connsiteY12" fmla="*/ 792162 h 1287623"/>
                    <a:gd name="connsiteX13" fmla="*/ 492581 w 2222374"/>
                    <a:gd name="connsiteY13" fmla="*/ 771998 h 1287623"/>
                    <a:gd name="connsiteX14" fmla="*/ 443611 w 2222374"/>
                    <a:gd name="connsiteY14" fmla="*/ 900184 h 1287623"/>
                    <a:gd name="connsiteX15" fmla="*/ 0 w 2222374"/>
                    <a:gd name="connsiteY15" fmla="*/ 643812 h 1287623"/>
                    <a:gd name="connsiteX16" fmla="*/ 453693 w 2222374"/>
                    <a:gd name="connsiteY16" fmla="*/ 380238 h 1287623"/>
                    <a:gd name="connsiteX17" fmla="*/ 498342 w 2222374"/>
                    <a:gd name="connsiteY17" fmla="*/ 519946 h 1287623"/>
                    <a:gd name="connsiteX18" fmla="*/ 862736 w 2222374"/>
                    <a:gd name="connsiteY18" fmla="*/ 499782 h 1287623"/>
                    <a:gd name="connsiteX19" fmla="*/ 895863 w 2222374"/>
                    <a:gd name="connsiteY19" fmla="*/ 289499 h 1287623"/>
                    <a:gd name="connsiteX20" fmla="*/ 655334 w 2222374"/>
                    <a:gd name="connsiteY20" fmla="*/ 263574 h 1287623"/>
                    <a:gd name="connsiteX21" fmla="*/ 1109027 w 2222374"/>
                    <a:gd name="connsiteY21" fmla="*/ 0 h 1287623"/>
                    <a:gd name="connsiteX22" fmla="*/ 1548317 w 2222374"/>
                    <a:gd name="connsiteY22" fmla="*/ 254932 h 1287623"/>
                    <a:gd name="connsiteX23" fmla="*/ 1597287 w 2222374"/>
                    <a:gd name="connsiteY23" fmla="*/ 125306 h 1287623"/>
                    <a:gd name="connsiteX24" fmla="*/ 1961681 w 2222374"/>
                    <a:gd name="connsiteY24" fmla="*/ 145470 h 128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22374" h="1287623">
                      <a:moveTo>
                        <a:pt x="1961681" y="145470"/>
                      </a:moveTo>
                      <a:cubicBezTo>
                        <a:pt x="2072584" y="208843"/>
                        <a:pt x="2088427" y="303902"/>
                        <a:pt x="1996248" y="355753"/>
                      </a:cubicBezTo>
                      <a:cubicBezTo>
                        <a:pt x="1940077" y="388880"/>
                        <a:pt x="1856540" y="397521"/>
                        <a:pt x="1774443" y="384559"/>
                      </a:cubicBezTo>
                      <a:lnTo>
                        <a:pt x="2222375" y="643812"/>
                      </a:lnTo>
                      <a:lnTo>
                        <a:pt x="1780204" y="900184"/>
                      </a:lnTo>
                      <a:cubicBezTo>
                        <a:pt x="1801809" y="852654"/>
                        <a:pt x="1785965" y="803684"/>
                        <a:pt x="1729794" y="771998"/>
                      </a:cubicBezTo>
                      <a:cubicBezTo>
                        <a:pt x="1639055" y="718707"/>
                        <a:pt x="1474862" y="727349"/>
                        <a:pt x="1365399" y="792162"/>
                      </a:cubicBezTo>
                      <a:cubicBezTo>
                        <a:pt x="1255937" y="855535"/>
                        <a:pt x="1241534" y="950594"/>
                        <a:pt x="1332273" y="1002445"/>
                      </a:cubicBezTo>
                      <a:cubicBezTo>
                        <a:pt x="1388444" y="1035572"/>
                        <a:pt x="1473421" y="1044214"/>
                        <a:pt x="1554078" y="1031251"/>
                      </a:cubicBezTo>
                      <a:lnTo>
                        <a:pt x="1111907" y="1287623"/>
                      </a:lnTo>
                      <a:lnTo>
                        <a:pt x="669737" y="1031251"/>
                      </a:lnTo>
                      <a:cubicBezTo>
                        <a:pt x="751834" y="1044214"/>
                        <a:pt x="835371" y="1035572"/>
                        <a:pt x="891542" y="1002445"/>
                      </a:cubicBezTo>
                      <a:cubicBezTo>
                        <a:pt x="982281" y="949154"/>
                        <a:pt x="966438" y="855535"/>
                        <a:pt x="856975" y="792162"/>
                      </a:cubicBezTo>
                      <a:cubicBezTo>
                        <a:pt x="746073" y="728789"/>
                        <a:pt x="583319" y="720147"/>
                        <a:pt x="492581" y="771998"/>
                      </a:cubicBezTo>
                      <a:cubicBezTo>
                        <a:pt x="436409" y="805125"/>
                        <a:pt x="420566" y="852654"/>
                        <a:pt x="443611" y="900184"/>
                      </a:cubicBezTo>
                      <a:lnTo>
                        <a:pt x="0" y="643812"/>
                      </a:lnTo>
                      <a:lnTo>
                        <a:pt x="453693" y="380238"/>
                      </a:lnTo>
                      <a:cubicBezTo>
                        <a:pt x="423447" y="430648"/>
                        <a:pt x="437849" y="483939"/>
                        <a:pt x="498342" y="519946"/>
                      </a:cubicBezTo>
                      <a:cubicBezTo>
                        <a:pt x="589080" y="573237"/>
                        <a:pt x="753274" y="564595"/>
                        <a:pt x="862736" y="499782"/>
                      </a:cubicBezTo>
                      <a:cubicBezTo>
                        <a:pt x="972199" y="436409"/>
                        <a:pt x="986602" y="341350"/>
                        <a:pt x="895863" y="289499"/>
                      </a:cubicBezTo>
                      <a:cubicBezTo>
                        <a:pt x="835371" y="254932"/>
                        <a:pt x="743192" y="246290"/>
                        <a:pt x="655334" y="263574"/>
                      </a:cubicBezTo>
                      <a:lnTo>
                        <a:pt x="1109027" y="0"/>
                      </a:lnTo>
                      <a:lnTo>
                        <a:pt x="1548317" y="254932"/>
                      </a:lnTo>
                      <a:cubicBezTo>
                        <a:pt x="1525272" y="207402"/>
                        <a:pt x="1541115" y="158432"/>
                        <a:pt x="1597287" y="125306"/>
                      </a:cubicBezTo>
                      <a:cubicBezTo>
                        <a:pt x="1688025" y="73455"/>
                        <a:pt x="1850779" y="82097"/>
                        <a:pt x="1961681" y="14547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0DF110F7-16CB-4C85-9315-DDC78C8914D3}"/>
                </a:ext>
              </a:extLst>
            </p:cNvPr>
            <p:cNvGrpSpPr/>
            <p:nvPr/>
          </p:nvGrpSpPr>
          <p:grpSpPr>
            <a:xfrm>
              <a:off x="5749194" y="1997175"/>
              <a:ext cx="658702" cy="658702"/>
              <a:chOff x="5688582" y="1428789"/>
              <a:chExt cx="576000" cy="5760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B1B49CB-974F-40ED-90C2-92EF4587BE76}"/>
                  </a:ext>
                </a:extLst>
              </p:cNvPr>
              <p:cNvSpPr/>
              <p:nvPr/>
            </p:nvSpPr>
            <p:spPr>
              <a:xfrm>
                <a:off x="5688582" y="1428789"/>
                <a:ext cx="576000" cy="576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Imagem 43">
                <a:extLst>
                  <a:ext uri="{FF2B5EF4-FFF2-40B4-BE49-F238E27FC236}">
                    <a16:creationId xmlns:a16="http://schemas.microsoft.com/office/drawing/2014/main" id="{E4A76159-2438-406E-A19B-CF2A32A3A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8582" y="1518789"/>
                <a:ext cx="396000" cy="396000"/>
              </a:xfrm>
              <a:prstGeom prst="rect">
                <a:avLst/>
              </a:prstGeom>
            </p:spPr>
          </p:pic>
        </p:grpSp>
        <p:sp>
          <p:nvSpPr>
            <p:cNvPr id="42" name="Retângulo: Cantos Arredondados 41">
              <a:extLst>
                <a:ext uri="{FF2B5EF4-FFF2-40B4-BE49-F238E27FC236}">
                  <a16:creationId xmlns:a16="http://schemas.microsoft.com/office/drawing/2014/main" id="{69F5CFC7-C123-4C84-B27F-9EDBC1C94052}"/>
                </a:ext>
              </a:extLst>
            </p:cNvPr>
            <p:cNvSpPr/>
            <p:nvPr/>
          </p:nvSpPr>
          <p:spPr>
            <a:xfrm>
              <a:off x="5576493" y="1576987"/>
              <a:ext cx="1047826" cy="397800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Employee</a:t>
              </a:r>
            </a:p>
          </p:txBody>
        </p:sp>
      </p:grpSp>
      <p:pic>
        <p:nvPicPr>
          <p:cNvPr id="103" name="Picture 12">
            <a:extLst>
              <a:ext uri="{FF2B5EF4-FFF2-40B4-BE49-F238E27FC236}">
                <a16:creationId xmlns:a16="http://schemas.microsoft.com/office/drawing/2014/main" id="{FA50C4BB-9416-45E6-BB7A-946595DF4F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4482" y="3393935"/>
            <a:ext cx="2977103" cy="3456533"/>
          </a:xfrm>
          <a:prstGeom prst="rect">
            <a:avLst/>
          </a:prstGeom>
        </p:spPr>
      </p:pic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75741752-D4A6-43D2-8DAC-60DC70558B9F}"/>
              </a:ext>
            </a:extLst>
          </p:cNvPr>
          <p:cNvGrpSpPr/>
          <p:nvPr/>
        </p:nvGrpSpPr>
        <p:grpSpPr>
          <a:xfrm>
            <a:off x="209954" y="1846489"/>
            <a:ext cx="4326261" cy="596617"/>
            <a:chOff x="147769" y="2673974"/>
            <a:chExt cx="4326261" cy="596617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03698AB4-1408-4666-86AB-ED3EC0C77C95}"/>
                </a:ext>
              </a:extLst>
            </p:cNvPr>
            <p:cNvGrpSpPr/>
            <p:nvPr/>
          </p:nvGrpSpPr>
          <p:grpSpPr>
            <a:xfrm>
              <a:off x="147769" y="2673974"/>
              <a:ext cx="2160000" cy="596617"/>
              <a:chOff x="757373" y="2774712"/>
              <a:chExt cx="2160000" cy="596617"/>
            </a:xfrm>
          </p:grpSpPr>
          <p:sp>
            <p:nvSpPr>
              <p:cNvPr id="114" name="Rectangle: Rounded Corners 4">
                <a:extLst>
                  <a:ext uri="{FF2B5EF4-FFF2-40B4-BE49-F238E27FC236}">
                    <a16:creationId xmlns:a16="http://schemas.microsoft.com/office/drawing/2014/main" id="{A5F94E70-8D2B-48FE-AB3A-9615B1926A72}"/>
                  </a:ext>
                </a:extLst>
              </p:cNvPr>
              <p:cNvSpPr txBox="1"/>
              <p:nvPr/>
            </p:nvSpPr>
            <p:spPr>
              <a:xfrm>
                <a:off x="757373" y="2774712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Dataset</a:t>
                </a:r>
                <a:endParaRPr lang="pt-PT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0" algn="ctr">
                  <a:lnSpc>
                    <a:spcPct val="150000"/>
                  </a:lnSpc>
                  <a:buChar char="•"/>
                </a:pPr>
                <a:endParaRPr lang="pt-PT" sz="1600" b="1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Retângulo 114">
                <a:extLst>
                  <a:ext uri="{FF2B5EF4-FFF2-40B4-BE49-F238E27FC236}">
                    <a16:creationId xmlns:a16="http://schemas.microsoft.com/office/drawing/2014/main" id="{810F168E-4C83-4B9D-9752-20ED2A882B1E}"/>
                  </a:ext>
                </a:extLst>
              </p:cNvPr>
              <p:cNvSpPr/>
              <p:nvPr/>
            </p:nvSpPr>
            <p:spPr>
              <a:xfrm>
                <a:off x="1109960" y="3302361"/>
                <a:ext cx="360000" cy="6896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2DF31BEC-7CF6-4BB8-AECB-5A6F477D947E}"/>
                </a:ext>
              </a:extLst>
            </p:cNvPr>
            <p:cNvSpPr/>
            <p:nvPr/>
          </p:nvSpPr>
          <p:spPr>
            <a:xfrm>
              <a:off x="1890702" y="2763007"/>
              <a:ext cx="2583328" cy="4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Original non-scaled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16AE97CC-1C0D-42BC-934F-2B5AC6403544}"/>
              </a:ext>
            </a:extLst>
          </p:cNvPr>
          <p:cNvGrpSpPr/>
          <p:nvPr/>
        </p:nvGrpSpPr>
        <p:grpSpPr>
          <a:xfrm>
            <a:off x="209954" y="2467372"/>
            <a:ext cx="4934831" cy="596617"/>
            <a:chOff x="147769" y="2673974"/>
            <a:chExt cx="4934831" cy="596617"/>
          </a:xfrm>
        </p:grpSpPr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D61F1E59-4053-425D-8866-DFECA6E13CD8}"/>
                </a:ext>
              </a:extLst>
            </p:cNvPr>
            <p:cNvGrpSpPr/>
            <p:nvPr/>
          </p:nvGrpSpPr>
          <p:grpSpPr>
            <a:xfrm>
              <a:off x="147769" y="2673974"/>
              <a:ext cx="2160000" cy="596617"/>
              <a:chOff x="757373" y="2774712"/>
              <a:chExt cx="2160000" cy="596617"/>
            </a:xfrm>
          </p:grpSpPr>
          <p:sp>
            <p:nvSpPr>
              <p:cNvPr id="119" name="Rectangle: Rounded Corners 4">
                <a:extLst>
                  <a:ext uri="{FF2B5EF4-FFF2-40B4-BE49-F238E27FC236}">
                    <a16:creationId xmlns:a16="http://schemas.microsoft.com/office/drawing/2014/main" id="{D397CF2F-456A-43F8-8468-A92D0EF75635}"/>
                  </a:ext>
                </a:extLst>
              </p:cNvPr>
              <p:cNvSpPr txBox="1"/>
              <p:nvPr/>
            </p:nvSpPr>
            <p:spPr>
              <a:xfrm>
                <a:off x="757373" y="2774712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Key </a:t>
                </a:r>
                <a:r>
                  <a:rPr 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Variables</a:t>
                </a:r>
              </a:p>
              <a:p>
                <a:pPr lvl="0" algn="ctr">
                  <a:lnSpc>
                    <a:spcPct val="150000"/>
                  </a:lnSpc>
                  <a:buChar char="•"/>
                </a:pPr>
                <a:endParaRPr lang="pt-PT" sz="1600" b="1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84FC2B1E-835A-4A05-8737-088CAEC4BBC0}"/>
                  </a:ext>
                </a:extLst>
              </p:cNvPr>
              <p:cNvSpPr/>
              <p:nvPr/>
            </p:nvSpPr>
            <p:spPr>
              <a:xfrm>
                <a:off x="1109960" y="3302361"/>
                <a:ext cx="360000" cy="68968"/>
              </a:xfrm>
              <a:prstGeom prst="rect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FEDADB4B-AEAC-4EA8-B278-43F0232F0788}"/>
                </a:ext>
              </a:extLst>
            </p:cNvPr>
            <p:cNvSpPr/>
            <p:nvPr/>
          </p:nvSpPr>
          <p:spPr>
            <a:xfrm>
              <a:off x="1890702" y="2763007"/>
              <a:ext cx="3191898" cy="4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DistanceFromHome</a:t>
              </a:r>
            </a:p>
          </p:txBody>
        </p:sp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287E6F56-67F1-4610-977E-835929C7C971}"/>
              </a:ext>
            </a:extLst>
          </p:cNvPr>
          <p:cNvGrpSpPr/>
          <p:nvPr/>
        </p:nvGrpSpPr>
        <p:grpSpPr>
          <a:xfrm>
            <a:off x="350964" y="3268072"/>
            <a:ext cx="2520000" cy="2792522"/>
            <a:chOff x="350964" y="3268072"/>
            <a:chExt cx="2520000" cy="2792522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6F73AF25-12A0-4B1C-ADEA-E6697BF05FD1}"/>
                </a:ext>
              </a:extLst>
            </p:cNvPr>
            <p:cNvGrpSpPr/>
            <p:nvPr/>
          </p:nvGrpSpPr>
          <p:grpSpPr>
            <a:xfrm>
              <a:off x="350964" y="3268072"/>
              <a:ext cx="2520000" cy="2792522"/>
              <a:chOff x="350964" y="3268072"/>
              <a:chExt cx="2520000" cy="2792522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F9D250E9-C238-4AD4-83B4-4318E570CB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0966" y="3810594"/>
                <a:ext cx="1979996" cy="198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mpd="sng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69D1E01-6C36-443A-BF42-541BF356F2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0964" y="3540594"/>
                <a:ext cx="2520000" cy="2520000"/>
              </a:xfrm>
              <a:prstGeom prst="ellipse">
                <a:avLst/>
              </a:prstGeom>
              <a:noFill/>
              <a:ln w="25400" cap="rnd" cmpd="sng">
                <a:solidFill>
                  <a:schemeClr val="bg1">
                    <a:lumMod val="65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/>
              </a:p>
            </p:txBody>
          </p:sp>
          <p:sp>
            <p:nvSpPr>
              <p:cNvPr id="148" name="Text Placeholder 16">
                <a:extLst>
                  <a:ext uri="{FF2B5EF4-FFF2-40B4-BE49-F238E27FC236}">
                    <a16:creationId xmlns:a16="http://schemas.microsoft.com/office/drawing/2014/main" id="{1F234AA0-F720-4B14-A4C3-17F08C99D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494" y="4136599"/>
                <a:ext cx="1354939" cy="359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Old</a:t>
                </a:r>
              </a:p>
            </p:txBody>
          </p:sp>
          <p:sp>
            <p:nvSpPr>
              <p:cNvPr id="149" name="Text Placeholder 16">
                <a:extLst>
                  <a:ext uri="{FF2B5EF4-FFF2-40B4-BE49-F238E27FC236}">
                    <a16:creationId xmlns:a16="http://schemas.microsoft.com/office/drawing/2014/main" id="{CE9951CF-53C1-4506-B536-3019FD4C5A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24" y="4245662"/>
                <a:ext cx="1979996" cy="1303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72000" rIns="0" bIns="0" rtlCol="0" anchor="ctr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426 employees (29%)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Oldest group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Live close </a:t>
                </a: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to the company</a:t>
                </a: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5A551F34-A81E-44AC-99B8-C304E9912DBA}"/>
                  </a:ext>
                </a:extLst>
              </p:cNvPr>
              <p:cNvSpPr/>
              <p:nvPr/>
            </p:nvSpPr>
            <p:spPr>
              <a:xfrm>
                <a:off x="394508" y="3645143"/>
                <a:ext cx="554563" cy="55250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ext Placeholder 16">
                <a:extLst>
                  <a:ext uri="{FF2B5EF4-FFF2-40B4-BE49-F238E27FC236}">
                    <a16:creationId xmlns:a16="http://schemas.microsoft.com/office/drawing/2014/main" id="{42663A81-7982-4F42-948D-9B17BDB4D3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9866" y="3268072"/>
                <a:ext cx="1382196" cy="27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Cluster 0</a:t>
                </a:r>
              </a:p>
            </p:txBody>
          </p:sp>
        </p:grp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F312F2DD-A2ED-4F05-970C-A5B3A325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89" y="3703677"/>
              <a:ext cx="432000" cy="432000"/>
            </a:xfrm>
            <a:prstGeom prst="rect">
              <a:avLst/>
            </a:prstGeom>
          </p:spPr>
        </p:pic>
      </p:grp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8C3C4DC9-845A-40F5-8CD2-B5917AEE83C2}"/>
              </a:ext>
            </a:extLst>
          </p:cNvPr>
          <p:cNvGrpSpPr/>
          <p:nvPr/>
        </p:nvGrpSpPr>
        <p:grpSpPr>
          <a:xfrm>
            <a:off x="5153656" y="2396362"/>
            <a:ext cx="2700000" cy="2972522"/>
            <a:chOff x="4925056" y="2396362"/>
            <a:chExt cx="2700000" cy="29725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31FF293-9166-4149-8B8C-0559FB2568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58" y="2938884"/>
              <a:ext cx="2159996" cy="216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mpd="sng">
              <a:solidFill>
                <a:schemeClr val="accent5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8B7BEAE-3EBA-494D-9E41-DAD9EF32C3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5056" y="2668884"/>
              <a:ext cx="2700000" cy="2700000"/>
            </a:xfrm>
            <a:prstGeom prst="ellipse">
              <a:avLst/>
            </a:prstGeom>
            <a:noFill/>
            <a:ln w="2540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156" name="Text Placeholder 16">
              <a:extLst>
                <a:ext uri="{FF2B5EF4-FFF2-40B4-BE49-F238E27FC236}">
                  <a16:creationId xmlns:a16="http://schemas.microsoft.com/office/drawing/2014/main" id="{85C0A5DE-52CA-4B9F-8C97-49053293CB5B}"/>
                </a:ext>
              </a:extLst>
            </p:cNvPr>
            <p:cNvSpPr txBox="1">
              <a:spLocks/>
            </p:cNvSpPr>
            <p:nvPr/>
          </p:nvSpPr>
          <p:spPr>
            <a:xfrm>
              <a:off x="5597587" y="3264889"/>
              <a:ext cx="1354939" cy="35920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Young</a:t>
              </a:r>
            </a:p>
          </p:txBody>
        </p:sp>
        <p:sp>
          <p:nvSpPr>
            <p:cNvPr id="157" name="Text Placeholder 16">
              <a:extLst>
                <a:ext uri="{FF2B5EF4-FFF2-40B4-BE49-F238E27FC236}">
                  <a16:creationId xmlns:a16="http://schemas.microsoft.com/office/drawing/2014/main" id="{BDB81E89-B581-409F-B69D-3C7F22C7B70C}"/>
                </a:ext>
              </a:extLst>
            </p:cNvPr>
            <p:cNvSpPr txBox="1">
              <a:spLocks/>
            </p:cNvSpPr>
            <p:nvPr/>
          </p:nvSpPr>
          <p:spPr>
            <a:xfrm>
              <a:off x="5285058" y="3373952"/>
              <a:ext cx="1979996" cy="13033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72000" rIns="0" bIns="0" rtlCol="0" anchor="ctr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713 employees (49%)</a:t>
              </a:r>
            </a:p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Youngest group</a:t>
              </a:r>
            </a:p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Live close </a:t>
              </a:r>
              <a:r>
                <a: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to the company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A3C1B55-D523-4DCA-9ADE-3F5B53B13B24}"/>
                </a:ext>
              </a:extLst>
            </p:cNvPr>
            <p:cNvSpPr/>
            <p:nvPr/>
          </p:nvSpPr>
          <p:spPr>
            <a:xfrm>
              <a:off x="4968600" y="2773433"/>
              <a:ext cx="554563" cy="552503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 Placeholder 16">
              <a:extLst>
                <a:ext uri="{FF2B5EF4-FFF2-40B4-BE49-F238E27FC236}">
                  <a16:creationId xmlns:a16="http://schemas.microsoft.com/office/drawing/2014/main" id="{FE61B72A-199E-450D-991F-82D94E28DE67}"/>
                </a:ext>
              </a:extLst>
            </p:cNvPr>
            <p:cNvSpPr txBox="1">
              <a:spLocks/>
            </p:cNvSpPr>
            <p:nvPr/>
          </p:nvSpPr>
          <p:spPr>
            <a:xfrm>
              <a:off x="5583958" y="2396362"/>
              <a:ext cx="1382196" cy="272522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Cluster 2</a:t>
              </a:r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94C1F5BE-6318-4064-9F8C-BFD303C17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881" y="2857341"/>
              <a:ext cx="432000" cy="432000"/>
            </a:xfrm>
            <a:prstGeom prst="rect">
              <a:avLst/>
            </a:prstGeom>
          </p:spPr>
        </p:pic>
      </p:grpSp>
      <p:grpSp>
        <p:nvGrpSpPr>
          <p:cNvPr id="164" name="Agrupar 163">
            <a:extLst>
              <a:ext uri="{FF2B5EF4-FFF2-40B4-BE49-F238E27FC236}">
                <a16:creationId xmlns:a16="http://schemas.microsoft.com/office/drawing/2014/main" id="{DFA8795B-C958-411C-8257-4422381173AC}"/>
              </a:ext>
            </a:extLst>
          </p:cNvPr>
          <p:cNvGrpSpPr/>
          <p:nvPr/>
        </p:nvGrpSpPr>
        <p:grpSpPr>
          <a:xfrm>
            <a:off x="3049120" y="4162499"/>
            <a:ext cx="2304000" cy="2576522"/>
            <a:chOff x="2988160" y="4162499"/>
            <a:chExt cx="2304000" cy="257652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29D2D73C-AEC9-45FC-B33D-76F6AF73DCF4}"/>
                </a:ext>
              </a:extLst>
            </p:cNvPr>
            <p:cNvGrpSpPr/>
            <p:nvPr/>
          </p:nvGrpSpPr>
          <p:grpSpPr>
            <a:xfrm>
              <a:off x="2988160" y="4162499"/>
              <a:ext cx="2304000" cy="2576522"/>
              <a:chOff x="2846646" y="4162499"/>
              <a:chExt cx="2304000" cy="2576522"/>
            </a:xfrm>
          </p:grpSpPr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E53E8835-6954-4E70-828D-267C1003F24C}"/>
                  </a:ext>
                </a:extLst>
              </p:cNvPr>
              <p:cNvGrpSpPr/>
              <p:nvPr/>
            </p:nvGrpSpPr>
            <p:grpSpPr>
              <a:xfrm>
                <a:off x="2846646" y="4435021"/>
                <a:ext cx="2304000" cy="2304000"/>
                <a:chOff x="2845576" y="4194917"/>
                <a:chExt cx="2304000" cy="2304000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5FCA2C2E-7B3C-48B7-83F4-5000D8CB6A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7578" y="4446917"/>
                  <a:ext cx="1799996" cy="18000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mpd="sng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CE3F448E-2B02-4DF7-89D4-DA1BFE0F29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5576" y="4194917"/>
                  <a:ext cx="2304000" cy="2304000"/>
                </a:xfrm>
                <a:prstGeom prst="ellipse">
                  <a:avLst/>
                </a:prstGeom>
                <a:noFill/>
                <a:ln w="25400" cap="rnd" cmpd="sng">
                  <a:solidFill>
                    <a:schemeClr val="bg1">
                      <a:lumMod val="65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0"/>
                </a:p>
              </p:txBody>
            </p:sp>
          </p:grpSp>
          <p:sp>
            <p:nvSpPr>
              <p:cNvPr id="141" name="Text Placeholder 16">
                <a:extLst>
                  <a:ext uri="{FF2B5EF4-FFF2-40B4-BE49-F238E27FC236}">
                    <a16:creationId xmlns:a16="http://schemas.microsoft.com/office/drawing/2014/main" id="{4BD9248F-CEE2-48C4-BAAD-BA75363AC5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1177" y="5031026"/>
                <a:ext cx="1354939" cy="359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Middle Age</a:t>
                </a:r>
              </a:p>
            </p:txBody>
          </p:sp>
          <p:sp>
            <p:nvSpPr>
              <p:cNvPr id="142" name="Text Placeholder 16">
                <a:extLst>
                  <a:ext uri="{FF2B5EF4-FFF2-40B4-BE49-F238E27FC236}">
                    <a16:creationId xmlns:a16="http://schemas.microsoft.com/office/drawing/2014/main" id="{E15DF690-2DB0-4C63-9C3C-F874CB259F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0890" y="5183633"/>
                <a:ext cx="1955512" cy="1303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72000" rIns="0" bIns="0" rtlCol="0" anchor="ctr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331 employees (23%)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Medium Age </a:t>
                </a: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group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Live far away </a:t>
                </a: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from the company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C3B855-D3F5-47F2-9947-8C5916E7BDF2}"/>
                  </a:ext>
                </a:extLst>
              </p:cNvPr>
              <p:cNvSpPr/>
              <p:nvPr/>
            </p:nvSpPr>
            <p:spPr>
              <a:xfrm>
                <a:off x="2846646" y="4517798"/>
                <a:ext cx="554563" cy="552503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 Placeholder 16">
                <a:extLst>
                  <a:ext uri="{FF2B5EF4-FFF2-40B4-BE49-F238E27FC236}">
                    <a16:creationId xmlns:a16="http://schemas.microsoft.com/office/drawing/2014/main" id="{FC8D62F3-EA59-421D-8F16-D81E78B8AC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7548" y="4162499"/>
                <a:ext cx="1382196" cy="27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Cluster 1</a:t>
                </a:r>
              </a:p>
            </p:txBody>
          </p:sp>
        </p:grpSp>
        <p:pic>
          <p:nvPicPr>
            <p:cNvPr id="161" name="Imagem 160">
              <a:extLst>
                <a:ext uri="{FF2B5EF4-FFF2-40B4-BE49-F238E27FC236}">
                  <a16:creationId xmlns:a16="http://schemas.microsoft.com/office/drawing/2014/main" id="{5691CCDE-473F-4984-8CD1-0A435968D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441" y="4584594"/>
              <a:ext cx="432000" cy="432000"/>
            </a:xfrm>
            <a:prstGeom prst="rect">
              <a:avLst/>
            </a:prstGeom>
          </p:spPr>
        </p:pic>
      </p:grpSp>
      <p:pic>
        <p:nvPicPr>
          <p:cNvPr id="165" name="Picture 13">
            <a:extLst>
              <a:ext uri="{FF2B5EF4-FFF2-40B4-BE49-F238E27FC236}">
                <a16:creationId xmlns:a16="http://schemas.microsoft.com/office/drawing/2014/main" id="{398CE314-61A5-4251-A068-2D6BB6147A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8969" y="3584358"/>
            <a:ext cx="1210299" cy="855278"/>
          </a:xfrm>
          <a:prstGeom prst="rect">
            <a:avLst/>
          </a:prstGeom>
        </p:spPr>
      </p:pic>
      <p:grpSp>
        <p:nvGrpSpPr>
          <p:cNvPr id="166" name="Agrupar 101">
            <a:extLst>
              <a:ext uri="{FF2B5EF4-FFF2-40B4-BE49-F238E27FC236}">
                <a16:creationId xmlns:a16="http://schemas.microsoft.com/office/drawing/2014/main" id="{36491316-02A4-4C67-8CD0-52F1DCBBAB63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167" name="Retângulo: Cantos Arredondados 102">
              <a:extLst>
                <a:ext uri="{FF2B5EF4-FFF2-40B4-BE49-F238E27FC236}">
                  <a16:creationId xmlns:a16="http://schemas.microsoft.com/office/drawing/2014/main" id="{DA382728-A873-4D2C-BDEF-BBBD8C029C66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8" name="Picture 4" descr="Ver a imagem de origem">
              <a:extLst>
                <a:ext uri="{FF2B5EF4-FFF2-40B4-BE49-F238E27FC236}">
                  <a16:creationId xmlns:a16="http://schemas.microsoft.com/office/drawing/2014/main" id="{AFAE1E30-A5CC-44A6-B502-F487EB194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9" name="Agrupar 104">
            <a:extLst>
              <a:ext uri="{FF2B5EF4-FFF2-40B4-BE49-F238E27FC236}">
                <a16:creationId xmlns:a16="http://schemas.microsoft.com/office/drawing/2014/main" id="{29149BBB-6D96-47F5-B871-9DFC6E93EDC5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170" name="Retângulo: Cantos Arredondados 105">
              <a:extLst>
                <a:ext uri="{FF2B5EF4-FFF2-40B4-BE49-F238E27FC236}">
                  <a16:creationId xmlns:a16="http://schemas.microsoft.com/office/drawing/2014/main" id="{C89CE9DE-081E-4136-A198-2FEC24F2A265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1" name="Picture 2" descr="Ver a imagem de origem">
              <a:extLst>
                <a:ext uri="{FF2B5EF4-FFF2-40B4-BE49-F238E27FC236}">
                  <a16:creationId xmlns:a16="http://schemas.microsoft.com/office/drawing/2014/main" id="{F3518FCE-8269-4716-8DF0-3B141AACA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7394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1422A7-7B99-4453-BBF2-B2447F9FBED2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20" name="Block Arc 4">
              <a:extLst>
                <a:ext uri="{FF2B5EF4-FFF2-40B4-BE49-F238E27FC236}">
                  <a16:creationId xmlns:a16="http://schemas.microsoft.com/office/drawing/2014/main" id="{4C6CDFCD-98D3-4BDF-AC96-6AE0C0B01A02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83">
              <a:extLst>
                <a:ext uri="{FF2B5EF4-FFF2-40B4-BE49-F238E27FC236}">
                  <a16:creationId xmlns:a16="http://schemas.microsoft.com/office/drawing/2014/main" id="{12C476C5-F6DE-4CCE-BF10-73701A2C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6304B7-64C8-497A-9EC9-46118629B3B8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B8950A-085C-4BAC-BEF1-DF573034DC4E}"/>
              </a:ext>
            </a:extLst>
          </p:cNvPr>
          <p:cNvSpPr/>
          <p:nvPr/>
        </p:nvSpPr>
        <p:spPr>
          <a:xfrm>
            <a:off x="1837941" y="493805"/>
            <a:ext cx="560724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Clustering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75741752-D4A6-43D2-8DAC-60DC70558B9F}"/>
              </a:ext>
            </a:extLst>
          </p:cNvPr>
          <p:cNvGrpSpPr/>
          <p:nvPr/>
        </p:nvGrpSpPr>
        <p:grpSpPr>
          <a:xfrm>
            <a:off x="209954" y="1846489"/>
            <a:ext cx="4664829" cy="596617"/>
            <a:chOff x="147769" y="2673974"/>
            <a:chExt cx="4664829" cy="596617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03698AB4-1408-4666-86AB-ED3EC0C77C95}"/>
                </a:ext>
              </a:extLst>
            </p:cNvPr>
            <p:cNvGrpSpPr/>
            <p:nvPr/>
          </p:nvGrpSpPr>
          <p:grpSpPr>
            <a:xfrm>
              <a:off x="147769" y="2673974"/>
              <a:ext cx="2160000" cy="596617"/>
              <a:chOff x="757373" y="2774712"/>
              <a:chExt cx="2160000" cy="596617"/>
            </a:xfrm>
          </p:grpSpPr>
          <p:sp>
            <p:nvSpPr>
              <p:cNvPr id="114" name="Rectangle: Rounded Corners 4">
                <a:extLst>
                  <a:ext uri="{FF2B5EF4-FFF2-40B4-BE49-F238E27FC236}">
                    <a16:creationId xmlns:a16="http://schemas.microsoft.com/office/drawing/2014/main" id="{A5F94E70-8D2B-48FE-AB3A-9615B1926A72}"/>
                  </a:ext>
                </a:extLst>
              </p:cNvPr>
              <p:cNvSpPr txBox="1"/>
              <p:nvPr/>
            </p:nvSpPr>
            <p:spPr>
              <a:xfrm>
                <a:off x="757373" y="2774712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Dataset</a:t>
                </a:r>
                <a:endParaRPr lang="pt-PT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0" algn="ctr">
                  <a:lnSpc>
                    <a:spcPct val="150000"/>
                  </a:lnSpc>
                  <a:buChar char="•"/>
                </a:pPr>
                <a:endParaRPr lang="pt-PT" sz="1600" b="1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Retângulo 114">
                <a:extLst>
                  <a:ext uri="{FF2B5EF4-FFF2-40B4-BE49-F238E27FC236}">
                    <a16:creationId xmlns:a16="http://schemas.microsoft.com/office/drawing/2014/main" id="{810F168E-4C83-4B9D-9752-20ED2A882B1E}"/>
                  </a:ext>
                </a:extLst>
              </p:cNvPr>
              <p:cNvSpPr/>
              <p:nvPr/>
            </p:nvSpPr>
            <p:spPr>
              <a:xfrm>
                <a:off x="1109960" y="3302361"/>
                <a:ext cx="360000" cy="68968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2DF31BEC-7CF6-4BB8-AECB-5A6F477D947E}"/>
                </a:ext>
              </a:extLst>
            </p:cNvPr>
            <p:cNvSpPr/>
            <p:nvPr/>
          </p:nvSpPr>
          <p:spPr>
            <a:xfrm>
              <a:off x="1890702" y="2763007"/>
              <a:ext cx="2921896" cy="4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pt-P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inMax Normalization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16AE97CC-1C0D-42BC-934F-2B5AC6403544}"/>
              </a:ext>
            </a:extLst>
          </p:cNvPr>
          <p:cNvGrpSpPr/>
          <p:nvPr/>
        </p:nvGrpSpPr>
        <p:grpSpPr>
          <a:xfrm>
            <a:off x="209954" y="2467372"/>
            <a:ext cx="6094623" cy="596617"/>
            <a:chOff x="147769" y="2673974"/>
            <a:chExt cx="6094623" cy="596617"/>
          </a:xfrm>
        </p:grpSpPr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D61F1E59-4053-425D-8866-DFECA6E13CD8}"/>
                </a:ext>
              </a:extLst>
            </p:cNvPr>
            <p:cNvGrpSpPr/>
            <p:nvPr/>
          </p:nvGrpSpPr>
          <p:grpSpPr>
            <a:xfrm>
              <a:off x="147769" y="2673974"/>
              <a:ext cx="2160000" cy="596617"/>
              <a:chOff x="757373" y="2774712"/>
              <a:chExt cx="2160000" cy="596617"/>
            </a:xfrm>
          </p:grpSpPr>
          <p:sp>
            <p:nvSpPr>
              <p:cNvPr id="119" name="Rectangle: Rounded Corners 4">
                <a:extLst>
                  <a:ext uri="{FF2B5EF4-FFF2-40B4-BE49-F238E27FC236}">
                    <a16:creationId xmlns:a16="http://schemas.microsoft.com/office/drawing/2014/main" id="{D397CF2F-456A-43F8-8468-A92D0EF75635}"/>
                  </a:ext>
                </a:extLst>
              </p:cNvPr>
              <p:cNvSpPr txBox="1"/>
              <p:nvPr/>
            </p:nvSpPr>
            <p:spPr>
              <a:xfrm>
                <a:off x="757373" y="2774712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Key </a:t>
                </a:r>
                <a:r>
                  <a:rPr 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Variables</a:t>
                </a:r>
              </a:p>
              <a:p>
                <a:pPr lvl="0" algn="ctr">
                  <a:lnSpc>
                    <a:spcPct val="150000"/>
                  </a:lnSpc>
                  <a:buChar char="•"/>
                </a:pPr>
                <a:endParaRPr lang="pt-PT" sz="1600" b="1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84FC2B1E-835A-4A05-8737-088CAEC4BBC0}"/>
                  </a:ext>
                </a:extLst>
              </p:cNvPr>
              <p:cNvSpPr/>
              <p:nvPr/>
            </p:nvSpPr>
            <p:spPr>
              <a:xfrm>
                <a:off x="1109960" y="3302361"/>
                <a:ext cx="360000" cy="68968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FEDADB4B-AEAC-4EA8-B278-43F0232F0788}"/>
                </a:ext>
              </a:extLst>
            </p:cNvPr>
            <p:cNvSpPr/>
            <p:nvPr/>
          </p:nvSpPr>
          <p:spPr>
            <a:xfrm>
              <a:off x="1890702" y="2763007"/>
              <a:ext cx="4351690" cy="4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FLG_1stJob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</a:t>
              </a: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Dep. Sales, Dep. HR, Job Level</a:t>
              </a:r>
            </a:p>
          </p:txBody>
        </p:sp>
      </p:grpSp>
      <p:grpSp>
        <p:nvGrpSpPr>
          <p:cNvPr id="162" name="Agrupar 161">
            <a:extLst>
              <a:ext uri="{FF2B5EF4-FFF2-40B4-BE49-F238E27FC236}">
                <a16:creationId xmlns:a16="http://schemas.microsoft.com/office/drawing/2014/main" id="{287E6F56-67F1-4610-977E-835929C7C971}"/>
              </a:ext>
            </a:extLst>
          </p:cNvPr>
          <p:cNvGrpSpPr/>
          <p:nvPr/>
        </p:nvGrpSpPr>
        <p:grpSpPr>
          <a:xfrm>
            <a:off x="5567290" y="3825456"/>
            <a:ext cx="2520000" cy="2792522"/>
            <a:chOff x="350964" y="3268072"/>
            <a:chExt cx="2520000" cy="2792522"/>
          </a:xfrm>
        </p:grpSpPr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6F73AF25-12A0-4B1C-ADEA-E6697BF05FD1}"/>
                </a:ext>
              </a:extLst>
            </p:cNvPr>
            <p:cNvGrpSpPr/>
            <p:nvPr/>
          </p:nvGrpSpPr>
          <p:grpSpPr>
            <a:xfrm>
              <a:off x="350964" y="3268072"/>
              <a:ext cx="2520000" cy="2792522"/>
              <a:chOff x="350964" y="3268072"/>
              <a:chExt cx="2520000" cy="2792522"/>
            </a:xfrm>
          </p:grpSpPr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F9D250E9-C238-4AD4-83B4-4318E570CB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0966" y="3810594"/>
                <a:ext cx="1979996" cy="1980000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9050" cmpd="sng">
                <a:solidFill>
                  <a:schemeClr val="accent3">
                    <a:lumMod val="20000"/>
                    <a:lumOff val="8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69D1E01-6C36-443A-BF42-541BF356F2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0964" y="3540594"/>
                <a:ext cx="2520000" cy="2520000"/>
              </a:xfrm>
              <a:prstGeom prst="ellipse">
                <a:avLst/>
              </a:prstGeom>
              <a:noFill/>
              <a:ln w="25400" cap="rnd" cmpd="sng">
                <a:solidFill>
                  <a:schemeClr val="bg1">
                    <a:lumMod val="65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/>
              </a:p>
            </p:txBody>
          </p:sp>
          <p:sp>
            <p:nvSpPr>
              <p:cNvPr id="148" name="Text Placeholder 16">
                <a:extLst>
                  <a:ext uri="{FF2B5EF4-FFF2-40B4-BE49-F238E27FC236}">
                    <a16:creationId xmlns:a16="http://schemas.microsoft.com/office/drawing/2014/main" id="{1F234AA0-F720-4B14-A4C3-17F08C99D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494" y="4136599"/>
                <a:ext cx="1354939" cy="359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Salesperson</a:t>
                </a:r>
              </a:p>
            </p:txBody>
          </p:sp>
          <p:sp>
            <p:nvSpPr>
              <p:cNvPr id="149" name="Text Placeholder 16">
                <a:extLst>
                  <a:ext uri="{FF2B5EF4-FFF2-40B4-BE49-F238E27FC236}">
                    <a16:creationId xmlns:a16="http://schemas.microsoft.com/office/drawing/2014/main" id="{CE9951CF-53C1-4506-B536-3019FD4C5A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24" y="4125916"/>
                <a:ext cx="1979996" cy="15449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72000" rIns="0" bIns="0" rtlCol="0" anchor="ctr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446 employees (30%)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Sales Department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Highest </a:t>
                </a: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Job Level</a:t>
                </a: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5A551F34-A81E-44AC-99B8-C304E9912DBA}"/>
                  </a:ext>
                </a:extLst>
              </p:cNvPr>
              <p:cNvSpPr/>
              <p:nvPr/>
            </p:nvSpPr>
            <p:spPr>
              <a:xfrm>
                <a:off x="394508" y="3645143"/>
                <a:ext cx="554563" cy="552503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ext Placeholder 16">
                <a:extLst>
                  <a:ext uri="{FF2B5EF4-FFF2-40B4-BE49-F238E27FC236}">
                    <a16:creationId xmlns:a16="http://schemas.microsoft.com/office/drawing/2014/main" id="{42663A81-7982-4F42-948D-9B17BDB4D3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9866" y="3268072"/>
                <a:ext cx="1382196" cy="27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Cluster 2</a:t>
                </a:r>
              </a:p>
            </p:txBody>
          </p:sp>
        </p:grp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F312F2DD-A2ED-4F05-970C-A5B3A3255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4017" y="3725449"/>
              <a:ext cx="432000" cy="432000"/>
            </a:xfrm>
            <a:prstGeom prst="rect">
              <a:avLst/>
            </a:prstGeom>
          </p:spPr>
        </p:pic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0F48ED7B-8EB8-469C-ABCD-900318ED7730}"/>
              </a:ext>
            </a:extLst>
          </p:cNvPr>
          <p:cNvGrpSpPr/>
          <p:nvPr/>
        </p:nvGrpSpPr>
        <p:grpSpPr>
          <a:xfrm>
            <a:off x="9272501" y="792297"/>
            <a:ext cx="2704082" cy="2241165"/>
            <a:chOff x="6368683" y="2863766"/>
            <a:chExt cx="2704082" cy="2241165"/>
          </a:xfrm>
        </p:grpSpPr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74F6AA27-5BDF-4F32-8E12-B17D6FD30DE9}"/>
                </a:ext>
              </a:extLst>
            </p:cNvPr>
            <p:cNvSpPr/>
            <p:nvPr/>
          </p:nvSpPr>
          <p:spPr>
            <a:xfrm>
              <a:off x="6370626" y="4235978"/>
              <a:ext cx="1500735" cy="868953"/>
            </a:xfrm>
            <a:custGeom>
              <a:avLst/>
              <a:gdLst>
                <a:gd name="connsiteX0" fmla="*/ 2223815 w 2223814"/>
                <a:gd name="connsiteY0" fmla="*/ 643812 h 1287623"/>
                <a:gd name="connsiteX1" fmla="*/ 1781644 w 2223814"/>
                <a:gd name="connsiteY1" fmla="*/ 900184 h 1287623"/>
                <a:gd name="connsiteX2" fmla="*/ 2003450 w 2223814"/>
                <a:gd name="connsiteY2" fmla="*/ 928990 h 1287623"/>
                <a:gd name="connsiteX3" fmla="*/ 1970323 w 2223814"/>
                <a:gd name="connsiteY3" fmla="*/ 1139273 h 1287623"/>
                <a:gd name="connsiteX4" fmla="*/ 1605929 w 2223814"/>
                <a:gd name="connsiteY4" fmla="*/ 1159437 h 1287623"/>
                <a:gd name="connsiteX5" fmla="*/ 1555518 w 2223814"/>
                <a:gd name="connsiteY5" fmla="*/ 1031251 h 1287623"/>
                <a:gd name="connsiteX6" fmla="*/ 1116229 w 2223814"/>
                <a:gd name="connsiteY6" fmla="*/ 1287623 h 1287623"/>
                <a:gd name="connsiteX7" fmla="*/ 671177 w 2223814"/>
                <a:gd name="connsiteY7" fmla="*/ 1031251 h 1287623"/>
                <a:gd name="connsiteX8" fmla="*/ 622207 w 2223814"/>
                <a:gd name="connsiteY8" fmla="*/ 1159437 h 1287623"/>
                <a:gd name="connsiteX9" fmla="*/ 257813 w 2223814"/>
                <a:gd name="connsiteY9" fmla="*/ 1139273 h 1287623"/>
                <a:gd name="connsiteX10" fmla="*/ 223246 w 2223814"/>
                <a:gd name="connsiteY10" fmla="*/ 928990 h 1287623"/>
                <a:gd name="connsiteX11" fmla="*/ 445051 w 2223814"/>
                <a:gd name="connsiteY11" fmla="*/ 900184 h 1287623"/>
                <a:gd name="connsiteX12" fmla="*/ 0 w 2223814"/>
                <a:gd name="connsiteY12" fmla="*/ 643812 h 1287623"/>
                <a:gd name="connsiteX13" fmla="*/ 442170 w 2223814"/>
                <a:gd name="connsiteY13" fmla="*/ 387439 h 1287623"/>
                <a:gd name="connsiteX14" fmla="*/ 220365 w 2223814"/>
                <a:gd name="connsiteY14" fmla="*/ 358633 h 1287623"/>
                <a:gd name="connsiteX15" fmla="*/ 253492 w 2223814"/>
                <a:gd name="connsiteY15" fmla="*/ 148350 h 1287623"/>
                <a:gd name="connsiteX16" fmla="*/ 617887 w 2223814"/>
                <a:gd name="connsiteY16" fmla="*/ 128186 h 1287623"/>
                <a:gd name="connsiteX17" fmla="*/ 668297 w 2223814"/>
                <a:gd name="connsiteY17" fmla="*/ 256372 h 1287623"/>
                <a:gd name="connsiteX18" fmla="*/ 1110467 w 2223814"/>
                <a:gd name="connsiteY18" fmla="*/ 0 h 1287623"/>
                <a:gd name="connsiteX19" fmla="*/ 2223815 w 2223814"/>
                <a:gd name="connsiteY19" fmla="*/ 643812 h 128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3814" h="1287623">
                  <a:moveTo>
                    <a:pt x="2223815" y="643812"/>
                  </a:moveTo>
                  <a:lnTo>
                    <a:pt x="1781644" y="900184"/>
                  </a:lnTo>
                  <a:cubicBezTo>
                    <a:pt x="1863741" y="887221"/>
                    <a:pt x="1947278" y="895863"/>
                    <a:pt x="2003450" y="928990"/>
                  </a:cubicBezTo>
                  <a:cubicBezTo>
                    <a:pt x="2095629" y="982281"/>
                    <a:pt x="2079786" y="1075900"/>
                    <a:pt x="1970323" y="1139273"/>
                  </a:cubicBezTo>
                  <a:cubicBezTo>
                    <a:pt x="1860861" y="1202646"/>
                    <a:pt x="1698107" y="1211288"/>
                    <a:pt x="1605929" y="1159437"/>
                  </a:cubicBezTo>
                  <a:cubicBezTo>
                    <a:pt x="1549757" y="1126310"/>
                    <a:pt x="1533914" y="1078781"/>
                    <a:pt x="1555518" y="1031251"/>
                  </a:cubicBezTo>
                  <a:lnTo>
                    <a:pt x="1116229" y="1287623"/>
                  </a:lnTo>
                  <a:lnTo>
                    <a:pt x="671177" y="1031251"/>
                  </a:lnTo>
                  <a:cubicBezTo>
                    <a:pt x="694222" y="1078781"/>
                    <a:pt x="678379" y="1127750"/>
                    <a:pt x="622207" y="1159437"/>
                  </a:cubicBezTo>
                  <a:cubicBezTo>
                    <a:pt x="531469" y="1212728"/>
                    <a:pt x="368716" y="1202646"/>
                    <a:pt x="257813" y="1139273"/>
                  </a:cubicBezTo>
                  <a:cubicBezTo>
                    <a:pt x="146910" y="1075900"/>
                    <a:pt x="131067" y="980840"/>
                    <a:pt x="223246" y="928990"/>
                  </a:cubicBezTo>
                  <a:cubicBezTo>
                    <a:pt x="279417" y="895863"/>
                    <a:pt x="362954" y="887221"/>
                    <a:pt x="445051" y="900184"/>
                  </a:cubicBezTo>
                  <a:lnTo>
                    <a:pt x="0" y="643812"/>
                  </a:lnTo>
                  <a:lnTo>
                    <a:pt x="442170" y="387439"/>
                  </a:lnTo>
                  <a:cubicBezTo>
                    <a:pt x="360074" y="400402"/>
                    <a:pt x="276537" y="391760"/>
                    <a:pt x="220365" y="358633"/>
                  </a:cubicBezTo>
                  <a:cubicBezTo>
                    <a:pt x="129627" y="305342"/>
                    <a:pt x="144029" y="211723"/>
                    <a:pt x="253492" y="148350"/>
                  </a:cubicBezTo>
                  <a:cubicBezTo>
                    <a:pt x="362954" y="84977"/>
                    <a:pt x="525708" y="76335"/>
                    <a:pt x="617887" y="128186"/>
                  </a:cubicBezTo>
                  <a:cubicBezTo>
                    <a:pt x="674058" y="161313"/>
                    <a:pt x="689901" y="208843"/>
                    <a:pt x="668297" y="256372"/>
                  </a:cubicBezTo>
                  <a:lnTo>
                    <a:pt x="1110467" y="0"/>
                  </a:lnTo>
                  <a:lnTo>
                    <a:pt x="2223815" y="6438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53267082-62FF-4EDC-841B-0FE983C8B686}"/>
                </a:ext>
              </a:extLst>
            </p:cNvPr>
            <p:cNvSpPr/>
            <p:nvPr/>
          </p:nvSpPr>
          <p:spPr>
            <a:xfrm>
              <a:off x="6522012" y="4068552"/>
              <a:ext cx="1027868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5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6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5" y="873179"/>
                  </a:lnTo>
                  <a:cubicBezTo>
                    <a:pt x="779559" y="887581"/>
                    <a:pt x="747873" y="887581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6" y="11882"/>
                  </a:lnTo>
                  <a:cubicBezTo>
                    <a:pt x="742112" y="-3961"/>
                    <a:pt x="775239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2613"/>
                    <a:pt x="1511229" y="462695"/>
                  </a:cubicBezTo>
                  <a:close/>
                </a:path>
              </a:pathLst>
            </a:custGeom>
            <a:solidFill>
              <a:srgbClr val="6C20B1"/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E0749564-D1E4-463C-8915-22CCF868ECE5}"/>
                </a:ext>
              </a:extLst>
            </p:cNvPr>
            <p:cNvSpPr/>
            <p:nvPr/>
          </p:nvSpPr>
          <p:spPr>
            <a:xfrm>
              <a:off x="6522012" y="4206574"/>
              <a:ext cx="1027868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5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6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5" y="873179"/>
                  </a:lnTo>
                  <a:cubicBezTo>
                    <a:pt x="779559" y="887581"/>
                    <a:pt x="747873" y="887581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6" y="11882"/>
                  </a:lnTo>
                  <a:cubicBezTo>
                    <a:pt x="742112" y="-3961"/>
                    <a:pt x="775239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2613"/>
                    <a:pt x="1511229" y="4626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8" name="Graphic 6">
              <a:extLst>
                <a:ext uri="{FF2B5EF4-FFF2-40B4-BE49-F238E27FC236}">
                  <a16:creationId xmlns:a16="http://schemas.microsoft.com/office/drawing/2014/main" id="{A64EBE45-0BBD-483F-B406-BFB5003EEBC8}"/>
                </a:ext>
              </a:extLst>
            </p:cNvPr>
            <p:cNvGrpSpPr/>
            <p:nvPr/>
          </p:nvGrpSpPr>
          <p:grpSpPr>
            <a:xfrm>
              <a:off x="7255501" y="3382688"/>
              <a:ext cx="610030" cy="1286792"/>
              <a:chOff x="10169435" y="2094015"/>
              <a:chExt cx="903952" cy="1906781"/>
            </a:xfrm>
            <a:solidFill>
              <a:schemeClr val="accent1"/>
            </a:solidFill>
          </p:grpSpPr>
          <p:grpSp>
            <p:nvGrpSpPr>
              <p:cNvPr id="134" name="Graphic 6">
                <a:extLst>
                  <a:ext uri="{FF2B5EF4-FFF2-40B4-BE49-F238E27FC236}">
                    <a16:creationId xmlns:a16="http://schemas.microsoft.com/office/drawing/2014/main" id="{72C66EB4-BC5D-4256-99FF-36FB6D0D2782}"/>
                  </a:ext>
                </a:extLst>
              </p:cNvPr>
              <p:cNvGrpSpPr/>
              <p:nvPr/>
            </p:nvGrpSpPr>
            <p:grpSpPr>
              <a:xfrm>
                <a:off x="10271075" y="2094015"/>
                <a:ext cx="802312" cy="1906781"/>
                <a:chOff x="10271075" y="2094015"/>
                <a:chExt cx="802312" cy="1906781"/>
              </a:xfrm>
              <a:solidFill>
                <a:schemeClr val="accent1"/>
              </a:solidFill>
            </p:grpSpPr>
            <p:grpSp>
              <p:nvGrpSpPr>
                <p:cNvPr id="137" name="Graphic 6">
                  <a:extLst>
                    <a:ext uri="{FF2B5EF4-FFF2-40B4-BE49-F238E27FC236}">
                      <a16:creationId xmlns:a16="http://schemas.microsoft.com/office/drawing/2014/main" id="{26AF3D96-B201-4AC0-8EB4-4412E2F06CF8}"/>
                    </a:ext>
                  </a:extLst>
                </p:cNvPr>
                <p:cNvGrpSpPr/>
                <p:nvPr/>
              </p:nvGrpSpPr>
              <p:grpSpPr>
                <a:xfrm>
                  <a:off x="10271075" y="2465706"/>
                  <a:ext cx="447736" cy="313789"/>
                  <a:chOff x="10271075" y="2465706"/>
                  <a:chExt cx="447736" cy="313789"/>
                </a:xfrm>
                <a:solidFill>
                  <a:srgbClr val="CA2AFF"/>
                </a:solidFill>
              </p:grpSpPr>
              <p:sp>
                <p:nvSpPr>
                  <p:cNvPr id="173" name="Forma livre: Forma 172">
                    <a:extLst>
                      <a:ext uri="{FF2B5EF4-FFF2-40B4-BE49-F238E27FC236}">
                        <a16:creationId xmlns:a16="http://schemas.microsoft.com/office/drawing/2014/main" id="{A83EAE3A-8CAF-4397-AC10-21832040A2C7}"/>
                      </a:ext>
                    </a:extLst>
                  </p:cNvPr>
                  <p:cNvSpPr/>
                  <p:nvPr/>
                </p:nvSpPr>
                <p:spPr>
                  <a:xfrm>
                    <a:off x="10506174" y="2465706"/>
                    <a:ext cx="212637" cy="298753"/>
                  </a:xfrm>
                  <a:custGeom>
                    <a:avLst/>
                    <a:gdLst>
                      <a:gd name="connsiteX0" fmla="*/ 27102 w 212637"/>
                      <a:gd name="connsiteY0" fmla="*/ 292117 h 298753"/>
                      <a:gd name="connsiteX1" fmla="*/ 27102 w 212637"/>
                      <a:gd name="connsiteY1" fmla="*/ 292117 h 298753"/>
                      <a:gd name="connsiteX2" fmla="*/ 6938 w 212637"/>
                      <a:gd name="connsiteY2" fmla="*/ 220102 h 298753"/>
                      <a:gd name="connsiteX3" fmla="*/ 113520 w 212637"/>
                      <a:gd name="connsiteY3" fmla="*/ 27103 h 298753"/>
                      <a:gd name="connsiteX4" fmla="*/ 185535 w 212637"/>
                      <a:gd name="connsiteY4" fmla="*/ 6938 h 298753"/>
                      <a:gd name="connsiteX5" fmla="*/ 185535 w 212637"/>
                      <a:gd name="connsiteY5" fmla="*/ 6938 h 298753"/>
                      <a:gd name="connsiteX6" fmla="*/ 205699 w 212637"/>
                      <a:gd name="connsiteY6" fmla="*/ 78953 h 298753"/>
                      <a:gd name="connsiteX7" fmla="*/ 99117 w 212637"/>
                      <a:gd name="connsiteY7" fmla="*/ 271953 h 298753"/>
                      <a:gd name="connsiteX8" fmla="*/ 27102 w 212637"/>
                      <a:gd name="connsiteY8" fmla="*/ 292117 h 298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2637" h="298753">
                        <a:moveTo>
                          <a:pt x="27102" y="292117"/>
                        </a:moveTo>
                        <a:lnTo>
                          <a:pt x="27102" y="292117"/>
                        </a:lnTo>
                        <a:cubicBezTo>
                          <a:pt x="1177" y="277714"/>
                          <a:pt x="-7465" y="244587"/>
                          <a:pt x="6938" y="220102"/>
                        </a:cubicBezTo>
                        <a:lnTo>
                          <a:pt x="113520" y="27103"/>
                        </a:lnTo>
                        <a:cubicBezTo>
                          <a:pt x="127923" y="1177"/>
                          <a:pt x="161050" y="-7465"/>
                          <a:pt x="185535" y="6938"/>
                        </a:cubicBezTo>
                        <a:lnTo>
                          <a:pt x="185535" y="6938"/>
                        </a:lnTo>
                        <a:cubicBezTo>
                          <a:pt x="211460" y="21341"/>
                          <a:pt x="220102" y="54468"/>
                          <a:pt x="205699" y="78953"/>
                        </a:cubicBezTo>
                        <a:lnTo>
                          <a:pt x="99117" y="271953"/>
                        </a:lnTo>
                        <a:cubicBezTo>
                          <a:pt x="84714" y="296438"/>
                          <a:pt x="53028" y="306520"/>
                          <a:pt x="27102" y="292117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4" name="Forma livre: Forma 173">
                    <a:extLst>
                      <a:ext uri="{FF2B5EF4-FFF2-40B4-BE49-F238E27FC236}">
                        <a16:creationId xmlns:a16="http://schemas.microsoft.com/office/drawing/2014/main" id="{0457C1E5-4F5A-4FA2-A13C-658ADF4EA6EC}"/>
                      </a:ext>
                    </a:extLst>
                  </p:cNvPr>
                  <p:cNvSpPr/>
                  <p:nvPr/>
                </p:nvSpPr>
                <p:spPr>
                  <a:xfrm>
                    <a:off x="10271075" y="2659818"/>
                    <a:ext cx="327082" cy="119676"/>
                  </a:xfrm>
                  <a:custGeom>
                    <a:avLst/>
                    <a:gdLst>
                      <a:gd name="connsiteX0" fmla="*/ 327015 w 327082"/>
                      <a:gd name="connsiteY0" fmla="*/ 50474 h 119676"/>
                      <a:gd name="connsiteX1" fmla="*/ 327015 w 327082"/>
                      <a:gd name="connsiteY1" fmla="*/ 50474 h 119676"/>
                      <a:gd name="connsiteX2" fmla="*/ 276605 w 327082"/>
                      <a:gd name="connsiteY2" fmla="*/ 106646 h 119676"/>
                      <a:gd name="connsiteX3" fmla="*/ 56240 w 327082"/>
                      <a:gd name="connsiteY3" fmla="*/ 119608 h 119676"/>
                      <a:gd name="connsiteX4" fmla="*/ 68 w 327082"/>
                      <a:gd name="connsiteY4" fmla="*/ 69198 h 119676"/>
                      <a:gd name="connsiteX5" fmla="*/ 68 w 327082"/>
                      <a:gd name="connsiteY5" fmla="*/ 69198 h 119676"/>
                      <a:gd name="connsiteX6" fmla="*/ 50478 w 327082"/>
                      <a:gd name="connsiteY6" fmla="*/ 13027 h 119676"/>
                      <a:gd name="connsiteX7" fmla="*/ 269403 w 327082"/>
                      <a:gd name="connsiteY7" fmla="*/ 64 h 119676"/>
                      <a:gd name="connsiteX8" fmla="*/ 327015 w 327082"/>
                      <a:gd name="connsiteY8" fmla="*/ 50474 h 119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7082" h="119676">
                        <a:moveTo>
                          <a:pt x="327015" y="50474"/>
                        </a:moveTo>
                        <a:lnTo>
                          <a:pt x="327015" y="50474"/>
                        </a:lnTo>
                        <a:cubicBezTo>
                          <a:pt x="328455" y="79280"/>
                          <a:pt x="306851" y="105205"/>
                          <a:pt x="276605" y="106646"/>
                        </a:cubicBezTo>
                        <a:lnTo>
                          <a:pt x="56240" y="119608"/>
                        </a:lnTo>
                        <a:cubicBezTo>
                          <a:pt x="27434" y="121049"/>
                          <a:pt x="1508" y="99444"/>
                          <a:pt x="68" y="69198"/>
                        </a:cubicBezTo>
                        <a:lnTo>
                          <a:pt x="68" y="69198"/>
                        </a:lnTo>
                        <a:cubicBezTo>
                          <a:pt x="-1372" y="40392"/>
                          <a:pt x="20232" y="14467"/>
                          <a:pt x="50478" y="13027"/>
                        </a:cubicBezTo>
                        <a:lnTo>
                          <a:pt x="269403" y="64"/>
                        </a:lnTo>
                        <a:cubicBezTo>
                          <a:pt x="299649" y="-1376"/>
                          <a:pt x="325575" y="21668"/>
                          <a:pt x="327015" y="5047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8" name="Graphic 6">
                  <a:extLst>
                    <a:ext uri="{FF2B5EF4-FFF2-40B4-BE49-F238E27FC236}">
                      <a16:creationId xmlns:a16="http://schemas.microsoft.com/office/drawing/2014/main" id="{FBFA58F6-4204-4D85-A044-182CCCDE444F}"/>
                    </a:ext>
                  </a:extLst>
                </p:cNvPr>
                <p:cNvGrpSpPr/>
                <p:nvPr/>
              </p:nvGrpSpPr>
              <p:grpSpPr>
                <a:xfrm>
                  <a:off x="10312912" y="2094015"/>
                  <a:ext cx="760475" cy="1906781"/>
                  <a:chOff x="10312912" y="2094015"/>
                  <a:chExt cx="760475" cy="1906781"/>
                </a:xfrm>
                <a:solidFill>
                  <a:schemeClr val="accent1"/>
                </a:solidFill>
              </p:grpSpPr>
              <p:grpSp>
                <p:nvGrpSpPr>
                  <p:cNvPr id="145" name="Graphic 6">
                    <a:extLst>
                      <a:ext uri="{FF2B5EF4-FFF2-40B4-BE49-F238E27FC236}">
                        <a16:creationId xmlns:a16="http://schemas.microsoft.com/office/drawing/2014/main" id="{70614F37-454B-49F2-B532-A02F948CA733}"/>
                      </a:ext>
                    </a:extLst>
                  </p:cNvPr>
                  <p:cNvGrpSpPr/>
                  <p:nvPr/>
                </p:nvGrpSpPr>
                <p:grpSpPr>
                  <a:xfrm>
                    <a:off x="10312912" y="2094015"/>
                    <a:ext cx="760475" cy="1906781"/>
                    <a:chOff x="10312912" y="2094015"/>
                    <a:chExt cx="760475" cy="1906781"/>
                  </a:xfrm>
                  <a:solidFill>
                    <a:schemeClr val="accent1"/>
                  </a:solidFill>
                </p:grpSpPr>
                <p:sp>
                  <p:nvSpPr>
                    <p:cNvPr id="153" name="Forma livre: Forma 152">
                      <a:extLst>
                        <a:ext uri="{FF2B5EF4-FFF2-40B4-BE49-F238E27FC236}">
                          <a16:creationId xmlns:a16="http://schemas.microsoft.com/office/drawing/2014/main" id="{82C3BF23-64C7-4C57-AB9A-A0A21F090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2912" y="3516857"/>
                      <a:ext cx="760475" cy="483938"/>
                    </a:xfrm>
                    <a:custGeom>
                      <a:avLst/>
                      <a:gdLst>
                        <a:gd name="connsiteX0" fmla="*/ 760476 w 760475"/>
                        <a:gd name="connsiteY0" fmla="*/ 241969 h 483938"/>
                        <a:gd name="connsiteX1" fmla="*/ 380238 w 760475"/>
                        <a:gd name="connsiteY1" fmla="*/ 483939 h 483938"/>
                        <a:gd name="connsiteX2" fmla="*/ 0 w 760475"/>
                        <a:gd name="connsiteY2" fmla="*/ 241969 h 483938"/>
                        <a:gd name="connsiteX3" fmla="*/ 380238 w 760475"/>
                        <a:gd name="connsiteY3" fmla="*/ 0 h 483938"/>
                        <a:gd name="connsiteX4" fmla="*/ 760476 w 760475"/>
                        <a:gd name="connsiteY4" fmla="*/ 241969 h 483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475" h="483938">
                          <a:moveTo>
                            <a:pt x="760476" y="241969"/>
                          </a:moveTo>
                          <a:cubicBezTo>
                            <a:pt x="760476" y="375605"/>
                            <a:pt x="590237" y="483939"/>
                            <a:pt x="380238" y="483939"/>
                          </a:cubicBezTo>
                          <a:cubicBezTo>
                            <a:pt x="170238" y="483939"/>
                            <a:pt x="0" y="375605"/>
                            <a:pt x="0" y="241969"/>
                          </a:cubicBezTo>
                          <a:cubicBezTo>
                            <a:pt x="0" y="108333"/>
                            <a:pt x="170238" y="0"/>
                            <a:pt x="380238" y="0"/>
                          </a:cubicBezTo>
                          <a:cubicBezTo>
                            <a:pt x="590237" y="0"/>
                            <a:pt x="760476" y="108333"/>
                            <a:pt x="760476" y="241969"/>
                          </a:cubicBezTo>
                          <a:close/>
                        </a:path>
                      </a:pathLst>
                    </a:custGeom>
                    <a:solidFill>
                      <a:srgbClr val="392836">
                        <a:alpha val="32000"/>
                      </a:srgb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0" name="Forma livre: Forma 159">
                      <a:extLst>
                        <a:ext uri="{FF2B5EF4-FFF2-40B4-BE49-F238E27FC236}">
                          <a16:creationId xmlns:a16="http://schemas.microsoft.com/office/drawing/2014/main" id="{4BC19D01-93B9-4E6B-9F3E-3C5CAEAFF1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26075" y="3659447"/>
                      <a:ext cx="153791" cy="103917"/>
                    </a:xfrm>
                    <a:custGeom>
                      <a:avLst/>
                      <a:gdLst>
                        <a:gd name="connsiteX0" fmla="*/ 89298 w 153791"/>
                        <a:gd name="connsiteY0" fmla="*/ 4321 h 103917"/>
                        <a:gd name="connsiteX1" fmla="*/ 46090 w 153791"/>
                        <a:gd name="connsiteY1" fmla="*/ 43209 h 103917"/>
                        <a:gd name="connsiteX2" fmla="*/ 0 w 153791"/>
                        <a:gd name="connsiteY2" fmla="*/ 86418 h 103917"/>
                        <a:gd name="connsiteX3" fmla="*/ 44649 w 153791"/>
                        <a:gd name="connsiteY3" fmla="*/ 103701 h 103917"/>
                        <a:gd name="connsiteX4" fmla="*/ 105141 w 153791"/>
                        <a:gd name="connsiteY4" fmla="*/ 64813 h 103917"/>
                        <a:gd name="connsiteX5" fmla="*/ 151231 w 153791"/>
                        <a:gd name="connsiteY5" fmla="*/ 46089 h 103917"/>
                        <a:gd name="connsiteX6" fmla="*/ 151231 w 153791"/>
                        <a:gd name="connsiteY6" fmla="*/ 0 h 103917"/>
                        <a:gd name="connsiteX7" fmla="*/ 89298 w 153791"/>
                        <a:gd name="connsiteY7" fmla="*/ 4321 h 103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3791" h="103917">
                          <a:moveTo>
                            <a:pt x="89298" y="4321"/>
                          </a:moveTo>
                          <a:cubicBezTo>
                            <a:pt x="89298" y="4321"/>
                            <a:pt x="74895" y="27366"/>
                            <a:pt x="46090" y="43209"/>
                          </a:cubicBezTo>
                          <a:cubicBezTo>
                            <a:pt x="17284" y="59052"/>
                            <a:pt x="0" y="74895"/>
                            <a:pt x="0" y="86418"/>
                          </a:cubicBezTo>
                          <a:cubicBezTo>
                            <a:pt x="0" y="99380"/>
                            <a:pt x="18724" y="105142"/>
                            <a:pt x="44649" y="103701"/>
                          </a:cubicBezTo>
                          <a:cubicBezTo>
                            <a:pt x="70574" y="102261"/>
                            <a:pt x="86418" y="73455"/>
                            <a:pt x="105141" y="64813"/>
                          </a:cubicBezTo>
                          <a:cubicBezTo>
                            <a:pt x="123865" y="57612"/>
                            <a:pt x="145470" y="56171"/>
                            <a:pt x="151231" y="46089"/>
                          </a:cubicBezTo>
                          <a:cubicBezTo>
                            <a:pt x="156992" y="37448"/>
                            <a:pt x="151231" y="0"/>
                            <a:pt x="151231" y="0"/>
                          </a:cubicBezTo>
                          <a:lnTo>
                            <a:pt x="89298" y="4321"/>
                          </a:lnTo>
                          <a:close/>
                        </a:path>
                      </a:pathLst>
                    </a:custGeom>
                    <a:solidFill>
                      <a:srgbClr val="E1E8F2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5" name="Forma livre: Forma 164">
                      <a:extLst>
                        <a:ext uri="{FF2B5EF4-FFF2-40B4-BE49-F238E27FC236}">
                          <a16:creationId xmlns:a16="http://schemas.microsoft.com/office/drawing/2014/main" id="{6A5AC0A0-1202-447A-9E4E-FCDD160E0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20515" y="3730021"/>
                      <a:ext cx="150021" cy="114263"/>
                    </a:xfrm>
                    <a:custGeom>
                      <a:avLst/>
                      <a:gdLst>
                        <a:gd name="connsiteX0" fmla="*/ 89298 w 150021"/>
                        <a:gd name="connsiteY0" fmla="*/ 1440 h 114263"/>
                        <a:gd name="connsiteX1" fmla="*/ 74895 w 150021"/>
                        <a:gd name="connsiteY1" fmla="*/ 31687 h 114263"/>
                        <a:gd name="connsiteX2" fmla="*/ 33127 w 150021"/>
                        <a:gd name="connsiteY2" fmla="*/ 64813 h 114263"/>
                        <a:gd name="connsiteX3" fmla="*/ 0 w 150021"/>
                        <a:gd name="connsiteY3" fmla="*/ 100821 h 114263"/>
                        <a:gd name="connsiteX4" fmla="*/ 67694 w 150021"/>
                        <a:gd name="connsiteY4" fmla="*/ 109462 h 114263"/>
                        <a:gd name="connsiteX5" fmla="*/ 129627 w 150021"/>
                        <a:gd name="connsiteY5" fmla="*/ 61933 h 114263"/>
                        <a:gd name="connsiteX6" fmla="*/ 149791 w 150021"/>
                        <a:gd name="connsiteY6" fmla="*/ 37448 h 114263"/>
                        <a:gd name="connsiteX7" fmla="*/ 145470 w 150021"/>
                        <a:gd name="connsiteY7" fmla="*/ 0 h 114263"/>
                        <a:gd name="connsiteX8" fmla="*/ 89298 w 150021"/>
                        <a:gd name="connsiteY8" fmla="*/ 1440 h 1142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0021" h="114263">
                          <a:moveTo>
                            <a:pt x="89298" y="1440"/>
                          </a:moveTo>
                          <a:cubicBezTo>
                            <a:pt x="89298" y="1440"/>
                            <a:pt x="86418" y="23045"/>
                            <a:pt x="74895" y="31687"/>
                          </a:cubicBezTo>
                          <a:cubicBezTo>
                            <a:pt x="61932" y="40328"/>
                            <a:pt x="53291" y="56172"/>
                            <a:pt x="33127" y="64813"/>
                          </a:cubicBezTo>
                          <a:cubicBezTo>
                            <a:pt x="12963" y="72015"/>
                            <a:pt x="0" y="89298"/>
                            <a:pt x="0" y="100821"/>
                          </a:cubicBezTo>
                          <a:cubicBezTo>
                            <a:pt x="0" y="112343"/>
                            <a:pt x="43209" y="119544"/>
                            <a:pt x="67694" y="109462"/>
                          </a:cubicBezTo>
                          <a:cubicBezTo>
                            <a:pt x="92179" y="100821"/>
                            <a:pt x="118104" y="66254"/>
                            <a:pt x="129627" y="61933"/>
                          </a:cubicBezTo>
                          <a:cubicBezTo>
                            <a:pt x="141149" y="57612"/>
                            <a:pt x="148350" y="44649"/>
                            <a:pt x="149791" y="37448"/>
                          </a:cubicBezTo>
                          <a:cubicBezTo>
                            <a:pt x="151231" y="30246"/>
                            <a:pt x="145470" y="0"/>
                            <a:pt x="145470" y="0"/>
                          </a:cubicBezTo>
                          <a:lnTo>
                            <a:pt x="89298" y="1440"/>
                          </a:lnTo>
                          <a:close/>
                        </a:path>
                      </a:pathLst>
                    </a:custGeom>
                    <a:solidFill>
                      <a:srgbClr val="E1E8F2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6" name="Forma livre: Forma 165">
                      <a:extLst>
                        <a:ext uri="{FF2B5EF4-FFF2-40B4-BE49-F238E27FC236}">
                          <a16:creationId xmlns:a16="http://schemas.microsoft.com/office/drawing/2014/main" id="{95CF6B38-E20A-4924-AF4E-E6B174445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4672" y="2986829"/>
                      <a:ext cx="234768" cy="761992"/>
                    </a:xfrm>
                    <a:custGeom>
                      <a:avLst/>
                      <a:gdLst>
                        <a:gd name="connsiteX0" fmla="*/ 234768 w 234768"/>
                        <a:gd name="connsiteY0" fmla="*/ 0 h 761992"/>
                        <a:gd name="connsiteX1" fmla="*/ 214604 w 234768"/>
                        <a:gd name="connsiteY1" fmla="*/ 181477 h 761992"/>
                        <a:gd name="connsiteX2" fmla="*/ 167074 w 234768"/>
                        <a:gd name="connsiteY2" fmla="*/ 748953 h 761992"/>
                        <a:gd name="connsiteX3" fmla="*/ 106582 w 234768"/>
                        <a:gd name="connsiteY3" fmla="*/ 744632 h 761992"/>
                        <a:gd name="connsiteX4" fmla="*/ 64813 w 234768"/>
                        <a:gd name="connsiteY4" fmla="*/ 136828 h 761992"/>
                        <a:gd name="connsiteX5" fmla="*/ 0 w 234768"/>
                        <a:gd name="connsiteY5" fmla="*/ 2881 h 761992"/>
                        <a:gd name="connsiteX6" fmla="*/ 234768 w 234768"/>
                        <a:gd name="connsiteY6" fmla="*/ 0 h 761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4768" h="761992">
                          <a:moveTo>
                            <a:pt x="234768" y="0"/>
                          </a:moveTo>
                          <a:cubicBezTo>
                            <a:pt x="234768" y="0"/>
                            <a:pt x="227567" y="109462"/>
                            <a:pt x="214604" y="181477"/>
                          </a:cubicBezTo>
                          <a:cubicBezTo>
                            <a:pt x="201641" y="253492"/>
                            <a:pt x="182918" y="730229"/>
                            <a:pt x="167074" y="748953"/>
                          </a:cubicBezTo>
                          <a:cubicBezTo>
                            <a:pt x="151231" y="767677"/>
                            <a:pt x="128186" y="766237"/>
                            <a:pt x="106582" y="744632"/>
                          </a:cubicBezTo>
                          <a:cubicBezTo>
                            <a:pt x="84977" y="724468"/>
                            <a:pt x="64813" y="136828"/>
                            <a:pt x="64813" y="136828"/>
                          </a:cubicBezTo>
                          <a:lnTo>
                            <a:pt x="0" y="2881"/>
                          </a:lnTo>
                          <a:lnTo>
                            <a:pt x="234768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7" name="Forma livre: Forma 166">
                      <a:extLst>
                        <a:ext uri="{FF2B5EF4-FFF2-40B4-BE49-F238E27FC236}">
                          <a16:creationId xmlns:a16="http://schemas.microsoft.com/office/drawing/2014/main" id="{D69F1582-C922-49B2-A2F2-99DDDA241D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07767" y="2903106"/>
                      <a:ext cx="153437" cy="785300"/>
                    </a:xfrm>
                    <a:custGeom>
                      <a:avLst/>
                      <a:gdLst>
                        <a:gd name="connsiteX0" fmla="*/ 27770 w 153437"/>
                        <a:gd name="connsiteY0" fmla="*/ 30432 h 785300"/>
                        <a:gd name="connsiteX1" fmla="*/ 405 w 153437"/>
                        <a:gd name="connsiteY1" fmla="*/ 752020 h 785300"/>
                        <a:gd name="connsiteX2" fmla="*/ 78181 w 153437"/>
                        <a:gd name="connsiteY2" fmla="*/ 757781 h 785300"/>
                        <a:gd name="connsiteX3" fmla="*/ 153076 w 153437"/>
                        <a:gd name="connsiteY3" fmla="*/ 70761 h 785300"/>
                        <a:gd name="connsiteX4" fmla="*/ 27770 w 153437"/>
                        <a:gd name="connsiteY4" fmla="*/ 30432 h 78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437" h="785300">
                          <a:moveTo>
                            <a:pt x="27770" y="30432"/>
                          </a:moveTo>
                          <a:cubicBezTo>
                            <a:pt x="27770" y="30432"/>
                            <a:pt x="-3916" y="615192"/>
                            <a:pt x="405" y="752020"/>
                          </a:cubicBezTo>
                          <a:cubicBezTo>
                            <a:pt x="405" y="792348"/>
                            <a:pt x="62337" y="798109"/>
                            <a:pt x="78181" y="757781"/>
                          </a:cubicBezTo>
                          <a:cubicBezTo>
                            <a:pt x="94024" y="717453"/>
                            <a:pt x="158837" y="144216"/>
                            <a:pt x="153076" y="70761"/>
                          </a:cubicBezTo>
                          <a:cubicBezTo>
                            <a:pt x="145874" y="-4135"/>
                            <a:pt x="37852" y="-22859"/>
                            <a:pt x="27770" y="30432"/>
                          </a:cubicBezTo>
                          <a:close/>
                        </a:path>
                      </a:pathLst>
                    </a:custGeom>
                    <a:solidFill>
                      <a:srgbClr val="6C2ABB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8" name="Forma livre: Forma 167">
                      <a:extLst>
                        <a:ext uri="{FF2B5EF4-FFF2-40B4-BE49-F238E27FC236}">
                          <a16:creationId xmlns:a16="http://schemas.microsoft.com/office/drawing/2014/main" id="{FA4C882C-9699-42D4-B474-B5E026E70F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78" y="2430390"/>
                      <a:ext cx="361608" cy="607623"/>
                    </a:xfrm>
                    <a:custGeom>
                      <a:avLst/>
                      <a:gdLst>
                        <a:gd name="connsiteX0" fmla="*/ 220503 w 361608"/>
                        <a:gd name="connsiteY0" fmla="*/ 486 h 607623"/>
                        <a:gd name="connsiteX1" fmla="*/ 353010 w 361608"/>
                        <a:gd name="connsiteY1" fmla="*/ 115709 h 607623"/>
                        <a:gd name="connsiteX2" fmla="*/ 342928 w 361608"/>
                        <a:gd name="connsiteY2" fmla="*/ 277022 h 607623"/>
                        <a:gd name="connsiteX3" fmla="*/ 318443 w 361608"/>
                        <a:gd name="connsiteY3" fmla="*/ 565081 h 607623"/>
                        <a:gd name="connsiteX4" fmla="*/ 142727 w 361608"/>
                        <a:gd name="connsiteY4" fmla="*/ 602529 h 607623"/>
                        <a:gd name="connsiteX5" fmla="*/ 4459 w 361608"/>
                        <a:gd name="connsiteY5" fmla="*/ 468581 h 607623"/>
                        <a:gd name="connsiteX6" fmla="*/ 1578 w 361608"/>
                        <a:gd name="connsiteY6" fmla="*/ 220851 h 607623"/>
                        <a:gd name="connsiteX7" fmla="*/ 17421 w 361608"/>
                        <a:gd name="connsiteY7" fmla="*/ 46575 h 607623"/>
                        <a:gd name="connsiteX8" fmla="*/ 60630 w 361608"/>
                        <a:gd name="connsiteY8" fmla="*/ 22090 h 607623"/>
                        <a:gd name="connsiteX9" fmla="*/ 220503 w 361608"/>
                        <a:gd name="connsiteY9" fmla="*/ 486 h 6076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61608" h="607623">
                          <a:moveTo>
                            <a:pt x="220503" y="486"/>
                          </a:moveTo>
                          <a:cubicBezTo>
                            <a:pt x="220503" y="486"/>
                            <a:pt x="341487" y="86903"/>
                            <a:pt x="353010" y="115709"/>
                          </a:cubicBezTo>
                          <a:cubicBezTo>
                            <a:pt x="364532" y="144515"/>
                            <a:pt x="367413" y="223731"/>
                            <a:pt x="342928" y="277022"/>
                          </a:cubicBezTo>
                          <a:cubicBezTo>
                            <a:pt x="318443" y="330313"/>
                            <a:pt x="327085" y="526193"/>
                            <a:pt x="318443" y="565081"/>
                          </a:cubicBezTo>
                          <a:cubicBezTo>
                            <a:pt x="309801" y="603969"/>
                            <a:pt x="206100" y="615492"/>
                            <a:pt x="142727" y="602529"/>
                          </a:cubicBezTo>
                          <a:cubicBezTo>
                            <a:pt x="79354" y="589566"/>
                            <a:pt x="1578" y="543477"/>
                            <a:pt x="4459" y="468581"/>
                          </a:cubicBezTo>
                          <a:cubicBezTo>
                            <a:pt x="7339" y="393686"/>
                            <a:pt x="5899" y="255418"/>
                            <a:pt x="1578" y="220851"/>
                          </a:cubicBezTo>
                          <a:cubicBezTo>
                            <a:pt x="-2743" y="187724"/>
                            <a:pt x="1578" y="102747"/>
                            <a:pt x="17421" y="46575"/>
                          </a:cubicBezTo>
                          <a:cubicBezTo>
                            <a:pt x="20302" y="35053"/>
                            <a:pt x="60630" y="22090"/>
                            <a:pt x="60630" y="22090"/>
                          </a:cubicBezTo>
                          <a:cubicBezTo>
                            <a:pt x="60630" y="22090"/>
                            <a:pt x="102398" y="-3835"/>
                            <a:pt x="220503" y="486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69" name="Forma livre: Forma 168">
                      <a:extLst>
                        <a:ext uri="{FF2B5EF4-FFF2-40B4-BE49-F238E27FC236}">
                          <a16:creationId xmlns:a16="http://schemas.microsoft.com/office/drawing/2014/main" id="{5CD523DB-E17E-4E86-AED5-26E6C8EFAA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7937" y="2430225"/>
                      <a:ext cx="165249" cy="80896"/>
                    </a:xfrm>
                    <a:custGeom>
                      <a:avLst/>
                      <a:gdLst>
                        <a:gd name="connsiteX0" fmla="*/ 136443 w 165249"/>
                        <a:gd name="connsiteY0" fmla="*/ 650 h 80896"/>
                        <a:gd name="connsiteX1" fmla="*/ 5376 w 165249"/>
                        <a:gd name="connsiteY1" fmla="*/ 12173 h 80896"/>
                        <a:gd name="connsiteX2" fmla="*/ 28421 w 165249"/>
                        <a:gd name="connsiteY2" fmla="*/ 74105 h 80896"/>
                        <a:gd name="connsiteX3" fmla="*/ 163809 w 165249"/>
                        <a:gd name="connsiteY3" fmla="*/ 26576 h 80896"/>
                        <a:gd name="connsiteX4" fmla="*/ 165249 w 165249"/>
                        <a:gd name="connsiteY4" fmla="*/ 22255 h 80896"/>
                        <a:gd name="connsiteX5" fmla="*/ 136443 w 165249"/>
                        <a:gd name="connsiteY5" fmla="*/ 650 h 80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49" h="80896">
                          <a:moveTo>
                            <a:pt x="136443" y="650"/>
                          </a:moveTo>
                          <a:cubicBezTo>
                            <a:pt x="71630" y="-2230"/>
                            <a:pt x="29862" y="4971"/>
                            <a:pt x="5376" y="12173"/>
                          </a:cubicBezTo>
                          <a:cubicBezTo>
                            <a:pt x="-1825" y="29456"/>
                            <a:pt x="-7586" y="59703"/>
                            <a:pt x="28421" y="74105"/>
                          </a:cubicBezTo>
                          <a:cubicBezTo>
                            <a:pt x="80272" y="94269"/>
                            <a:pt x="143645" y="66904"/>
                            <a:pt x="163809" y="26576"/>
                          </a:cubicBezTo>
                          <a:cubicBezTo>
                            <a:pt x="165249" y="25135"/>
                            <a:pt x="165249" y="23695"/>
                            <a:pt x="165249" y="22255"/>
                          </a:cubicBezTo>
                          <a:cubicBezTo>
                            <a:pt x="149406" y="9292"/>
                            <a:pt x="136443" y="650"/>
                            <a:pt x="136443" y="650"/>
                          </a:cubicBezTo>
                          <a:close/>
                        </a:path>
                      </a:pathLst>
                    </a:custGeom>
                    <a:solidFill>
                      <a:srgbClr val="E1E8F2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0" name="Forma livre: Forma 169">
                      <a:extLst>
                        <a:ext uri="{FF2B5EF4-FFF2-40B4-BE49-F238E27FC236}">
                          <a16:creationId xmlns:a16="http://schemas.microsoft.com/office/drawing/2014/main" id="{4E720675-7AD6-41A3-B503-43516007B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3358" y="2357420"/>
                      <a:ext cx="118224" cy="126745"/>
                    </a:xfrm>
                    <a:custGeom>
                      <a:avLst/>
                      <a:gdLst>
                        <a:gd name="connsiteX0" fmla="*/ 7322 w 118224"/>
                        <a:gd name="connsiteY0" fmla="*/ 57612 h 126745"/>
                        <a:gd name="connsiteX1" fmla="*/ 7322 w 118224"/>
                        <a:gd name="connsiteY1" fmla="*/ 61933 h 126745"/>
                        <a:gd name="connsiteX2" fmla="*/ 120 w 118224"/>
                        <a:gd name="connsiteY2" fmla="*/ 102261 h 126745"/>
                        <a:gd name="connsiteX3" fmla="*/ 34687 w 118224"/>
                        <a:gd name="connsiteY3" fmla="*/ 126746 h 126745"/>
                        <a:gd name="connsiteX4" fmla="*/ 113903 w 118224"/>
                        <a:gd name="connsiteY4" fmla="*/ 86418 h 126745"/>
                        <a:gd name="connsiteX5" fmla="*/ 118224 w 118224"/>
                        <a:gd name="connsiteY5" fmla="*/ 0 h 126745"/>
                        <a:gd name="connsiteX6" fmla="*/ 7322 w 118224"/>
                        <a:gd name="connsiteY6" fmla="*/ 57612 h 1267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8224" h="126745">
                          <a:moveTo>
                            <a:pt x="7322" y="57612"/>
                          </a:moveTo>
                          <a:cubicBezTo>
                            <a:pt x="7322" y="57612"/>
                            <a:pt x="7322" y="59052"/>
                            <a:pt x="7322" y="61933"/>
                          </a:cubicBezTo>
                          <a:cubicBezTo>
                            <a:pt x="5881" y="70574"/>
                            <a:pt x="1560" y="93619"/>
                            <a:pt x="120" y="102261"/>
                          </a:cubicBezTo>
                          <a:cubicBezTo>
                            <a:pt x="-1320" y="110903"/>
                            <a:pt x="10202" y="126746"/>
                            <a:pt x="34687" y="126746"/>
                          </a:cubicBezTo>
                          <a:cubicBezTo>
                            <a:pt x="59172" y="126746"/>
                            <a:pt x="100941" y="116664"/>
                            <a:pt x="113903" y="86418"/>
                          </a:cubicBezTo>
                          <a:cubicBezTo>
                            <a:pt x="112463" y="80656"/>
                            <a:pt x="113903" y="27366"/>
                            <a:pt x="118224" y="0"/>
                          </a:cubicBezTo>
                          <a:lnTo>
                            <a:pt x="7322" y="57612"/>
                          </a:ln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1" name="Forma livre: Forma 170">
                      <a:extLst>
                        <a:ext uri="{FF2B5EF4-FFF2-40B4-BE49-F238E27FC236}">
                          <a16:creationId xmlns:a16="http://schemas.microsoft.com/office/drawing/2014/main" id="{3278503A-808B-44D5-9E9C-266868BA9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2885" y="2135675"/>
                      <a:ext cx="261179" cy="306621"/>
                    </a:xfrm>
                    <a:custGeom>
                      <a:avLst/>
                      <a:gdLst>
                        <a:gd name="connsiteX0" fmla="*/ 5862 w 261179"/>
                        <a:gd name="connsiteY0" fmla="*/ 105081 h 306621"/>
                        <a:gd name="connsiteX1" fmla="*/ 145570 w 261179"/>
                        <a:gd name="connsiteY1" fmla="*/ 2820 h 306621"/>
                        <a:gd name="connsiteX2" fmla="*/ 250712 w 261179"/>
                        <a:gd name="connsiteY2" fmla="*/ 73395 h 306621"/>
                        <a:gd name="connsiteX3" fmla="*/ 204623 w 261179"/>
                        <a:gd name="connsiteY3" fmla="*/ 224626 h 306621"/>
                        <a:gd name="connsiteX4" fmla="*/ 175817 w 261179"/>
                        <a:gd name="connsiteY4" fmla="*/ 256312 h 306621"/>
                        <a:gd name="connsiteX5" fmla="*/ 168615 w 261179"/>
                        <a:gd name="connsiteY5" fmla="*/ 263514 h 306621"/>
                        <a:gd name="connsiteX6" fmla="*/ 168615 w 261179"/>
                        <a:gd name="connsiteY6" fmla="*/ 264954 h 306621"/>
                        <a:gd name="connsiteX7" fmla="*/ 168615 w 261179"/>
                        <a:gd name="connsiteY7" fmla="*/ 264954 h 306621"/>
                        <a:gd name="connsiteX8" fmla="*/ 106683 w 261179"/>
                        <a:gd name="connsiteY8" fmla="*/ 302402 h 306621"/>
                        <a:gd name="connsiteX9" fmla="*/ 24586 w 261179"/>
                        <a:gd name="connsiteY9" fmla="*/ 286558 h 306621"/>
                        <a:gd name="connsiteX10" fmla="*/ 5862 w 261179"/>
                        <a:gd name="connsiteY10" fmla="*/ 105081 h 306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61179" h="306621">
                          <a:moveTo>
                            <a:pt x="5862" y="105081"/>
                          </a:moveTo>
                          <a:cubicBezTo>
                            <a:pt x="20265" y="30186"/>
                            <a:pt x="79317" y="-11583"/>
                            <a:pt x="145570" y="2820"/>
                          </a:cubicBezTo>
                          <a:cubicBezTo>
                            <a:pt x="145570" y="2820"/>
                            <a:pt x="217585" y="10022"/>
                            <a:pt x="250712" y="73395"/>
                          </a:cubicBezTo>
                          <a:cubicBezTo>
                            <a:pt x="282398" y="136768"/>
                            <a:pt x="234869" y="191499"/>
                            <a:pt x="204623" y="224626"/>
                          </a:cubicBezTo>
                          <a:cubicBezTo>
                            <a:pt x="191660" y="239029"/>
                            <a:pt x="181578" y="249111"/>
                            <a:pt x="175817" y="256312"/>
                          </a:cubicBezTo>
                          <a:cubicBezTo>
                            <a:pt x="172936" y="259193"/>
                            <a:pt x="171496" y="262073"/>
                            <a:pt x="168615" y="263514"/>
                          </a:cubicBezTo>
                          <a:cubicBezTo>
                            <a:pt x="168615" y="263514"/>
                            <a:pt x="168615" y="264954"/>
                            <a:pt x="168615" y="264954"/>
                          </a:cubicBezTo>
                          <a:lnTo>
                            <a:pt x="168615" y="264954"/>
                          </a:lnTo>
                          <a:cubicBezTo>
                            <a:pt x="148451" y="285118"/>
                            <a:pt x="123966" y="298081"/>
                            <a:pt x="106683" y="302402"/>
                          </a:cubicBezTo>
                          <a:cubicBezTo>
                            <a:pt x="77877" y="311043"/>
                            <a:pt x="43310" y="306723"/>
                            <a:pt x="24586" y="286558"/>
                          </a:cubicBezTo>
                          <a:cubicBezTo>
                            <a:pt x="5862" y="266394"/>
                            <a:pt x="-8541" y="179977"/>
                            <a:pt x="5862" y="105081"/>
                          </a:cubicBez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72" name="Forma livre: Forma 171">
                      <a:extLst>
                        <a:ext uri="{FF2B5EF4-FFF2-40B4-BE49-F238E27FC236}">
                          <a16:creationId xmlns:a16="http://schemas.microsoft.com/office/drawing/2014/main" id="{76DB82B4-C8F4-4F60-A379-5E5F0C002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64896" y="2094015"/>
                      <a:ext cx="290550" cy="360009"/>
                    </a:xfrm>
                    <a:custGeom>
                      <a:avLst/>
                      <a:gdLst>
                        <a:gd name="connsiteX0" fmla="*/ 257260 w 290550"/>
                        <a:gd name="connsiteY0" fmla="*/ 236040 h 360009"/>
                        <a:gd name="connsiteX1" fmla="*/ 290386 w 290550"/>
                        <a:gd name="connsiteY1" fmla="*/ 135219 h 360009"/>
                        <a:gd name="connsiteX2" fmla="*/ 267342 w 290550"/>
                        <a:gd name="connsiteY2" fmla="*/ 103533 h 360009"/>
                        <a:gd name="connsiteX3" fmla="*/ 252939 w 290550"/>
                        <a:gd name="connsiteY3" fmla="*/ 56003 h 360009"/>
                        <a:gd name="connsiteX4" fmla="*/ 81544 w 290550"/>
                        <a:gd name="connsiteY4" fmla="*/ 15675 h 360009"/>
                        <a:gd name="connsiteX5" fmla="*/ 2328 w 290550"/>
                        <a:gd name="connsiteY5" fmla="*/ 1272 h 360009"/>
                        <a:gd name="connsiteX6" fmla="*/ 21052 w 290550"/>
                        <a:gd name="connsiteY6" fmla="*/ 80488 h 360009"/>
                        <a:gd name="connsiteX7" fmla="*/ 126193 w 290550"/>
                        <a:gd name="connsiteY7" fmla="*/ 117936 h 360009"/>
                        <a:gd name="connsiteX8" fmla="*/ 170842 w 290550"/>
                        <a:gd name="connsiteY8" fmla="*/ 153943 h 360009"/>
                        <a:gd name="connsiteX9" fmla="*/ 175163 w 290550"/>
                        <a:gd name="connsiteY9" fmla="*/ 247562 h 360009"/>
                        <a:gd name="connsiteX10" fmla="*/ 150678 w 290550"/>
                        <a:gd name="connsiteY10" fmla="*/ 293651 h 360009"/>
                        <a:gd name="connsiteX11" fmla="*/ 103148 w 290550"/>
                        <a:gd name="connsiteY11" fmla="*/ 238920 h 360009"/>
                        <a:gd name="connsiteX12" fmla="*/ 10969 w 290550"/>
                        <a:gd name="connsiteY12" fmla="*/ 220196 h 360009"/>
                        <a:gd name="connsiteX13" fmla="*/ 6649 w 290550"/>
                        <a:gd name="connsiteY13" fmla="*/ 283569 h 360009"/>
                        <a:gd name="connsiteX14" fmla="*/ 46977 w 290550"/>
                        <a:gd name="connsiteY14" fmla="*/ 346942 h 360009"/>
                        <a:gd name="connsiteX15" fmla="*/ 149238 w 290550"/>
                        <a:gd name="connsiteY15" fmla="*/ 346942 h 360009"/>
                        <a:gd name="connsiteX16" fmla="*/ 208290 w 290550"/>
                        <a:gd name="connsiteY16" fmla="*/ 296532 h 360009"/>
                        <a:gd name="connsiteX17" fmla="*/ 257260 w 290550"/>
                        <a:gd name="connsiteY17" fmla="*/ 236040 h 360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90550" h="360009">
                          <a:moveTo>
                            <a:pt x="257260" y="236040"/>
                          </a:moveTo>
                          <a:cubicBezTo>
                            <a:pt x="257260" y="236040"/>
                            <a:pt x="293267" y="153943"/>
                            <a:pt x="290386" y="135219"/>
                          </a:cubicBezTo>
                          <a:cubicBezTo>
                            <a:pt x="288946" y="116495"/>
                            <a:pt x="267342" y="103533"/>
                            <a:pt x="267342" y="103533"/>
                          </a:cubicBezTo>
                          <a:cubicBezTo>
                            <a:pt x="267342" y="103533"/>
                            <a:pt x="271663" y="76167"/>
                            <a:pt x="252939" y="56003"/>
                          </a:cubicBezTo>
                          <a:cubicBezTo>
                            <a:pt x="234215" y="34398"/>
                            <a:pt x="127633" y="11354"/>
                            <a:pt x="81544" y="15675"/>
                          </a:cubicBezTo>
                          <a:cubicBezTo>
                            <a:pt x="35455" y="19996"/>
                            <a:pt x="3768" y="-5930"/>
                            <a:pt x="2328" y="1272"/>
                          </a:cubicBezTo>
                          <a:cubicBezTo>
                            <a:pt x="888" y="7033"/>
                            <a:pt x="-7754" y="57443"/>
                            <a:pt x="21052" y="80488"/>
                          </a:cubicBezTo>
                          <a:cubicBezTo>
                            <a:pt x="49857" y="103533"/>
                            <a:pt x="113230" y="112174"/>
                            <a:pt x="126193" y="117936"/>
                          </a:cubicBezTo>
                          <a:cubicBezTo>
                            <a:pt x="139155" y="123697"/>
                            <a:pt x="163641" y="140980"/>
                            <a:pt x="170842" y="153943"/>
                          </a:cubicBezTo>
                          <a:cubicBezTo>
                            <a:pt x="176603" y="166906"/>
                            <a:pt x="176603" y="205794"/>
                            <a:pt x="175163" y="247562"/>
                          </a:cubicBezTo>
                          <a:cubicBezTo>
                            <a:pt x="173723" y="289331"/>
                            <a:pt x="150678" y="293651"/>
                            <a:pt x="150678" y="293651"/>
                          </a:cubicBezTo>
                          <a:cubicBezTo>
                            <a:pt x="150678" y="293651"/>
                            <a:pt x="129074" y="253323"/>
                            <a:pt x="103148" y="238920"/>
                          </a:cubicBezTo>
                          <a:cubicBezTo>
                            <a:pt x="75783" y="224517"/>
                            <a:pt x="19611" y="205794"/>
                            <a:pt x="10969" y="220196"/>
                          </a:cubicBezTo>
                          <a:cubicBezTo>
                            <a:pt x="2328" y="234599"/>
                            <a:pt x="888" y="257644"/>
                            <a:pt x="6649" y="283569"/>
                          </a:cubicBezTo>
                          <a:cubicBezTo>
                            <a:pt x="12410" y="308054"/>
                            <a:pt x="21052" y="338301"/>
                            <a:pt x="46977" y="346942"/>
                          </a:cubicBezTo>
                          <a:cubicBezTo>
                            <a:pt x="72902" y="355584"/>
                            <a:pt x="120432" y="371427"/>
                            <a:pt x="149238" y="346942"/>
                          </a:cubicBezTo>
                          <a:cubicBezTo>
                            <a:pt x="178044" y="322457"/>
                            <a:pt x="208290" y="296532"/>
                            <a:pt x="208290" y="296532"/>
                          </a:cubicBezTo>
                          <a:cubicBezTo>
                            <a:pt x="208290" y="296532"/>
                            <a:pt x="219812" y="302293"/>
                            <a:pt x="257260" y="23604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47" name="Forma livre: Forma 146">
                    <a:extLst>
                      <a:ext uri="{FF2B5EF4-FFF2-40B4-BE49-F238E27FC236}">
                        <a16:creationId xmlns:a16="http://schemas.microsoft.com/office/drawing/2014/main" id="{19479F8C-0D33-4D90-9EA6-25E95D7C0B46}"/>
                      </a:ext>
                    </a:extLst>
                  </p:cNvPr>
                  <p:cNvSpPr/>
                  <p:nvPr/>
                </p:nvSpPr>
                <p:spPr>
                  <a:xfrm>
                    <a:off x="10855886" y="2315539"/>
                    <a:ext cx="58535" cy="75030"/>
                  </a:xfrm>
                  <a:custGeom>
                    <a:avLst/>
                    <a:gdLst>
                      <a:gd name="connsiteX0" fmla="*/ 15860 w 58535"/>
                      <a:gd name="connsiteY0" fmla="*/ 23157 h 75030"/>
                      <a:gd name="connsiteX1" fmla="*/ 54749 w 58535"/>
                      <a:gd name="connsiteY1" fmla="*/ 1553 h 75030"/>
                      <a:gd name="connsiteX2" fmla="*/ 8659 w 58535"/>
                      <a:gd name="connsiteY2" fmla="*/ 75008 h 75030"/>
                      <a:gd name="connsiteX3" fmla="*/ 15860 w 58535"/>
                      <a:gd name="connsiteY3" fmla="*/ 23157 h 75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8535" h="75030">
                        <a:moveTo>
                          <a:pt x="15860" y="23157"/>
                        </a:moveTo>
                        <a:cubicBezTo>
                          <a:pt x="15860" y="23157"/>
                          <a:pt x="37465" y="-7089"/>
                          <a:pt x="54749" y="1553"/>
                        </a:cubicBezTo>
                        <a:cubicBezTo>
                          <a:pt x="70591" y="10195"/>
                          <a:pt x="33144" y="76448"/>
                          <a:pt x="8659" y="75008"/>
                        </a:cubicBezTo>
                        <a:cubicBezTo>
                          <a:pt x="-14386" y="70687"/>
                          <a:pt x="15860" y="23157"/>
                          <a:pt x="15860" y="23157"/>
                        </a:cubicBez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39" name="Graphic 6">
                  <a:extLst>
                    <a:ext uri="{FF2B5EF4-FFF2-40B4-BE49-F238E27FC236}">
                      <a16:creationId xmlns:a16="http://schemas.microsoft.com/office/drawing/2014/main" id="{F0704035-6E42-46EC-8661-2C4ADE1D6813}"/>
                    </a:ext>
                  </a:extLst>
                </p:cNvPr>
                <p:cNvGrpSpPr/>
                <p:nvPr/>
              </p:nvGrpSpPr>
              <p:grpSpPr>
                <a:xfrm>
                  <a:off x="10638860" y="2533473"/>
                  <a:ext cx="367937" cy="424108"/>
                  <a:chOff x="10638860" y="2533473"/>
                  <a:chExt cx="367937" cy="424108"/>
                </a:xfrm>
                <a:solidFill>
                  <a:srgbClr val="CA2AFF"/>
                </a:solidFill>
              </p:grpSpPr>
              <p:sp>
                <p:nvSpPr>
                  <p:cNvPr id="140" name="Forma livre: Forma 139">
                    <a:extLst>
                      <a:ext uri="{FF2B5EF4-FFF2-40B4-BE49-F238E27FC236}">
                        <a16:creationId xmlns:a16="http://schemas.microsoft.com/office/drawing/2014/main" id="{1A6A0A69-9DF1-471B-88BC-AD9B287DB54D}"/>
                      </a:ext>
                    </a:extLst>
                  </p:cNvPr>
                  <p:cNvSpPr/>
                  <p:nvPr/>
                </p:nvSpPr>
                <p:spPr>
                  <a:xfrm>
                    <a:off x="10850478" y="2533473"/>
                    <a:ext cx="156319" cy="322395"/>
                  </a:xfrm>
                  <a:custGeom>
                    <a:avLst/>
                    <a:gdLst>
                      <a:gd name="connsiteX0" fmla="*/ 41432 w 156319"/>
                      <a:gd name="connsiteY0" fmla="*/ 320849 h 322395"/>
                      <a:gd name="connsiteX1" fmla="*/ 41432 w 156319"/>
                      <a:gd name="connsiteY1" fmla="*/ 320849 h 322395"/>
                      <a:gd name="connsiteX2" fmla="*/ 1104 w 156319"/>
                      <a:gd name="connsiteY2" fmla="*/ 256036 h 322395"/>
                      <a:gd name="connsiteX3" fmla="*/ 50074 w 156319"/>
                      <a:gd name="connsiteY3" fmla="*/ 41432 h 322395"/>
                      <a:gd name="connsiteX4" fmla="*/ 114887 w 156319"/>
                      <a:gd name="connsiteY4" fmla="*/ 1104 h 322395"/>
                      <a:gd name="connsiteX5" fmla="*/ 114887 w 156319"/>
                      <a:gd name="connsiteY5" fmla="*/ 1104 h 322395"/>
                      <a:gd name="connsiteX6" fmla="*/ 155215 w 156319"/>
                      <a:gd name="connsiteY6" fmla="*/ 65917 h 322395"/>
                      <a:gd name="connsiteX7" fmla="*/ 106245 w 156319"/>
                      <a:gd name="connsiteY7" fmla="*/ 280521 h 322395"/>
                      <a:gd name="connsiteX8" fmla="*/ 41432 w 156319"/>
                      <a:gd name="connsiteY8" fmla="*/ 320849 h 322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6319" h="322395">
                        <a:moveTo>
                          <a:pt x="41432" y="320849"/>
                        </a:moveTo>
                        <a:lnTo>
                          <a:pt x="41432" y="320849"/>
                        </a:lnTo>
                        <a:cubicBezTo>
                          <a:pt x="12626" y="313648"/>
                          <a:pt x="-4657" y="284842"/>
                          <a:pt x="1104" y="256036"/>
                        </a:cubicBezTo>
                        <a:lnTo>
                          <a:pt x="50074" y="41432"/>
                        </a:lnTo>
                        <a:cubicBezTo>
                          <a:pt x="57275" y="12626"/>
                          <a:pt x="86081" y="-4657"/>
                          <a:pt x="114887" y="1104"/>
                        </a:cubicBezTo>
                        <a:lnTo>
                          <a:pt x="114887" y="1104"/>
                        </a:lnTo>
                        <a:cubicBezTo>
                          <a:pt x="143693" y="8305"/>
                          <a:pt x="160977" y="37111"/>
                          <a:pt x="155215" y="65917"/>
                        </a:cubicBezTo>
                        <a:lnTo>
                          <a:pt x="106245" y="280521"/>
                        </a:lnTo>
                        <a:cubicBezTo>
                          <a:pt x="99044" y="309327"/>
                          <a:pt x="70238" y="328051"/>
                          <a:pt x="41432" y="320849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44" name="Forma livre: Forma 143">
                    <a:extLst>
                      <a:ext uri="{FF2B5EF4-FFF2-40B4-BE49-F238E27FC236}">
                        <a16:creationId xmlns:a16="http://schemas.microsoft.com/office/drawing/2014/main" id="{BD3104B8-B304-499C-B950-F1F73B25253D}"/>
                      </a:ext>
                    </a:extLst>
                  </p:cNvPr>
                  <p:cNvSpPr/>
                  <p:nvPr/>
                </p:nvSpPr>
                <p:spPr>
                  <a:xfrm>
                    <a:off x="10638860" y="2759117"/>
                    <a:ext cx="307339" cy="198464"/>
                  </a:xfrm>
                  <a:custGeom>
                    <a:avLst/>
                    <a:gdLst>
                      <a:gd name="connsiteX0" fmla="*/ 302020 w 307339"/>
                      <a:gd name="connsiteY0" fmla="*/ 30392 h 198464"/>
                      <a:gd name="connsiteX1" fmla="*/ 302020 w 307339"/>
                      <a:gd name="connsiteY1" fmla="*/ 30392 h 198464"/>
                      <a:gd name="connsiteX2" fmla="*/ 276095 w 307339"/>
                      <a:gd name="connsiteY2" fmla="*/ 100966 h 198464"/>
                      <a:gd name="connsiteX3" fmla="*/ 75894 w 307339"/>
                      <a:gd name="connsiteY3" fmla="*/ 193145 h 198464"/>
                      <a:gd name="connsiteX4" fmla="*/ 5320 w 307339"/>
                      <a:gd name="connsiteY4" fmla="*/ 167220 h 198464"/>
                      <a:gd name="connsiteX5" fmla="*/ 5320 w 307339"/>
                      <a:gd name="connsiteY5" fmla="*/ 167220 h 198464"/>
                      <a:gd name="connsiteX6" fmla="*/ 31245 w 307339"/>
                      <a:gd name="connsiteY6" fmla="*/ 96645 h 198464"/>
                      <a:gd name="connsiteX7" fmla="*/ 231446 w 307339"/>
                      <a:gd name="connsiteY7" fmla="*/ 4466 h 198464"/>
                      <a:gd name="connsiteX8" fmla="*/ 302020 w 307339"/>
                      <a:gd name="connsiteY8" fmla="*/ 30392 h 198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7339" h="198464">
                        <a:moveTo>
                          <a:pt x="302020" y="30392"/>
                        </a:moveTo>
                        <a:lnTo>
                          <a:pt x="302020" y="30392"/>
                        </a:lnTo>
                        <a:cubicBezTo>
                          <a:pt x="314983" y="57757"/>
                          <a:pt x="303461" y="89444"/>
                          <a:pt x="276095" y="100966"/>
                        </a:cubicBezTo>
                        <a:lnTo>
                          <a:pt x="75894" y="193145"/>
                        </a:lnTo>
                        <a:cubicBezTo>
                          <a:pt x="48529" y="206108"/>
                          <a:pt x="16842" y="194585"/>
                          <a:pt x="5320" y="167220"/>
                        </a:cubicBezTo>
                        <a:lnTo>
                          <a:pt x="5320" y="167220"/>
                        </a:lnTo>
                        <a:cubicBezTo>
                          <a:pt x="-7643" y="139854"/>
                          <a:pt x="3879" y="108168"/>
                          <a:pt x="31245" y="96645"/>
                        </a:cubicBezTo>
                        <a:lnTo>
                          <a:pt x="231446" y="4466"/>
                        </a:lnTo>
                        <a:cubicBezTo>
                          <a:pt x="257371" y="-7056"/>
                          <a:pt x="289058" y="4466"/>
                          <a:pt x="302020" y="3039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35" name="Forma livre: Forma 134">
                <a:extLst>
                  <a:ext uri="{FF2B5EF4-FFF2-40B4-BE49-F238E27FC236}">
                    <a16:creationId xmlns:a16="http://schemas.microsoft.com/office/drawing/2014/main" id="{BE4BA1B9-3593-4549-8CCD-CB1A7AF4FE1E}"/>
                  </a:ext>
                </a:extLst>
              </p:cNvPr>
              <p:cNvSpPr/>
              <p:nvPr/>
            </p:nvSpPr>
            <p:spPr>
              <a:xfrm>
                <a:off x="10169435" y="2706836"/>
                <a:ext cx="149468" cy="78012"/>
              </a:xfrm>
              <a:custGeom>
                <a:avLst/>
                <a:gdLst>
                  <a:gd name="connsiteX0" fmla="*/ 149238 w 149468"/>
                  <a:gd name="connsiteY0" fmla="*/ 43785 h 78012"/>
                  <a:gd name="connsiteX1" fmla="*/ 124753 w 149468"/>
                  <a:gd name="connsiteY1" fmla="*/ 2016 h 78012"/>
                  <a:gd name="connsiteX2" fmla="*/ 57059 w 149468"/>
                  <a:gd name="connsiteY2" fmla="*/ 9218 h 78012"/>
                  <a:gd name="connsiteX3" fmla="*/ 3768 w 149468"/>
                  <a:gd name="connsiteY3" fmla="*/ 23621 h 78012"/>
                  <a:gd name="connsiteX4" fmla="*/ 59940 w 149468"/>
                  <a:gd name="connsiteY4" fmla="*/ 59628 h 78012"/>
                  <a:gd name="connsiteX5" fmla="*/ 93067 w 149468"/>
                  <a:gd name="connsiteY5" fmla="*/ 63949 h 78012"/>
                  <a:gd name="connsiteX6" fmla="*/ 116111 w 149468"/>
                  <a:gd name="connsiteY6" fmla="*/ 76912 h 78012"/>
                  <a:gd name="connsiteX7" fmla="*/ 130514 w 149468"/>
                  <a:gd name="connsiteY7" fmla="*/ 56748 h 78012"/>
                  <a:gd name="connsiteX8" fmla="*/ 149238 w 149468"/>
                  <a:gd name="connsiteY8" fmla="*/ 43785 h 7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468" h="78012">
                    <a:moveTo>
                      <a:pt x="149238" y="43785"/>
                    </a:moveTo>
                    <a:cubicBezTo>
                      <a:pt x="149238" y="43785"/>
                      <a:pt x="153559" y="9218"/>
                      <a:pt x="124753" y="2016"/>
                    </a:cubicBezTo>
                    <a:cubicBezTo>
                      <a:pt x="95947" y="-5185"/>
                      <a:pt x="57059" y="9218"/>
                      <a:pt x="57059" y="9218"/>
                    </a:cubicBezTo>
                    <a:cubicBezTo>
                      <a:pt x="57059" y="9218"/>
                      <a:pt x="23932" y="3457"/>
                      <a:pt x="3768" y="23621"/>
                    </a:cubicBezTo>
                    <a:cubicBezTo>
                      <a:pt x="-14955" y="43785"/>
                      <a:pt x="41216" y="58188"/>
                      <a:pt x="59940" y="59628"/>
                    </a:cubicBezTo>
                    <a:cubicBezTo>
                      <a:pt x="78664" y="61069"/>
                      <a:pt x="93067" y="63949"/>
                      <a:pt x="93067" y="63949"/>
                    </a:cubicBezTo>
                    <a:cubicBezTo>
                      <a:pt x="93067" y="63949"/>
                      <a:pt x="107470" y="82673"/>
                      <a:pt x="116111" y="76912"/>
                    </a:cubicBezTo>
                    <a:cubicBezTo>
                      <a:pt x="123313" y="71151"/>
                      <a:pt x="130514" y="56748"/>
                      <a:pt x="130514" y="56748"/>
                    </a:cubicBezTo>
                    <a:cubicBezTo>
                      <a:pt x="130514" y="56748"/>
                      <a:pt x="146357" y="48106"/>
                      <a:pt x="149238" y="43785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orma livre: Forma 135">
                <a:extLst>
                  <a:ext uri="{FF2B5EF4-FFF2-40B4-BE49-F238E27FC236}">
                    <a16:creationId xmlns:a16="http://schemas.microsoft.com/office/drawing/2014/main" id="{B4C1063C-9BFF-4522-BD70-4438D50B067E}"/>
                  </a:ext>
                </a:extLst>
              </p:cNvPr>
              <p:cNvSpPr/>
              <p:nvPr/>
            </p:nvSpPr>
            <p:spPr>
              <a:xfrm>
                <a:off x="10561219" y="2905229"/>
                <a:ext cx="114714" cy="91316"/>
              </a:xfrm>
              <a:custGeom>
                <a:avLst/>
                <a:gdLst>
                  <a:gd name="connsiteX0" fmla="*/ 114647 w 114714"/>
                  <a:gd name="connsiteY0" fmla="*/ 36950 h 91316"/>
                  <a:gd name="connsiteX1" fmla="*/ 78640 w 114714"/>
                  <a:gd name="connsiteY1" fmla="*/ 943 h 91316"/>
                  <a:gd name="connsiteX2" fmla="*/ 28229 w 114714"/>
                  <a:gd name="connsiteY2" fmla="*/ 15346 h 91316"/>
                  <a:gd name="connsiteX3" fmla="*/ 51274 w 114714"/>
                  <a:gd name="connsiteY3" fmla="*/ 23988 h 91316"/>
                  <a:gd name="connsiteX4" fmla="*/ 864 w 114714"/>
                  <a:gd name="connsiteY4" fmla="*/ 65756 h 91316"/>
                  <a:gd name="connsiteX5" fmla="*/ 67117 w 114714"/>
                  <a:gd name="connsiteY5" fmla="*/ 90241 h 91316"/>
                  <a:gd name="connsiteX6" fmla="*/ 114647 w 114714"/>
                  <a:gd name="connsiteY6" fmla="*/ 36950 h 91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14" h="91316">
                    <a:moveTo>
                      <a:pt x="114647" y="36950"/>
                    </a:moveTo>
                    <a:cubicBezTo>
                      <a:pt x="114647" y="36950"/>
                      <a:pt x="110326" y="5264"/>
                      <a:pt x="78640" y="943"/>
                    </a:cubicBezTo>
                    <a:cubicBezTo>
                      <a:pt x="46953" y="-3378"/>
                      <a:pt x="23909" y="8145"/>
                      <a:pt x="28229" y="15346"/>
                    </a:cubicBezTo>
                    <a:cubicBezTo>
                      <a:pt x="32550" y="21107"/>
                      <a:pt x="51274" y="23988"/>
                      <a:pt x="51274" y="23988"/>
                    </a:cubicBezTo>
                    <a:cubicBezTo>
                      <a:pt x="51274" y="23988"/>
                      <a:pt x="-7778" y="55674"/>
                      <a:pt x="864" y="65756"/>
                    </a:cubicBezTo>
                    <a:cubicBezTo>
                      <a:pt x="9506" y="77279"/>
                      <a:pt x="38311" y="96003"/>
                      <a:pt x="67117" y="90241"/>
                    </a:cubicBezTo>
                    <a:cubicBezTo>
                      <a:pt x="94483" y="85921"/>
                      <a:pt x="116087" y="49913"/>
                      <a:pt x="114647" y="36950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497E0B47-E191-4F51-A422-7F9DCB6655BF}"/>
                </a:ext>
              </a:extLst>
            </p:cNvPr>
            <p:cNvSpPr/>
            <p:nvPr/>
          </p:nvSpPr>
          <p:spPr>
            <a:xfrm>
              <a:off x="6820654" y="3841351"/>
              <a:ext cx="6263" cy="67066"/>
            </a:xfrm>
            <a:custGeom>
              <a:avLst/>
              <a:gdLst>
                <a:gd name="connsiteX0" fmla="*/ 8642 w 9281"/>
                <a:gd name="connsiteY0" fmla="*/ 5761 h 99380"/>
                <a:gd name="connsiteX1" fmla="*/ 7201 w 9281"/>
                <a:gd name="connsiteY1" fmla="*/ 17283 h 99380"/>
                <a:gd name="connsiteX2" fmla="*/ 7201 w 9281"/>
                <a:gd name="connsiteY2" fmla="*/ 20164 h 99380"/>
                <a:gd name="connsiteX3" fmla="*/ 2881 w 9281"/>
                <a:gd name="connsiteY3" fmla="*/ 33127 h 99380"/>
                <a:gd name="connsiteX4" fmla="*/ 0 w 9281"/>
                <a:gd name="connsiteY4" fmla="*/ 41768 h 99380"/>
                <a:gd name="connsiteX5" fmla="*/ 0 w 9281"/>
                <a:gd name="connsiteY5" fmla="*/ 99380 h 99380"/>
                <a:gd name="connsiteX6" fmla="*/ 2881 w 9281"/>
                <a:gd name="connsiteY6" fmla="*/ 90739 h 99380"/>
                <a:gd name="connsiteX7" fmla="*/ 2881 w 9281"/>
                <a:gd name="connsiteY7" fmla="*/ 89298 h 99380"/>
                <a:gd name="connsiteX8" fmla="*/ 7201 w 9281"/>
                <a:gd name="connsiteY8" fmla="*/ 76336 h 99380"/>
                <a:gd name="connsiteX9" fmla="*/ 7201 w 9281"/>
                <a:gd name="connsiteY9" fmla="*/ 74895 h 99380"/>
                <a:gd name="connsiteX10" fmla="*/ 7201 w 9281"/>
                <a:gd name="connsiteY10" fmla="*/ 73455 h 99380"/>
                <a:gd name="connsiteX11" fmla="*/ 8642 w 9281"/>
                <a:gd name="connsiteY11" fmla="*/ 61933 h 99380"/>
                <a:gd name="connsiteX12" fmla="*/ 8642 w 9281"/>
                <a:gd name="connsiteY12" fmla="*/ 60492 h 99380"/>
                <a:gd name="connsiteX13" fmla="*/ 8642 w 9281"/>
                <a:gd name="connsiteY13" fmla="*/ 57612 h 99380"/>
                <a:gd name="connsiteX14" fmla="*/ 8642 w 9281"/>
                <a:gd name="connsiteY14" fmla="*/ 0 h 99380"/>
                <a:gd name="connsiteX15" fmla="*/ 8642 w 9281"/>
                <a:gd name="connsiteY15" fmla="*/ 5761 h 9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81" h="99380">
                  <a:moveTo>
                    <a:pt x="8642" y="5761"/>
                  </a:moveTo>
                  <a:cubicBezTo>
                    <a:pt x="8642" y="10082"/>
                    <a:pt x="8642" y="12963"/>
                    <a:pt x="7201" y="17283"/>
                  </a:cubicBezTo>
                  <a:cubicBezTo>
                    <a:pt x="7201" y="18724"/>
                    <a:pt x="7201" y="18724"/>
                    <a:pt x="7201" y="20164"/>
                  </a:cubicBezTo>
                  <a:cubicBezTo>
                    <a:pt x="5761" y="24485"/>
                    <a:pt x="4321" y="28806"/>
                    <a:pt x="2881" y="33127"/>
                  </a:cubicBezTo>
                  <a:cubicBezTo>
                    <a:pt x="1440" y="36007"/>
                    <a:pt x="0" y="38888"/>
                    <a:pt x="0" y="41768"/>
                  </a:cubicBezTo>
                  <a:lnTo>
                    <a:pt x="0" y="99380"/>
                  </a:lnTo>
                  <a:cubicBezTo>
                    <a:pt x="1440" y="96500"/>
                    <a:pt x="2881" y="93619"/>
                    <a:pt x="2881" y="90739"/>
                  </a:cubicBezTo>
                  <a:cubicBezTo>
                    <a:pt x="2881" y="90739"/>
                    <a:pt x="2881" y="90739"/>
                    <a:pt x="2881" y="89298"/>
                  </a:cubicBezTo>
                  <a:cubicBezTo>
                    <a:pt x="4321" y="84977"/>
                    <a:pt x="5761" y="80657"/>
                    <a:pt x="7201" y="76336"/>
                  </a:cubicBezTo>
                  <a:cubicBezTo>
                    <a:pt x="7201" y="76336"/>
                    <a:pt x="7201" y="74895"/>
                    <a:pt x="7201" y="74895"/>
                  </a:cubicBezTo>
                  <a:cubicBezTo>
                    <a:pt x="7201" y="74895"/>
                    <a:pt x="7201" y="73455"/>
                    <a:pt x="7201" y="73455"/>
                  </a:cubicBezTo>
                  <a:cubicBezTo>
                    <a:pt x="7201" y="69134"/>
                    <a:pt x="8642" y="66254"/>
                    <a:pt x="8642" y="61933"/>
                  </a:cubicBezTo>
                  <a:cubicBezTo>
                    <a:pt x="8642" y="61933"/>
                    <a:pt x="8642" y="60492"/>
                    <a:pt x="8642" y="60492"/>
                  </a:cubicBezTo>
                  <a:cubicBezTo>
                    <a:pt x="8642" y="59052"/>
                    <a:pt x="8642" y="59052"/>
                    <a:pt x="8642" y="57612"/>
                  </a:cubicBezTo>
                  <a:lnTo>
                    <a:pt x="8642" y="0"/>
                  </a:lnTo>
                  <a:cubicBezTo>
                    <a:pt x="10082" y="2881"/>
                    <a:pt x="8642" y="4321"/>
                    <a:pt x="8642" y="5761"/>
                  </a:cubicBezTo>
                  <a:close/>
                </a:path>
              </a:pathLst>
            </a:custGeom>
            <a:solidFill>
              <a:srgbClr val="A3830A"/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80E94788-9540-4D67-82D6-1E21B33904D7}"/>
                </a:ext>
              </a:extLst>
            </p:cNvPr>
            <p:cNvSpPr/>
            <p:nvPr/>
          </p:nvSpPr>
          <p:spPr>
            <a:xfrm>
              <a:off x="7572966" y="4131974"/>
              <a:ext cx="298398" cy="211892"/>
            </a:xfrm>
            <a:custGeom>
              <a:avLst/>
              <a:gdLst>
                <a:gd name="connsiteX0" fmla="*/ 442171 w 442170"/>
                <a:gd name="connsiteY0" fmla="*/ 0 h 313984"/>
                <a:gd name="connsiteX1" fmla="*/ 442171 w 442170"/>
                <a:gd name="connsiteY1" fmla="*/ 57612 h 313984"/>
                <a:gd name="connsiteX2" fmla="*/ 0 w 442170"/>
                <a:gd name="connsiteY2" fmla="*/ 313984 h 313984"/>
                <a:gd name="connsiteX3" fmla="*/ 0 w 442170"/>
                <a:gd name="connsiteY3" fmla="*/ 256372 h 31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170" h="313984">
                  <a:moveTo>
                    <a:pt x="442171" y="0"/>
                  </a:moveTo>
                  <a:lnTo>
                    <a:pt x="442171" y="57612"/>
                  </a:lnTo>
                  <a:lnTo>
                    <a:pt x="0" y="313984"/>
                  </a:lnTo>
                  <a:lnTo>
                    <a:pt x="0" y="25637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53E8959E-595F-4285-88AF-79EC8EB0974E}"/>
                </a:ext>
              </a:extLst>
            </p:cNvPr>
            <p:cNvSpPr/>
            <p:nvPr/>
          </p:nvSpPr>
          <p:spPr>
            <a:xfrm>
              <a:off x="6370628" y="4131974"/>
              <a:ext cx="300342" cy="211892"/>
            </a:xfrm>
            <a:custGeom>
              <a:avLst/>
              <a:gdLst>
                <a:gd name="connsiteX0" fmla="*/ 445051 w 445051"/>
                <a:gd name="connsiteY0" fmla="*/ 256372 h 313984"/>
                <a:gd name="connsiteX1" fmla="*/ 445051 w 445051"/>
                <a:gd name="connsiteY1" fmla="*/ 313984 h 313984"/>
                <a:gd name="connsiteX2" fmla="*/ 0 w 445051"/>
                <a:gd name="connsiteY2" fmla="*/ 57612 h 313984"/>
                <a:gd name="connsiteX3" fmla="*/ 0 w 445051"/>
                <a:gd name="connsiteY3" fmla="*/ 0 h 31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51" h="313984">
                  <a:moveTo>
                    <a:pt x="445051" y="256372"/>
                  </a:moveTo>
                  <a:lnTo>
                    <a:pt x="445051" y="313984"/>
                  </a:lnTo>
                  <a:lnTo>
                    <a:pt x="0" y="57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49BD928F-3FB9-44FA-9AB1-F28D2ABBA874}"/>
                </a:ext>
              </a:extLst>
            </p:cNvPr>
            <p:cNvSpPr/>
            <p:nvPr/>
          </p:nvSpPr>
          <p:spPr>
            <a:xfrm>
              <a:off x="7122940" y="4392465"/>
              <a:ext cx="298398" cy="212864"/>
            </a:xfrm>
            <a:custGeom>
              <a:avLst/>
              <a:gdLst>
                <a:gd name="connsiteX0" fmla="*/ 442170 w 442170"/>
                <a:gd name="connsiteY0" fmla="*/ 0 h 315424"/>
                <a:gd name="connsiteX1" fmla="*/ 442170 w 442170"/>
                <a:gd name="connsiteY1" fmla="*/ 59052 h 315424"/>
                <a:gd name="connsiteX2" fmla="*/ 0 w 442170"/>
                <a:gd name="connsiteY2" fmla="*/ 315425 h 315424"/>
                <a:gd name="connsiteX3" fmla="*/ 1440 w 442170"/>
                <a:gd name="connsiteY3" fmla="*/ 257813 h 31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170" h="315424">
                  <a:moveTo>
                    <a:pt x="442170" y="0"/>
                  </a:moveTo>
                  <a:lnTo>
                    <a:pt x="442170" y="59052"/>
                  </a:lnTo>
                  <a:lnTo>
                    <a:pt x="0" y="315425"/>
                  </a:lnTo>
                  <a:lnTo>
                    <a:pt x="1440" y="25781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32658068-185B-4FC4-BED6-CA4D4D981862}"/>
                </a:ext>
              </a:extLst>
            </p:cNvPr>
            <p:cNvSpPr/>
            <p:nvPr/>
          </p:nvSpPr>
          <p:spPr>
            <a:xfrm>
              <a:off x="7414533" y="4383718"/>
              <a:ext cx="348941" cy="156489"/>
            </a:xfrm>
            <a:custGeom>
              <a:avLst/>
              <a:gdLst>
                <a:gd name="connsiteX0" fmla="*/ 517066 w 517065"/>
                <a:gd name="connsiteY0" fmla="*/ 0 h 231887"/>
                <a:gd name="connsiteX1" fmla="*/ 515625 w 517065"/>
                <a:gd name="connsiteY1" fmla="*/ 11522 h 231887"/>
                <a:gd name="connsiteX2" fmla="*/ 515625 w 517065"/>
                <a:gd name="connsiteY2" fmla="*/ 17283 h 231887"/>
                <a:gd name="connsiteX3" fmla="*/ 512745 w 517065"/>
                <a:gd name="connsiteY3" fmla="*/ 27366 h 231887"/>
                <a:gd name="connsiteX4" fmla="*/ 511305 w 517065"/>
                <a:gd name="connsiteY4" fmla="*/ 33127 h 231887"/>
                <a:gd name="connsiteX5" fmla="*/ 508424 w 517065"/>
                <a:gd name="connsiteY5" fmla="*/ 38888 h 231887"/>
                <a:gd name="connsiteX6" fmla="*/ 504103 w 517065"/>
                <a:gd name="connsiteY6" fmla="*/ 48970 h 231887"/>
                <a:gd name="connsiteX7" fmla="*/ 495461 w 517065"/>
                <a:gd name="connsiteY7" fmla="*/ 63373 h 231887"/>
                <a:gd name="connsiteX8" fmla="*/ 494021 w 517065"/>
                <a:gd name="connsiteY8" fmla="*/ 66253 h 231887"/>
                <a:gd name="connsiteX9" fmla="*/ 482499 w 517065"/>
                <a:gd name="connsiteY9" fmla="*/ 80656 h 231887"/>
                <a:gd name="connsiteX10" fmla="*/ 481058 w 517065"/>
                <a:gd name="connsiteY10" fmla="*/ 82097 h 231887"/>
                <a:gd name="connsiteX11" fmla="*/ 468096 w 517065"/>
                <a:gd name="connsiteY11" fmla="*/ 95059 h 231887"/>
                <a:gd name="connsiteX12" fmla="*/ 465215 w 517065"/>
                <a:gd name="connsiteY12" fmla="*/ 96500 h 231887"/>
                <a:gd name="connsiteX13" fmla="*/ 449372 w 517065"/>
                <a:gd name="connsiteY13" fmla="*/ 109462 h 231887"/>
                <a:gd name="connsiteX14" fmla="*/ 446491 w 517065"/>
                <a:gd name="connsiteY14" fmla="*/ 110903 h 231887"/>
                <a:gd name="connsiteX15" fmla="*/ 426327 w 517065"/>
                <a:gd name="connsiteY15" fmla="*/ 123865 h 231887"/>
                <a:gd name="connsiteX16" fmla="*/ 406163 w 517065"/>
                <a:gd name="connsiteY16" fmla="*/ 133947 h 231887"/>
                <a:gd name="connsiteX17" fmla="*/ 398961 w 517065"/>
                <a:gd name="connsiteY17" fmla="*/ 136828 h 231887"/>
                <a:gd name="connsiteX18" fmla="*/ 384558 w 517065"/>
                <a:gd name="connsiteY18" fmla="*/ 142589 h 231887"/>
                <a:gd name="connsiteX19" fmla="*/ 377357 w 517065"/>
                <a:gd name="connsiteY19" fmla="*/ 145470 h 231887"/>
                <a:gd name="connsiteX20" fmla="*/ 362954 w 517065"/>
                <a:gd name="connsiteY20" fmla="*/ 151231 h 231887"/>
                <a:gd name="connsiteX21" fmla="*/ 355753 w 517065"/>
                <a:gd name="connsiteY21" fmla="*/ 154111 h 231887"/>
                <a:gd name="connsiteX22" fmla="*/ 345671 w 517065"/>
                <a:gd name="connsiteY22" fmla="*/ 156992 h 231887"/>
                <a:gd name="connsiteX23" fmla="*/ 328387 w 517065"/>
                <a:gd name="connsiteY23" fmla="*/ 161313 h 231887"/>
                <a:gd name="connsiteX24" fmla="*/ 318305 w 517065"/>
                <a:gd name="connsiteY24" fmla="*/ 164193 h 231887"/>
                <a:gd name="connsiteX25" fmla="*/ 301021 w 517065"/>
                <a:gd name="connsiteY25" fmla="*/ 168514 h 231887"/>
                <a:gd name="connsiteX26" fmla="*/ 292380 w 517065"/>
                <a:gd name="connsiteY26" fmla="*/ 169955 h 231887"/>
                <a:gd name="connsiteX27" fmla="*/ 260693 w 517065"/>
                <a:gd name="connsiteY27" fmla="*/ 174276 h 231887"/>
                <a:gd name="connsiteX28" fmla="*/ 252052 w 517065"/>
                <a:gd name="connsiteY28" fmla="*/ 174276 h 231887"/>
                <a:gd name="connsiteX29" fmla="*/ 233327 w 517065"/>
                <a:gd name="connsiteY29" fmla="*/ 175716 h 231887"/>
                <a:gd name="connsiteX30" fmla="*/ 221805 w 517065"/>
                <a:gd name="connsiteY30" fmla="*/ 175716 h 231887"/>
                <a:gd name="connsiteX31" fmla="*/ 208843 w 517065"/>
                <a:gd name="connsiteY31" fmla="*/ 175716 h 231887"/>
                <a:gd name="connsiteX32" fmla="*/ 197320 w 517065"/>
                <a:gd name="connsiteY32" fmla="*/ 175716 h 231887"/>
                <a:gd name="connsiteX33" fmla="*/ 185798 w 517065"/>
                <a:gd name="connsiteY33" fmla="*/ 175716 h 231887"/>
                <a:gd name="connsiteX34" fmla="*/ 172835 w 517065"/>
                <a:gd name="connsiteY34" fmla="*/ 174276 h 231887"/>
                <a:gd name="connsiteX35" fmla="*/ 162753 w 517065"/>
                <a:gd name="connsiteY35" fmla="*/ 172835 h 231887"/>
                <a:gd name="connsiteX36" fmla="*/ 149791 w 517065"/>
                <a:gd name="connsiteY36" fmla="*/ 171395 h 231887"/>
                <a:gd name="connsiteX37" fmla="*/ 139708 w 517065"/>
                <a:gd name="connsiteY37" fmla="*/ 169955 h 231887"/>
                <a:gd name="connsiteX38" fmla="*/ 128186 w 517065"/>
                <a:gd name="connsiteY38" fmla="*/ 167074 h 231887"/>
                <a:gd name="connsiteX39" fmla="*/ 116664 w 517065"/>
                <a:gd name="connsiteY39" fmla="*/ 164193 h 231887"/>
                <a:gd name="connsiteX40" fmla="*/ 108022 w 517065"/>
                <a:gd name="connsiteY40" fmla="*/ 161313 h 231887"/>
                <a:gd name="connsiteX41" fmla="*/ 93619 w 517065"/>
                <a:gd name="connsiteY41" fmla="*/ 156992 h 231887"/>
                <a:gd name="connsiteX42" fmla="*/ 82097 w 517065"/>
                <a:gd name="connsiteY42" fmla="*/ 152671 h 231887"/>
                <a:gd name="connsiteX43" fmla="*/ 76335 w 517065"/>
                <a:gd name="connsiteY43" fmla="*/ 149791 h 231887"/>
                <a:gd name="connsiteX44" fmla="*/ 60492 w 517065"/>
                <a:gd name="connsiteY44" fmla="*/ 141149 h 231887"/>
                <a:gd name="connsiteX45" fmla="*/ 0 w 517065"/>
                <a:gd name="connsiteY45" fmla="*/ 53291 h 231887"/>
                <a:gd name="connsiteX46" fmla="*/ 0 w 517065"/>
                <a:gd name="connsiteY46" fmla="*/ 110903 h 231887"/>
                <a:gd name="connsiteX47" fmla="*/ 60492 w 517065"/>
                <a:gd name="connsiteY47" fmla="*/ 198761 h 231887"/>
                <a:gd name="connsiteX48" fmla="*/ 76335 w 517065"/>
                <a:gd name="connsiteY48" fmla="*/ 207402 h 231887"/>
                <a:gd name="connsiteX49" fmla="*/ 82097 w 517065"/>
                <a:gd name="connsiteY49" fmla="*/ 210283 h 231887"/>
                <a:gd name="connsiteX50" fmla="*/ 89298 w 517065"/>
                <a:gd name="connsiteY50" fmla="*/ 213164 h 231887"/>
                <a:gd name="connsiteX51" fmla="*/ 93619 w 517065"/>
                <a:gd name="connsiteY51" fmla="*/ 214604 h 231887"/>
                <a:gd name="connsiteX52" fmla="*/ 108022 w 517065"/>
                <a:gd name="connsiteY52" fmla="*/ 218925 h 231887"/>
                <a:gd name="connsiteX53" fmla="*/ 113783 w 517065"/>
                <a:gd name="connsiteY53" fmla="*/ 220365 h 231887"/>
                <a:gd name="connsiteX54" fmla="*/ 116664 w 517065"/>
                <a:gd name="connsiteY54" fmla="*/ 221805 h 231887"/>
                <a:gd name="connsiteX55" fmla="*/ 128186 w 517065"/>
                <a:gd name="connsiteY55" fmla="*/ 224686 h 231887"/>
                <a:gd name="connsiteX56" fmla="*/ 135388 w 517065"/>
                <a:gd name="connsiteY56" fmla="*/ 226126 h 231887"/>
                <a:gd name="connsiteX57" fmla="*/ 138268 w 517065"/>
                <a:gd name="connsiteY57" fmla="*/ 226126 h 231887"/>
                <a:gd name="connsiteX58" fmla="*/ 148350 w 517065"/>
                <a:gd name="connsiteY58" fmla="*/ 227567 h 231887"/>
                <a:gd name="connsiteX59" fmla="*/ 156992 w 517065"/>
                <a:gd name="connsiteY59" fmla="*/ 229007 h 231887"/>
                <a:gd name="connsiteX60" fmla="*/ 161313 w 517065"/>
                <a:gd name="connsiteY60" fmla="*/ 229007 h 231887"/>
                <a:gd name="connsiteX61" fmla="*/ 171395 w 517065"/>
                <a:gd name="connsiteY61" fmla="*/ 230447 h 231887"/>
                <a:gd name="connsiteX62" fmla="*/ 178596 w 517065"/>
                <a:gd name="connsiteY62" fmla="*/ 231887 h 231887"/>
                <a:gd name="connsiteX63" fmla="*/ 182917 w 517065"/>
                <a:gd name="connsiteY63" fmla="*/ 231887 h 231887"/>
                <a:gd name="connsiteX64" fmla="*/ 194440 w 517065"/>
                <a:gd name="connsiteY64" fmla="*/ 231887 h 231887"/>
                <a:gd name="connsiteX65" fmla="*/ 201641 w 517065"/>
                <a:gd name="connsiteY65" fmla="*/ 231887 h 231887"/>
                <a:gd name="connsiteX66" fmla="*/ 205962 w 517065"/>
                <a:gd name="connsiteY66" fmla="*/ 231887 h 231887"/>
                <a:gd name="connsiteX67" fmla="*/ 218925 w 517065"/>
                <a:gd name="connsiteY67" fmla="*/ 231887 h 231887"/>
                <a:gd name="connsiteX68" fmla="*/ 226126 w 517065"/>
                <a:gd name="connsiteY68" fmla="*/ 231887 h 231887"/>
                <a:gd name="connsiteX69" fmla="*/ 230447 w 517065"/>
                <a:gd name="connsiteY69" fmla="*/ 231887 h 231887"/>
                <a:gd name="connsiteX70" fmla="*/ 249171 w 517065"/>
                <a:gd name="connsiteY70" fmla="*/ 230447 h 231887"/>
                <a:gd name="connsiteX71" fmla="*/ 256372 w 517065"/>
                <a:gd name="connsiteY71" fmla="*/ 230447 h 231887"/>
                <a:gd name="connsiteX72" fmla="*/ 257813 w 517065"/>
                <a:gd name="connsiteY72" fmla="*/ 230447 h 231887"/>
                <a:gd name="connsiteX73" fmla="*/ 289499 w 517065"/>
                <a:gd name="connsiteY73" fmla="*/ 226126 h 231887"/>
                <a:gd name="connsiteX74" fmla="*/ 292380 w 517065"/>
                <a:gd name="connsiteY74" fmla="*/ 226126 h 231887"/>
                <a:gd name="connsiteX75" fmla="*/ 298141 w 517065"/>
                <a:gd name="connsiteY75" fmla="*/ 224686 h 231887"/>
                <a:gd name="connsiteX76" fmla="*/ 315424 w 517065"/>
                <a:gd name="connsiteY76" fmla="*/ 220365 h 231887"/>
                <a:gd name="connsiteX77" fmla="*/ 325507 w 517065"/>
                <a:gd name="connsiteY77" fmla="*/ 217484 h 231887"/>
                <a:gd name="connsiteX78" fmla="*/ 342790 w 517065"/>
                <a:gd name="connsiteY78" fmla="*/ 213164 h 231887"/>
                <a:gd name="connsiteX79" fmla="*/ 348551 w 517065"/>
                <a:gd name="connsiteY79" fmla="*/ 211723 h 231887"/>
                <a:gd name="connsiteX80" fmla="*/ 352872 w 517065"/>
                <a:gd name="connsiteY80" fmla="*/ 210283 h 231887"/>
                <a:gd name="connsiteX81" fmla="*/ 360074 w 517065"/>
                <a:gd name="connsiteY81" fmla="*/ 207402 h 231887"/>
                <a:gd name="connsiteX82" fmla="*/ 374477 w 517065"/>
                <a:gd name="connsiteY82" fmla="*/ 201641 h 231887"/>
                <a:gd name="connsiteX83" fmla="*/ 381678 w 517065"/>
                <a:gd name="connsiteY83" fmla="*/ 198761 h 231887"/>
                <a:gd name="connsiteX84" fmla="*/ 396081 w 517065"/>
                <a:gd name="connsiteY84" fmla="*/ 192999 h 231887"/>
                <a:gd name="connsiteX85" fmla="*/ 403282 w 517065"/>
                <a:gd name="connsiteY85" fmla="*/ 190119 h 231887"/>
                <a:gd name="connsiteX86" fmla="*/ 423447 w 517065"/>
                <a:gd name="connsiteY86" fmla="*/ 180037 h 231887"/>
                <a:gd name="connsiteX87" fmla="*/ 427767 w 517065"/>
                <a:gd name="connsiteY87" fmla="*/ 177156 h 231887"/>
                <a:gd name="connsiteX88" fmla="*/ 443611 w 517065"/>
                <a:gd name="connsiteY88" fmla="*/ 167074 h 231887"/>
                <a:gd name="connsiteX89" fmla="*/ 446491 w 517065"/>
                <a:gd name="connsiteY89" fmla="*/ 165634 h 231887"/>
                <a:gd name="connsiteX90" fmla="*/ 462335 w 517065"/>
                <a:gd name="connsiteY90" fmla="*/ 152671 h 231887"/>
                <a:gd name="connsiteX91" fmla="*/ 465215 w 517065"/>
                <a:gd name="connsiteY91" fmla="*/ 151231 h 231887"/>
                <a:gd name="connsiteX92" fmla="*/ 470976 w 517065"/>
                <a:gd name="connsiteY92" fmla="*/ 146910 h 231887"/>
                <a:gd name="connsiteX93" fmla="*/ 479618 w 517065"/>
                <a:gd name="connsiteY93" fmla="*/ 139709 h 231887"/>
                <a:gd name="connsiteX94" fmla="*/ 481058 w 517065"/>
                <a:gd name="connsiteY94" fmla="*/ 138268 h 231887"/>
                <a:gd name="connsiteX95" fmla="*/ 491141 w 517065"/>
                <a:gd name="connsiteY95" fmla="*/ 126746 h 231887"/>
                <a:gd name="connsiteX96" fmla="*/ 492580 w 517065"/>
                <a:gd name="connsiteY96" fmla="*/ 123865 h 231887"/>
                <a:gd name="connsiteX97" fmla="*/ 494021 w 517065"/>
                <a:gd name="connsiteY97" fmla="*/ 120985 h 231887"/>
                <a:gd name="connsiteX98" fmla="*/ 502663 w 517065"/>
                <a:gd name="connsiteY98" fmla="*/ 108022 h 231887"/>
                <a:gd name="connsiteX99" fmla="*/ 502663 w 517065"/>
                <a:gd name="connsiteY99" fmla="*/ 108022 h 231887"/>
                <a:gd name="connsiteX100" fmla="*/ 506983 w 517065"/>
                <a:gd name="connsiteY100" fmla="*/ 97940 h 231887"/>
                <a:gd name="connsiteX101" fmla="*/ 509864 w 517065"/>
                <a:gd name="connsiteY101" fmla="*/ 92179 h 231887"/>
                <a:gd name="connsiteX102" fmla="*/ 509864 w 517065"/>
                <a:gd name="connsiteY102" fmla="*/ 92179 h 231887"/>
                <a:gd name="connsiteX103" fmla="*/ 511305 w 517065"/>
                <a:gd name="connsiteY103" fmla="*/ 86418 h 231887"/>
                <a:gd name="connsiteX104" fmla="*/ 514185 w 517065"/>
                <a:gd name="connsiteY104" fmla="*/ 76336 h 231887"/>
                <a:gd name="connsiteX105" fmla="*/ 514185 w 517065"/>
                <a:gd name="connsiteY105" fmla="*/ 76336 h 231887"/>
                <a:gd name="connsiteX106" fmla="*/ 514185 w 517065"/>
                <a:gd name="connsiteY106" fmla="*/ 70574 h 231887"/>
                <a:gd name="connsiteX107" fmla="*/ 515625 w 517065"/>
                <a:gd name="connsiteY107" fmla="*/ 61933 h 231887"/>
                <a:gd name="connsiteX108" fmla="*/ 515625 w 517065"/>
                <a:gd name="connsiteY108" fmla="*/ 59052 h 231887"/>
                <a:gd name="connsiteX109" fmla="*/ 515625 w 517065"/>
                <a:gd name="connsiteY109" fmla="*/ 59052 h 231887"/>
                <a:gd name="connsiteX110" fmla="*/ 517066 w 517065"/>
                <a:gd name="connsiteY110" fmla="*/ 0 h 2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17065" h="231887">
                  <a:moveTo>
                    <a:pt x="517066" y="0"/>
                  </a:moveTo>
                  <a:cubicBezTo>
                    <a:pt x="517066" y="4321"/>
                    <a:pt x="517066" y="7201"/>
                    <a:pt x="515625" y="11522"/>
                  </a:cubicBezTo>
                  <a:cubicBezTo>
                    <a:pt x="515625" y="12963"/>
                    <a:pt x="515625" y="15843"/>
                    <a:pt x="515625" y="17283"/>
                  </a:cubicBezTo>
                  <a:cubicBezTo>
                    <a:pt x="515625" y="20164"/>
                    <a:pt x="514185" y="24485"/>
                    <a:pt x="512745" y="27366"/>
                  </a:cubicBezTo>
                  <a:cubicBezTo>
                    <a:pt x="512745" y="28806"/>
                    <a:pt x="511305" y="31686"/>
                    <a:pt x="511305" y="33127"/>
                  </a:cubicBezTo>
                  <a:cubicBezTo>
                    <a:pt x="509864" y="34567"/>
                    <a:pt x="509864" y="37448"/>
                    <a:pt x="508424" y="38888"/>
                  </a:cubicBezTo>
                  <a:cubicBezTo>
                    <a:pt x="506983" y="41768"/>
                    <a:pt x="505543" y="46089"/>
                    <a:pt x="504103" y="48970"/>
                  </a:cubicBezTo>
                  <a:cubicBezTo>
                    <a:pt x="501222" y="53291"/>
                    <a:pt x="498342" y="57612"/>
                    <a:pt x="495461" y="63373"/>
                  </a:cubicBezTo>
                  <a:cubicBezTo>
                    <a:pt x="495461" y="64813"/>
                    <a:pt x="494021" y="64813"/>
                    <a:pt x="494021" y="66253"/>
                  </a:cubicBezTo>
                  <a:cubicBezTo>
                    <a:pt x="491141" y="70574"/>
                    <a:pt x="486819" y="76336"/>
                    <a:pt x="482499" y="80656"/>
                  </a:cubicBezTo>
                  <a:cubicBezTo>
                    <a:pt x="482499" y="80656"/>
                    <a:pt x="481058" y="82097"/>
                    <a:pt x="481058" y="82097"/>
                  </a:cubicBezTo>
                  <a:cubicBezTo>
                    <a:pt x="476738" y="86418"/>
                    <a:pt x="472416" y="90739"/>
                    <a:pt x="468096" y="95059"/>
                  </a:cubicBezTo>
                  <a:cubicBezTo>
                    <a:pt x="466655" y="95059"/>
                    <a:pt x="466655" y="96500"/>
                    <a:pt x="465215" y="96500"/>
                  </a:cubicBezTo>
                  <a:cubicBezTo>
                    <a:pt x="459454" y="100821"/>
                    <a:pt x="455133" y="105142"/>
                    <a:pt x="449372" y="109462"/>
                  </a:cubicBezTo>
                  <a:cubicBezTo>
                    <a:pt x="447932" y="109462"/>
                    <a:pt x="447932" y="110903"/>
                    <a:pt x="446491" y="110903"/>
                  </a:cubicBezTo>
                  <a:cubicBezTo>
                    <a:pt x="440730" y="115224"/>
                    <a:pt x="433529" y="119544"/>
                    <a:pt x="426327" y="123865"/>
                  </a:cubicBezTo>
                  <a:cubicBezTo>
                    <a:pt x="420566" y="128186"/>
                    <a:pt x="413364" y="131067"/>
                    <a:pt x="406163" y="133947"/>
                  </a:cubicBezTo>
                  <a:cubicBezTo>
                    <a:pt x="404723" y="135388"/>
                    <a:pt x="401842" y="135388"/>
                    <a:pt x="398961" y="136828"/>
                  </a:cubicBezTo>
                  <a:cubicBezTo>
                    <a:pt x="394641" y="139709"/>
                    <a:pt x="390320" y="141149"/>
                    <a:pt x="384558" y="142589"/>
                  </a:cubicBezTo>
                  <a:cubicBezTo>
                    <a:pt x="381678" y="144029"/>
                    <a:pt x="378797" y="144029"/>
                    <a:pt x="377357" y="145470"/>
                  </a:cubicBezTo>
                  <a:cubicBezTo>
                    <a:pt x="373036" y="146910"/>
                    <a:pt x="368716" y="148350"/>
                    <a:pt x="362954" y="151231"/>
                  </a:cubicBezTo>
                  <a:cubicBezTo>
                    <a:pt x="360074" y="152671"/>
                    <a:pt x="357193" y="152671"/>
                    <a:pt x="355753" y="154111"/>
                  </a:cubicBezTo>
                  <a:cubicBezTo>
                    <a:pt x="352872" y="155552"/>
                    <a:pt x="348551" y="156992"/>
                    <a:pt x="345671" y="156992"/>
                  </a:cubicBezTo>
                  <a:cubicBezTo>
                    <a:pt x="339910" y="158432"/>
                    <a:pt x="334148" y="159873"/>
                    <a:pt x="328387" y="161313"/>
                  </a:cubicBezTo>
                  <a:cubicBezTo>
                    <a:pt x="325507" y="162753"/>
                    <a:pt x="321186" y="162753"/>
                    <a:pt x="318305" y="164193"/>
                  </a:cubicBezTo>
                  <a:cubicBezTo>
                    <a:pt x="312544" y="165634"/>
                    <a:pt x="306783" y="167074"/>
                    <a:pt x="301021" y="168514"/>
                  </a:cubicBezTo>
                  <a:cubicBezTo>
                    <a:pt x="298141" y="168514"/>
                    <a:pt x="295260" y="169955"/>
                    <a:pt x="292380" y="169955"/>
                  </a:cubicBezTo>
                  <a:cubicBezTo>
                    <a:pt x="282298" y="171395"/>
                    <a:pt x="270775" y="172835"/>
                    <a:pt x="260693" y="174276"/>
                  </a:cubicBezTo>
                  <a:cubicBezTo>
                    <a:pt x="257813" y="174276"/>
                    <a:pt x="254932" y="174276"/>
                    <a:pt x="252052" y="174276"/>
                  </a:cubicBezTo>
                  <a:cubicBezTo>
                    <a:pt x="246290" y="174276"/>
                    <a:pt x="239089" y="175716"/>
                    <a:pt x="233327" y="175716"/>
                  </a:cubicBezTo>
                  <a:cubicBezTo>
                    <a:pt x="229007" y="175716"/>
                    <a:pt x="226126" y="175716"/>
                    <a:pt x="221805" y="175716"/>
                  </a:cubicBezTo>
                  <a:cubicBezTo>
                    <a:pt x="217485" y="175716"/>
                    <a:pt x="213163" y="175716"/>
                    <a:pt x="208843" y="175716"/>
                  </a:cubicBezTo>
                  <a:cubicBezTo>
                    <a:pt x="204522" y="175716"/>
                    <a:pt x="200201" y="175716"/>
                    <a:pt x="197320" y="175716"/>
                  </a:cubicBezTo>
                  <a:cubicBezTo>
                    <a:pt x="192999" y="175716"/>
                    <a:pt x="190119" y="175716"/>
                    <a:pt x="185798" y="175716"/>
                  </a:cubicBezTo>
                  <a:cubicBezTo>
                    <a:pt x="181477" y="175716"/>
                    <a:pt x="177156" y="175716"/>
                    <a:pt x="172835" y="174276"/>
                  </a:cubicBezTo>
                  <a:cubicBezTo>
                    <a:pt x="169955" y="174276"/>
                    <a:pt x="165634" y="174276"/>
                    <a:pt x="162753" y="172835"/>
                  </a:cubicBezTo>
                  <a:cubicBezTo>
                    <a:pt x="158432" y="172835"/>
                    <a:pt x="154111" y="171395"/>
                    <a:pt x="149791" y="171395"/>
                  </a:cubicBezTo>
                  <a:cubicBezTo>
                    <a:pt x="146910" y="171395"/>
                    <a:pt x="142589" y="169955"/>
                    <a:pt x="139708" y="169955"/>
                  </a:cubicBezTo>
                  <a:cubicBezTo>
                    <a:pt x="135388" y="168514"/>
                    <a:pt x="132507" y="168514"/>
                    <a:pt x="128186" y="167074"/>
                  </a:cubicBezTo>
                  <a:cubicBezTo>
                    <a:pt x="123865" y="165634"/>
                    <a:pt x="120985" y="165634"/>
                    <a:pt x="116664" y="164193"/>
                  </a:cubicBezTo>
                  <a:cubicBezTo>
                    <a:pt x="113783" y="162753"/>
                    <a:pt x="110902" y="162753"/>
                    <a:pt x="108022" y="161313"/>
                  </a:cubicBezTo>
                  <a:cubicBezTo>
                    <a:pt x="103701" y="159873"/>
                    <a:pt x="97940" y="158432"/>
                    <a:pt x="93619" y="156992"/>
                  </a:cubicBezTo>
                  <a:cubicBezTo>
                    <a:pt x="89298" y="155552"/>
                    <a:pt x="86418" y="154111"/>
                    <a:pt x="82097" y="152671"/>
                  </a:cubicBezTo>
                  <a:cubicBezTo>
                    <a:pt x="80657" y="151231"/>
                    <a:pt x="79216" y="151231"/>
                    <a:pt x="76335" y="149791"/>
                  </a:cubicBezTo>
                  <a:cubicBezTo>
                    <a:pt x="70574" y="146910"/>
                    <a:pt x="64813" y="144029"/>
                    <a:pt x="60492" y="141149"/>
                  </a:cubicBezTo>
                  <a:cubicBezTo>
                    <a:pt x="20164" y="118104"/>
                    <a:pt x="0" y="86418"/>
                    <a:pt x="0" y="53291"/>
                  </a:cubicBezTo>
                  <a:lnTo>
                    <a:pt x="0" y="110903"/>
                  </a:lnTo>
                  <a:cubicBezTo>
                    <a:pt x="0" y="144029"/>
                    <a:pt x="20164" y="175716"/>
                    <a:pt x="60492" y="198761"/>
                  </a:cubicBezTo>
                  <a:cubicBezTo>
                    <a:pt x="66254" y="201641"/>
                    <a:pt x="70574" y="204522"/>
                    <a:pt x="76335" y="207402"/>
                  </a:cubicBezTo>
                  <a:cubicBezTo>
                    <a:pt x="77776" y="208843"/>
                    <a:pt x="79216" y="208843"/>
                    <a:pt x="82097" y="210283"/>
                  </a:cubicBezTo>
                  <a:cubicBezTo>
                    <a:pt x="84977" y="211723"/>
                    <a:pt x="86418" y="211723"/>
                    <a:pt x="89298" y="213164"/>
                  </a:cubicBezTo>
                  <a:cubicBezTo>
                    <a:pt x="90738" y="213164"/>
                    <a:pt x="92179" y="214604"/>
                    <a:pt x="93619" y="214604"/>
                  </a:cubicBezTo>
                  <a:cubicBezTo>
                    <a:pt x="97940" y="216044"/>
                    <a:pt x="103701" y="217484"/>
                    <a:pt x="108022" y="218925"/>
                  </a:cubicBezTo>
                  <a:cubicBezTo>
                    <a:pt x="109462" y="218925"/>
                    <a:pt x="110902" y="220365"/>
                    <a:pt x="113783" y="220365"/>
                  </a:cubicBezTo>
                  <a:cubicBezTo>
                    <a:pt x="115224" y="220365"/>
                    <a:pt x="115224" y="220365"/>
                    <a:pt x="116664" y="221805"/>
                  </a:cubicBezTo>
                  <a:cubicBezTo>
                    <a:pt x="120985" y="223246"/>
                    <a:pt x="123865" y="223246"/>
                    <a:pt x="128186" y="224686"/>
                  </a:cubicBezTo>
                  <a:cubicBezTo>
                    <a:pt x="131067" y="224686"/>
                    <a:pt x="133947" y="226126"/>
                    <a:pt x="135388" y="226126"/>
                  </a:cubicBezTo>
                  <a:cubicBezTo>
                    <a:pt x="136828" y="226126"/>
                    <a:pt x="136828" y="226126"/>
                    <a:pt x="138268" y="226126"/>
                  </a:cubicBezTo>
                  <a:cubicBezTo>
                    <a:pt x="141149" y="226126"/>
                    <a:pt x="145470" y="227567"/>
                    <a:pt x="148350" y="227567"/>
                  </a:cubicBezTo>
                  <a:cubicBezTo>
                    <a:pt x="151231" y="227567"/>
                    <a:pt x="154111" y="229007"/>
                    <a:pt x="156992" y="229007"/>
                  </a:cubicBezTo>
                  <a:cubicBezTo>
                    <a:pt x="158432" y="229007"/>
                    <a:pt x="159873" y="229007"/>
                    <a:pt x="161313" y="229007"/>
                  </a:cubicBezTo>
                  <a:cubicBezTo>
                    <a:pt x="164193" y="229007"/>
                    <a:pt x="168514" y="230447"/>
                    <a:pt x="171395" y="230447"/>
                  </a:cubicBezTo>
                  <a:cubicBezTo>
                    <a:pt x="174276" y="230447"/>
                    <a:pt x="177156" y="230447"/>
                    <a:pt x="178596" y="231887"/>
                  </a:cubicBezTo>
                  <a:cubicBezTo>
                    <a:pt x="180037" y="231887"/>
                    <a:pt x="181477" y="231887"/>
                    <a:pt x="182917" y="231887"/>
                  </a:cubicBezTo>
                  <a:cubicBezTo>
                    <a:pt x="187238" y="231887"/>
                    <a:pt x="190119" y="231887"/>
                    <a:pt x="194440" y="231887"/>
                  </a:cubicBezTo>
                  <a:cubicBezTo>
                    <a:pt x="197320" y="231887"/>
                    <a:pt x="198760" y="231887"/>
                    <a:pt x="201641" y="231887"/>
                  </a:cubicBezTo>
                  <a:cubicBezTo>
                    <a:pt x="203082" y="231887"/>
                    <a:pt x="204522" y="231887"/>
                    <a:pt x="205962" y="231887"/>
                  </a:cubicBezTo>
                  <a:cubicBezTo>
                    <a:pt x="210283" y="231887"/>
                    <a:pt x="214604" y="231887"/>
                    <a:pt x="218925" y="231887"/>
                  </a:cubicBezTo>
                  <a:cubicBezTo>
                    <a:pt x="221805" y="231887"/>
                    <a:pt x="223246" y="231887"/>
                    <a:pt x="226126" y="231887"/>
                  </a:cubicBezTo>
                  <a:cubicBezTo>
                    <a:pt x="227566" y="231887"/>
                    <a:pt x="229007" y="231887"/>
                    <a:pt x="230447" y="231887"/>
                  </a:cubicBezTo>
                  <a:cubicBezTo>
                    <a:pt x="236208" y="231887"/>
                    <a:pt x="243410" y="230447"/>
                    <a:pt x="249171" y="230447"/>
                  </a:cubicBezTo>
                  <a:cubicBezTo>
                    <a:pt x="252052" y="230447"/>
                    <a:pt x="253492" y="230447"/>
                    <a:pt x="256372" y="230447"/>
                  </a:cubicBezTo>
                  <a:cubicBezTo>
                    <a:pt x="256372" y="230447"/>
                    <a:pt x="257813" y="230447"/>
                    <a:pt x="257813" y="230447"/>
                  </a:cubicBezTo>
                  <a:cubicBezTo>
                    <a:pt x="267895" y="229007"/>
                    <a:pt x="279417" y="227567"/>
                    <a:pt x="289499" y="226126"/>
                  </a:cubicBezTo>
                  <a:cubicBezTo>
                    <a:pt x="290939" y="226126"/>
                    <a:pt x="290939" y="226126"/>
                    <a:pt x="292380" y="226126"/>
                  </a:cubicBezTo>
                  <a:cubicBezTo>
                    <a:pt x="295260" y="226126"/>
                    <a:pt x="296701" y="224686"/>
                    <a:pt x="298141" y="224686"/>
                  </a:cubicBezTo>
                  <a:cubicBezTo>
                    <a:pt x="303902" y="223246"/>
                    <a:pt x="309663" y="221805"/>
                    <a:pt x="315424" y="220365"/>
                  </a:cubicBezTo>
                  <a:cubicBezTo>
                    <a:pt x="318305" y="218925"/>
                    <a:pt x="322626" y="218925"/>
                    <a:pt x="325507" y="217484"/>
                  </a:cubicBezTo>
                  <a:cubicBezTo>
                    <a:pt x="331268" y="216044"/>
                    <a:pt x="337029" y="214604"/>
                    <a:pt x="342790" y="213164"/>
                  </a:cubicBezTo>
                  <a:cubicBezTo>
                    <a:pt x="344230" y="213164"/>
                    <a:pt x="347111" y="211723"/>
                    <a:pt x="348551" y="211723"/>
                  </a:cubicBezTo>
                  <a:cubicBezTo>
                    <a:pt x="349991" y="211723"/>
                    <a:pt x="351432" y="210283"/>
                    <a:pt x="352872" y="210283"/>
                  </a:cubicBezTo>
                  <a:cubicBezTo>
                    <a:pt x="355753" y="208843"/>
                    <a:pt x="358633" y="208843"/>
                    <a:pt x="360074" y="207402"/>
                  </a:cubicBezTo>
                  <a:cubicBezTo>
                    <a:pt x="364394" y="205962"/>
                    <a:pt x="368716" y="204522"/>
                    <a:pt x="374477" y="201641"/>
                  </a:cubicBezTo>
                  <a:cubicBezTo>
                    <a:pt x="377357" y="200201"/>
                    <a:pt x="380238" y="200201"/>
                    <a:pt x="381678" y="198761"/>
                  </a:cubicBezTo>
                  <a:cubicBezTo>
                    <a:pt x="385999" y="197320"/>
                    <a:pt x="391760" y="194440"/>
                    <a:pt x="396081" y="192999"/>
                  </a:cubicBezTo>
                  <a:cubicBezTo>
                    <a:pt x="398961" y="191559"/>
                    <a:pt x="400402" y="191559"/>
                    <a:pt x="403282" y="190119"/>
                  </a:cubicBezTo>
                  <a:cubicBezTo>
                    <a:pt x="410484" y="187238"/>
                    <a:pt x="416245" y="182917"/>
                    <a:pt x="423447" y="180037"/>
                  </a:cubicBezTo>
                  <a:cubicBezTo>
                    <a:pt x="424887" y="178596"/>
                    <a:pt x="426327" y="178596"/>
                    <a:pt x="427767" y="177156"/>
                  </a:cubicBezTo>
                  <a:cubicBezTo>
                    <a:pt x="433529" y="174276"/>
                    <a:pt x="437849" y="169955"/>
                    <a:pt x="443611" y="167074"/>
                  </a:cubicBezTo>
                  <a:cubicBezTo>
                    <a:pt x="445051" y="167074"/>
                    <a:pt x="445051" y="165634"/>
                    <a:pt x="446491" y="165634"/>
                  </a:cubicBezTo>
                  <a:cubicBezTo>
                    <a:pt x="452252" y="161313"/>
                    <a:pt x="458014" y="156992"/>
                    <a:pt x="462335" y="152671"/>
                  </a:cubicBezTo>
                  <a:cubicBezTo>
                    <a:pt x="463775" y="152671"/>
                    <a:pt x="463775" y="151231"/>
                    <a:pt x="465215" y="151231"/>
                  </a:cubicBezTo>
                  <a:cubicBezTo>
                    <a:pt x="466655" y="149791"/>
                    <a:pt x="468096" y="148350"/>
                    <a:pt x="470976" y="146910"/>
                  </a:cubicBezTo>
                  <a:cubicBezTo>
                    <a:pt x="473857" y="144029"/>
                    <a:pt x="476738" y="141149"/>
                    <a:pt x="479618" y="139709"/>
                  </a:cubicBezTo>
                  <a:cubicBezTo>
                    <a:pt x="479618" y="139709"/>
                    <a:pt x="481058" y="138268"/>
                    <a:pt x="481058" y="138268"/>
                  </a:cubicBezTo>
                  <a:cubicBezTo>
                    <a:pt x="483939" y="133947"/>
                    <a:pt x="488260" y="131067"/>
                    <a:pt x="491141" y="126746"/>
                  </a:cubicBezTo>
                  <a:cubicBezTo>
                    <a:pt x="491141" y="125306"/>
                    <a:pt x="492580" y="125306"/>
                    <a:pt x="492580" y="123865"/>
                  </a:cubicBezTo>
                  <a:cubicBezTo>
                    <a:pt x="492580" y="122425"/>
                    <a:pt x="494021" y="122425"/>
                    <a:pt x="494021" y="120985"/>
                  </a:cubicBezTo>
                  <a:cubicBezTo>
                    <a:pt x="496902" y="116664"/>
                    <a:pt x="499782" y="112343"/>
                    <a:pt x="502663" y="108022"/>
                  </a:cubicBezTo>
                  <a:cubicBezTo>
                    <a:pt x="502663" y="108022"/>
                    <a:pt x="502663" y="108022"/>
                    <a:pt x="502663" y="108022"/>
                  </a:cubicBezTo>
                  <a:cubicBezTo>
                    <a:pt x="504103" y="105142"/>
                    <a:pt x="505543" y="100821"/>
                    <a:pt x="506983" y="97940"/>
                  </a:cubicBezTo>
                  <a:cubicBezTo>
                    <a:pt x="508424" y="96500"/>
                    <a:pt x="508424" y="93619"/>
                    <a:pt x="509864" y="92179"/>
                  </a:cubicBezTo>
                  <a:cubicBezTo>
                    <a:pt x="509864" y="92179"/>
                    <a:pt x="509864" y="92179"/>
                    <a:pt x="509864" y="92179"/>
                  </a:cubicBezTo>
                  <a:cubicBezTo>
                    <a:pt x="509864" y="90739"/>
                    <a:pt x="511305" y="87858"/>
                    <a:pt x="511305" y="86418"/>
                  </a:cubicBezTo>
                  <a:cubicBezTo>
                    <a:pt x="512745" y="83537"/>
                    <a:pt x="512745" y="80656"/>
                    <a:pt x="514185" y="76336"/>
                  </a:cubicBezTo>
                  <a:cubicBezTo>
                    <a:pt x="514185" y="76336"/>
                    <a:pt x="514185" y="76336"/>
                    <a:pt x="514185" y="76336"/>
                  </a:cubicBezTo>
                  <a:cubicBezTo>
                    <a:pt x="514185" y="74895"/>
                    <a:pt x="514185" y="72015"/>
                    <a:pt x="514185" y="70574"/>
                  </a:cubicBezTo>
                  <a:cubicBezTo>
                    <a:pt x="514185" y="67694"/>
                    <a:pt x="515625" y="64813"/>
                    <a:pt x="515625" y="61933"/>
                  </a:cubicBezTo>
                  <a:cubicBezTo>
                    <a:pt x="515625" y="60492"/>
                    <a:pt x="515625" y="60492"/>
                    <a:pt x="515625" y="59052"/>
                  </a:cubicBezTo>
                  <a:lnTo>
                    <a:pt x="515625" y="59052"/>
                  </a:lnTo>
                  <a:lnTo>
                    <a:pt x="517066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7A0F12BE-98F1-4BC3-8BD1-E01A32BCFF20}"/>
                </a:ext>
              </a:extLst>
            </p:cNvPr>
            <p:cNvSpPr/>
            <p:nvPr/>
          </p:nvSpPr>
          <p:spPr>
            <a:xfrm>
              <a:off x="6823570" y="4392465"/>
              <a:ext cx="300342" cy="212864"/>
            </a:xfrm>
            <a:custGeom>
              <a:avLst/>
              <a:gdLst>
                <a:gd name="connsiteX0" fmla="*/ 445051 w 445051"/>
                <a:gd name="connsiteY0" fmla="*/ 257813 h 315424"/>
                <a:gd name="connsiteX1" fmla="*/ 443611 w 445051"/>
                <a:gd name="connsiteY1" fmla="*/ 315425 h 315424"/>
                <a:gd name="connsiteX2" fmla="*/ 0 w 445051"/>
                <a:gd name="connsiteY2" fmla="*/ 59052 h 315424"/>
                <a:gd name="connsiteX3" fmla="*/ 0 w 445051"/>
                <a:gd name="connsiteY3" fmla="*/ 0 h 31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51" h="315424">
                  <a:moveTo>
                    <a:pt x="445051" y="257813"/>
                  </a:moveTo>
                  <a:lnTo>
                    <a:pt x="443611" y="315425"/>
                  </a:lnTo>
                  <a:lnTo>
                    <a:pt x="0" y="5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C9E613CC-600D-472F-8369-D9EE72D35466}"/>
                </a:ext>
              </a:extLst>
            </p:cNvPr>
            <p:cNvSpPr/>
            <p:nvPr/>
          </p:nvSpPr>
          <p:spPr>
            <a:xfrm>
              <a:off x="6482405" y="4387606"/>
              <a:ext cx="347969" cy="158433"/>
            </a:xfrm>
            <a:custGeom>
              <a:avLst/>
              <a:gdLst>
                <a:gd name="connsiteX0" fmla="*/ 515626 w 515625"/>
                <a:gd name="connsiteY0" fmla="*/ 56172 h 234768"/>
                <a:gd name="connsiteX1" fmla="*/ 514185 w 515625"/>
                <a:gd name="connsiteY1" fmla="*/ 64813 h 234768"/>
                <a:gd name="connsiteX2" fmla="*/ 512745 w 515625"/>
                <a:gd name="connsiteY2" fmla="*/ 70575 h 234768"/>
                <a:gd name="connsiteX3" fmla="*/ 511305 w 515625"/>
                <a:gd name="connsiteY3" fmla="*/ 77776 h 234768"/>
                <a:gd name="connsiteX4" fmla="*/ 509864 w 515625"/>
                <a:gd name="connsiteY4" fmla="*/ 83537 h 234768"/>
                <a:gd name="connsiteX5" fmla="*/ 506984 w 515625"/>
                <a:gd name="connsiteY5" fmla="*/ 90739 h 234768"/>
                <a:gd name="connsiteX6" fmla="*/ 504103 w 515625"/>
                <a:gd name="connsiteY6" fmla="*/ 96500 h 234768"/>
                <a:gd name="connsiteX7" fmla="*/ 499782 w 515625"/>
                <a:gd name="connsiteY7" fmla="*/ 103701 h 234768"/>
                <a:gd name="connsiteX8" fmla="*/ 496902 w 515625"/>
                <a:gd name="connsiteY8" fmla="*/ 108022 h 234768"/>
                <a:gd name="connsiteX9" fmla="*/ 488260 w 515625"/>
                <a:gd name="connsiteY9" fmla="*/ 118104 h 234768"/>
                <a:gd name="connsiteX10" fmla="*/ 485379 w 515625"/>
                <a:gd name="connsiteY10" fmla="*/ 120985 h 234768"/>
                <a:gd name="connsiteX11" fmla="*/ 479618 w 515625"/>
                <a:gd name="connsiteY11" fmla="*/ 125306 h 234768"/>
                <a:gd name="connsiteX12" fmla="*/ 472417 w 515625"/>
                <a:gd name="connsiteY12" fmla="*/ 131067 h 234768"/>
                <a:gd name="connsiteX13" fmla="*/ 466656 w 515625"/>
                <a:gd name="connsiteY13" fmla="*/ 135388 h 234768"/>
                <a:gd name="connsiteX14" fmla="*/ 458014 w 515625"/>
                <a:gd name="connsiteY14" fmla="*/ 141149 h 234768"/>
                <a:gd name="connsiteX15" fmla="*/ 437850 w 515625"/>
                <a:gd name="connsiteY15" fmla="*/ 151231 h 234768"/>
                <a:gd name="connsiteX16" fmla="*/ 430648 w 515625"/>
                <a:gd name="connsiteY16" fmla="*/ 154111 h 234768"/>
                <a:gd name="connsiteX17" fmla="*/ 416245 w 515625"/>
                <a:gd name="connsiteY17" fmla="*/ 159873 h 234768"/>
                <a:gd name="connsiteX18" fmla="*/ 404723 w 515625"/>
                <a:gd name="connsiteY18" fmla="*/ 162753 h 234768"/>
                <a:gd name="connsiteX19" fmla="*/ 397521 w 515625"/>
                <a:gd name="connsiteY19" fmla="*/ 165634 h 234768"/>
                <a:gd name="connsiteX20" fmla="*/ 383118 w 515625"/>
                <a:gd name="connsiteY20" fmla="*/ 168514 h 234768"/>
                <a:gd name="connsiteX21" fmla="*/ 375917 w 515625"/>
                <a:gd name="connsiteY21" fmla="*/ 169955 h 234768"/>
                <a:gd name="connsiteX22" fmla="*/ 370156 w 515625"/>
                <a:gd name="connsiteY22" fmla="*/ 171395 h 234768"/>
                <a:gd name="connsiteX23" fmla="*/ 349992 w 515625"/>
                <a:gd name="connsiteY23" fmla="*/ 174276 h 234768"/>
                <a:gd name="connsiteX24" fmla="*/ 339910 w 515625"/>
                <a:gd name="connsiteY24" fmla="*/ 175716 h 234768"/>
                <a:gd name="connsiteX25" fmla="*/ 325507 w 515625"/>
                <a:gd name="connsiteY25" fmla="*/ 177156 h 234768"/>
                <a:gd name="connsiteX26" fmla="*/ 313984 w 515625"/>
                <a:gd name="connsiteY26" fmla="*/ 177156 h 234768"/>
                <a:gd name="connsiteX27" fmla="*/ 301022 w 515625"/>
                <a:gd name="connsiteY27" fmla="*/ 177156 h 234768"/>
                <a:gd name="connsiteX28" fmla="*/ 289499 w 515625"/>
                <a:gd name="connsiteY28" fmla="*/ 177156 h 234768"/>
                <a:gd name="connsiteX29" fmla="*/ 276537 w 515625"/>
                <a:gd name="connsiteY29" fmla="*/ 175716 h 234768"/>
                <a:gd name="connsiteX30" fmla="*/ 265014 w 515625"/>
                <a:gd name="connsiteY30" fmla="*/ 174276 h 234768"/>
                <a:gd name="connsiteX31" fmla="*/ 250611 w 515625"/>
                <a:gd name="connsiteY31" fmla="*/ 172835 h 234768"/>
                <a:gd name="connsiteX32" fmla="*/ 239089 w 515625"/>
                <a:gd name="connsiteY32" fmla="*/ 171395 h 234768"/>
                <a:gd name="connsiteX33" fmla="*/ 220365 w 515625"/>
                <a:gd name="connsiteY33" fmla="*/ 168514 h 234768"/>
                <a:gd name="connsiteX34" fmla="*/ 211723 w 515625"/>
                <a:gd name="connsiteY34" fmla="*/ 167074 h 234768"/>
                <a:gd name="connsiteX35" fmla="*/ 182917 w 515625"/>
                <a:gd name="connsiteY35" fmla="*/ 159873 h 234768"/>
                <a:gd name="connsiteX36" fmla="*/ 161313 w 515625"/>
                <a:gd name="connsiteY36" fmla="*/ 152671 h 234768"/>
                <a:gd name="connsiteX37" fmla="*/ 156992 w 515625"/>
                <a:gd name="connsiteY37" fmla="*/ 151231 h 234768"/>
                <a:gd name="connsiteX38" fmla="*/ 139709 w 515625"/>
                <a:gd name="connsiteY38" fmla="*/ 145470 h 234768"/>
                <a:gd name="connsiteX39" fmla="*/ 123865 w 515625"/>
                <a:gd name="connsiteY39" fmla="*/ 138268 h 234768"/>
                <a:gd name="connsiteX40" fmla="*/ 116664 w 515625"/>
                <a:gd name="connsiteY40" fmla="*/ 135388 h 234768"/>
                <a:gd name="connsiteX41" fmla="*/ 93619 w 515625"/>
                <a:gd name="connsiteY41" fmla="*/ 123865 h 234768"/>
                <a:gd name="connsiteX42" fmla="*/ 0 w 515625"/>
                <a:gd name="connsiteY42" fmla="*/ 0 h 234768"/>
                <a:gd name="connsiteX43" fmla="*/ 0 w 515625"/>
                <a:gd name="connsiteY43" fmla="*/ 57612 h 234768"/>
                <a:gd name="connsiteX44" fmla="*/ 93619 w 515625"/>
                <a:gd name="connsiteY44" fmla="*/ 181477 h 234768"/>
                <a:gd name="connsiteX45" fmla="*/ 116664 w 515625"/>
                <a:gd name="connsiteY45" fmla="*/ 193000 h 234768"/>
                <a:gd name="connsiteX46" fmla="*/ 123865 w 515625"/>
                <a:gd name="connsiteY46" fmla="*/ 195880 h 234768"/>
                <a:gd name="connsiteX47" fmla="*/ 139709 w 515625"/>
                <a:gd name="connsiteY47" fmla="*/ 203082 h 234768"/>
                <a:gd name="connsiteX48" fmla="*/ 142589 w 515625"/>
                <a:gd name="connsiteY48" fmla="*/ 204522 h 234768"/>
                <a:gd name="connsiteX49" fmla="*/ 156992 w 515625"/>
                <a:gd name="connsiteY49" fmla="*/ 210283 h 234768"/>
                <a:gd name="connsiteX50" fmla="*/ 161313 w 515625"/>
                <a:gd name="connsiteY50" fmla="*/ 211723 h 234768"/>
                <a:gd name="connsiteX51" fmla="*/ 181477 w 515625"/>
                <a:gd name="connsiteY51" fmla="*/ 217485 h 234768"/>
                <a:gd name="connsiteX52" fmla="*/ 182917 w 515625"/>
                <a:gd name="connsiteY52" fmla="*/ 217485 h 234768"/>
                <a:gd name="connsiteX53" fmla="*/ 211723 w 515625"/>
                <a:gd name="connsiteY53" fmla="*/ 224686 h 234768"/>
                <a:gd name="connsiteX54" fmla="*/ 213164 w 515625"/>
                <a:gd name="connsiteY54" fmla="*/ 224686 h 234768"/>
                <a:gd name="connsiteX55" fmla="*/ 220365 w 515625"/>
                <a:gd name="connsiteY55" fmla="*/ 226126 h 234768"/>
                <a:gd name="connsiteX56" fmla="*/ 239089 w 515625"/>
                <a:gd name="connsiteY56" fmla="*/ 229007 h 234768"/>
                <a:gd name="connsiteX57" fmla="*/ 243410 w 515625"/>
                <a:gd name="connsiteY57" fmla="*/ 230447 h 234768"/>
                <a:gd name="connsiteX58" fmla="*/ 250611 w 515625"/>
                <a:gd name="connsiteY58" fmla="*/ 231888 h 234768"/>
                <a:gd name="connsiteX59" fmla="*/ 265014 w 515625"/>
                <a:gd name="connsiteY59" fmla="*/ 233328 h 234768"/>
                <a:gd name="connsiteX60" fmla="*/ 270775 w 515625"/>
                <a:gd name="connsiteY60" fmla="*/ 233328 h 234768"/>
                <a:gd name="connsiteX61" fmla="*/ 276537 w 515625"/>
                <a:gd name="connsiteY61" fmla="*/ 233328 h 234768"/>
                <a:gd name="connsiteX62" fmla="*/ 289499 w 515625"/>
                <a:gd name="connsiteY62" fmla="*/ 234768 h 234768"/>
                <a:gd name="connsiteX63" fmla="*/ 295260 w 515625"/>
                <a:gd name="connsiteY63" fmla="*/ 234768 h 234768"/>
                <a:gd name="connsiteX64" fmla="*/ 301022 w 515625"/>
                <a:gd name="connsiteY64" fmla="*/ 234768 h 234768"/>
                <a:gd name="connsiteX65" fmla="*/ 313984 w 515625"/>
                <a:gd name="connsiteY65" fmla="*/ 234768 h 234768"/>
                <a:gd name="connsiteX66" fmla="*/ 321186 w 515625"/>
                <a:gd name="connsiteY66" fmla="*/ 234768 h 234768"/>
                <a:gd name="connsiteX67" fmla="*/ 325507 w 515625"/>
                <a:gd name="connsiteY67" fmla="*/ 234768 h 234768"/>
                <a:gd name="connsiteX68" fmla="*/ 339910 w 515625"/>
                <a:gd name="connsiteY68" fmla="*/ 233328 h 234768"/>
                <a:gd name="connsiteX69" fmla="*/ 347111 w 515625"/>
                <a:gd name="connsiteY69" fmla="*/ 233328 h 234768"/>
                <a:gd name="connsiteX70" fmla="*/ 349992 w 515625"/>
                <a:gd name="connsiteY70" fmla="*/ 233328 h 234768"/>
                <a:gd name="connsiteX71" fmla="*/ 370156 w 515625"/>
                <a:gd name="connsiteY71" fmla="*/ 230447 h 234768"/>
                <a:gd name="connsiteX72" fmla="*/ 374477 w 515625"/>
                <a:gd name="connsiteY72" fmla="*/ 230447 h 234768"/>
                <a:gd name="connsiteX73" fmla="*/ 375917 w 515625"/>
                <a:gd name="connsiteY73" fmla="*/ 230447 h 234768"/>
                <a:gd name="connsiteX74" fmla="*/ 383118 w 515625"/>
                <a:gd name="connsiteY74" fmla="*/ 229007 h 234768"/>
                <a:gd name="connsiteX75" fmla="*/ 397521 w 515625"/>
                <a:gd name="connsiteY75" fmla="*/ 226126 h 234768"/>
                <a:gd name="connsiteX76" fmla="*/ 404723 w 515625"/>
                <a:gd name="connsiteY76" fmla="*/ 223246 h 234768"/>
                <a:gd name="connsiteX77" fmla="*/ 413365 w 515625"/>
                <a:gd name="connsiteY77" fmla="*/ 220365 h 234768"/>
                <a:gd name="connsiteX78" fmla="*/ 416245 w 515625"/>
                <a:gd name="connsiteY78" fmla="*/ 218925 h 234768"/>
                <a:gd name="connsiteX79" fmla="*/ 430648 w 515625"/>
                <a:gd name="connsiteY79" fmla="*/ 213164 h 234768"/>
                <a:gd name="connsiteX80" fmla="*/ 437850 w 515625"/>
                <a:gd name="connsiteY80" fmla="*/ 210283 h 234768"/>
                <a:gd name="connsiteX81" fmla="*/ 458014 w 515625"/>
                <a:gd name="connsiteY81" fmla="*/ 200201 h 234768"/>
                <a:gd name="connsiteX82" fmla="*/ 460894 w 515625"/>
                <a:gd name="connsiteY82" fmla="*/ 198761 h 234768"/>
                <a:gd name="connsiteX83" fmla="*/ 466656 w 515625"/>
                <a:gd name="connsiteY83" fmla="*/ 194440 h 234768"/>
                <a:gd name="connsiteX84" fmla="*/ 472417 w 515625"/>
                <a:gd name="connsiteY84" fmla="*/ 190119 h 234768"/>
                <a:gd name="connsiteX85" fmla="*/ 479618 w 515625"/>
                <a:gd name="connsiteY85" fmla="*/ 184358 h 234768"/>
                <a:gd name="connsiteX86" fmla="*/ 485379 w 515625"/>
                <a:gd name="connsiteY86" fmla="*/ 180037 h 234768"/>
                <a:gd name="connsiteX87" fmla="*/ 485379 w 515625"/>
                <a:gd name="connsiteY87" fmla="*/ 180037 h 234768"/>
                <a:gd name="connsiteX88" fmla="*/ 486820 w 515625"/>
                <a:gd name="connsiteY88" fmla="*/ 178597 h 234768"/>
                <a:gd name="connsiteX89" fmla="*/ 495461 w 515625"/>
                <a:gd name="connsiteY89" fmla="*/ 168514 h 234768"/>
                <a:gd name="connsiteX90" fmla="*/ 496902 w 515625"/>
                <a:gd name="connsiteY90" fmla="*/ 167074 h 234768"/>
                <a:gd name="connsiteX91" fmla="*/ 498342 w 515625"/>
                <a:gd name="connsiteY91" fmla="*/ 164194 h 234768"/>
                <a:gd name="connsiteX92" fmla="*/ 502663 w 515625"/>
                <a:gd name="connsiteY92" fmla="*/ 156992 h 234768"/>
                <a:gd name="connsiteX93" fmla="*/ 504103 w 515625"/>
                <a:gd name="connsiteY93" fmla="*/ 154111 h 234768"/>
                <a:gd name="connsiteX94" fmla="*/ 505543 w 515625"/>
                <a:gd name="connsiteY94" fmla="*/ 151231 h 234768"/>
                <a:gd name="connsiteX95" fmla="*/ 508424 w 515625"/>
                <a:gd name="connsiteY95" fmla="*/ 144029 h 234768"/>
                <a:gd name="connsiteX96" fmla="*/ 509864 w 515625"/>
                <a:gd name="connsiteY96" fmla="*/ 141149 h 234768"/>
                <a:gd name="connsiteX97" fmla="*/ 509864 w 515625"/>
                <a:gd name="connsiteY97" fmla="*/ 138268 h 234768"/>
                <a:gd name="connsiteX98" fmla="*/ 511305 w 515625"/>
                <a:gd name="connsiteY98" fmla="*/ 131067 h 234768"/>
                <a:gd name="connsiteX99" fmla="*/ 512745 w 515625"/>
                <a:gd name="connsiteY99" fmla="*/ 128186 h 234768"/>
                <a:gd name="connsiteX100" fmla="*/ 512745 w 515625"/>
                <a:gd name="connsiteY100" fmla="*/ 126746 h 234768"/>
                <a:gd name="connsiteX101" fmla="*/ 514185 w 515625"/>
                <a:gd name="connsiteY101" fmla="*/ 118104 h 234768"/>
                <a:gd name="connsiteX102" fmla="*/ 514185 w 515625"/>
                <a:gd name="connsiteY102" fmla="*/ 113783 h 234768"/>
                <a:gd name="connsiteX103" fmla="*/ 514185 w 515625"/>
                <a:gd name="connsiteY103" fmla="*/ 110903 h 234768"/>
                <a:gd name="connsiteX104" fmla="*/ 514185 w 515625"/>
                <a:gd name="connsiteY104" fmla="*/ 53291 h 234768"/>
                <a:gd name="connsiteX105" fmla="*/ 515626 w 515625"/>
                <a:gd name="connsiteY105" fmla="*/ 56172 h 23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515625" h="234768">
                  <a:moveTo>
                    <a:pt x="515626" y="56172"/>
                  </a:moveTo>
                  <a:cubicBezTo>
                    <a:pt x="515626" y="59052"/>
                    <a:pt x="515626" y="61933"/>
                    <a:pt x="514185" y="64813"/>
                  </a:cubicBezTo>
                  <a:cubicBezTo>
                    <a:pt x="514185" y="66254"/>
                    <a:pt x="512745" y="67694"/>
                    <a:pt x="512745" y="70575"/>
                  </a:cubicBezTo>
                  <a:cubicBezTo>
                    <a:pt x="512745" y="73455"/>
                    <a:pt x="511305" y="74895"/>
                    <a:pt x="511305" y="77776"/>
                  </a:cubicBezTo>
                  <a:cubicBezTo>
                    <a:pt x="511305" y="79216"/>
                    <a:pt x="509864" y="80657"/>
                    <a:pt x="509864" y="83537"/>
                  </a:cubicBezTo>
                  <a:cubicBezTo>
                    <a:pt x="508424" y="86418"/>
                    <a:pt x="508424" y="87858"/>
                    <a:pt x="506984" y="90739"/>
                  </a:cubicBezTo>
                  <a:cubicBezTo>
                    <a:pt x="505543" y="92179"/>
                    <a:pt x="505543" y="93619"/>
                    <a:pt x="504103" y="96500"/>
                  </a:cubicBezTo>
                  <a:cubicBezTo>
                    <a:pt x="502663" y="99380"/>
                    <a:pt x="501223" y="100821"/>
                    <a:pt x="499782" y="103701"/>
                  </a:cubicBezTo>
                  <a:cubicBezTo>
                    <a:pt x="498342" y="105142"/>
                    <a:pt x="496902" y="106582"/>
                    <a:pt x="496902" y="108022"/>
                  </a:cubicBezTo>
                  <a:cubicBezTo>
                    <a:pt x="494021" y="110903"/>
                    <a:pt x="491141" y="115224"/>
                    <a:pt x="488260" y="118104"/>
                  </a:cubicBezTo>
                  <a:cubicBezTo>
                    <a:pt x="486820" y="119544"/>
                    <a:pt x="486820" y="119544"/>
                    <a:pt x="485379" y="120985"/>
                  </a:cubicBezTo>
                  <a:cubicBezTo>
                    <a:pt x="483939" y="122425"/>
                    <a:pt x="482499" y="123865"/>
                    <a:pt x="479618" y="125306"/>
                  </a:cubicBezTo>
                  <a:cubicBezTo>
                    <a:pt x="476738" y="126746"/>
                    <a:pt x="475297" y="129627"/>
                    <a:pt x="472417" y="131067"/>
                  </a:cubicBezTo>
                  <a:cubicBezTo>
                    <a:pt x="470976" y="132507"/>
                    <a:pt x="468096" y="133947"/>
                    <a:pt x="466656" y="135388"/>
                  </a:cubicBezTo>
                  <a:cubicBezTo>
                    <a:pt x="463775" y="136828"/>
                    <a:pt x="460894" y="139709"/>
                    <a:pt x="458014" y="141149"/>
                  </a:cubicBezTo>
                  <a:cubicBezTo>
                    <a:pt x="452253" y="144029"/>
                    <a:pt x="445051" y="148350"/>
                    <a:pt x="437850" y="151231"/>
                  </a:cubicBezTo>
                  <a:cubicBezTo>
                    <a:pt x="434969" y="152671"/>
                    <a:pt x="433529" y="152671"/>
                    <a:pt x="430648" y="154111"/>
                  </a:cubicBezTo>
                  <a:cubicBezTo>
                    <a:pt x="426327" y="155552"/>
                    <a:pt x="420566" y="158432"/>
                    <a:pt x="416245" y="159873"/>
                  </a:cubicBezTo>
                  <a:cubicBezTo>
                    <a:pt x="411924" y="161313"/>
                    <a:pt x="409044" y="162753"/>
                    <a:pt x="404723" y="162753"/>
                  </a:cubicBezTo>
                  <a:cubicBezTo>
                    <a:pt x="401842" y="164194"/>
                    <a:pt x="398962" y="164194"/>
                    <a:pt x="397521" y="165634"/>
                  </a:cubicBezTo>
                  <a:cubicBezTo>
                    <a:pt x="393200" y="167074"/>
                    <a:pt x="388880" y="167074"/>
                    <a:pt x="383118" y="168514"/>
                  </a:cubicBezTo>
                  <a:cubicBezTo>
                    <a:pt x="380238" y="168514"/>
                    <a:pt x="378798" y="169955"/>
                    <a:pt x="375917" y="169955"/>
                  </a:cubicBezTo>
                  <a:cubicBezTo>
                    <a:pt x="374477" y="169955"/>
                    <a:pt x="371596" y="169955"/>
                    <a:pt x="370156" y="171395"/>
                  </a:cubicBezTo>
                  <a:cubicBezTo>
                    <a:pt x="362954" y="172835"/>
                    <a:pt x="357193" y="172835"/>
                    <a:pt x="349992" y="174276"/>
                  </a:cubicBezTo>
                  <a:cubicBezTo>
                    <a:pt x="347111" y="174276"/>
                    <a:pt x="342790" y="174276"/>
                    <a:pt x="339910" y="175716"/>
                  </a:cubicBezTo>
                  <a:cubicBezTo>
                    <a:pt x="335589" y="175716"/>
                    <a:pt x="329828" y="177156"/>
                    <a:pt x="325507" y="177156"/>
                  </a:cubicBezTo>
                  <a:cubicBezTo>
                    <a:pt x="321186" y="177156"/>
                    <a:pt x="318305" y="177156"/>
                    <a:pt x="313984" y="177156"/>
                  </a:cubicBezTo>
                  <a:cubicBezTo>
                    <a:pt x="309663" y="177156"/>
                    <a:pt x="305342" y="177156"/>
                    <a:pt x="301022" y="177156"/>
                  </a:cubicBezTo>
                  <a:cubicBezTo>
                    <a:pt x="296701" y="177156"/>
                    <a:pt x="293820" y="177156"/>
                    <a:pt x="289499" y="177156"/>
                  </a:cubicBezTo>
                  <a:cubicBezTo>
                    <a:pt x="285178" y="177156"/>
                    <a:pt x="280857" y="177156"/>
                    <a:pt x="276537" y="175716"/>
                  </a:cubicBezTo>
                  <a:cubicBezTo>
                    <a:pt x="272216" y="175716"/>
                    <a:pt x="269335" y="175716"/>
                    <a:pt x="265014" y="174276"/>
                  </a:cubicBezTo>
                  <a:cubicBezTo>
                    <a:pt x="260693" y="174276"/>
                    <a:pt x="254932" y="172835"/>
                    <a:pt x="250611" y="172835"/>
                  </a:cubicBezTo>
                  <a:cubicBezTo>
                    <a:pt x="246290" y="172835"/>
                    <a:pt x="243410" y="171395"/>
                    <a:pt x="239089" y="171395"/>
                  </a:cubicBezTo>
                  <a:cubicBezTo>
                    <a:pt x="233328" y="169955"/>
                    <a:pt x="227567" y="169955"/>
                    <a:pt x="220365" y="168514"/>
                  </a:cubicBezTo>
                  <a:cubicBezTo>
                    <a:pt x="217485" y="168514"/>
                    <a:pt x="214604" y="167074"/>
                    <a:pt x="211723" y="167074"/>
                  </a:cubicBezTo>
                  <a:cubicBezTo>
                    <a:pt x="201641" y="165634"/>
                    <a:pt x="191559" y="162753"/>
                    <a:pt x="182917" y="159873"/>
                  </a:cubicBezTo>
                  <a:cubicBezTo>
                    <a:pt x="175716" y="158432"/>
                    <a:pt x="168514" y="155552"/>
                    <a:pt x="161313" y="152671"/>
                  </a:cubicBezTo>
                  <a:cubicBezTo>
                    <a:pt x="159873" y="152671"/>
                    <a:pt x="158432" y="151231"/>
                    <a:pt x="156992" y="151231"/>
                  </a:cubicBezTo>
                  <a:cubicBezTo>
                    <a:pt x="151231" y="149791"/>
                    <a:pt x="145470" y="146910"/>
                    <a:pt x="139709" y="145470"/>
                  </a:cubicBezTo>
                  <a:cubicBezTo>
                    <a:pt x="133947" y="142589"/>
                    <a:pt x="129627" y="141149"/>
                    <a:pt x="123865" y="138268"/>
                  </a:cubicBezTo>
                  <a:cubicBezTo>
                    <a:pt x="120985" y="136828"/>
                    <a:pt x="118104" y="135388"/>
                    <a:pt x="116664" y="135388"/>
                  </a:cubicBezTo>
                  <a:cubicBezTo>
                    <a:pt x="109462" y="131067"/>
                    <a:pt x="100821" y="128186"/>
                    <a:pt x="93619" y="123865"/>
                  </a:cubicBezTo>
                  <a:cubicBezTo>
                    <a:pt x="31686" y="87858"/>
                    <a:pt x="0" y="41769"/>
                    <a:pt x="0" y="0"/>
                  </a:cubicBezTo>
                  <a:lnTo>
                    <a:pt x="0" y="57612"/>
                  </a:lnTo>
                  <a:cubicBezTo>
                    <a:pt x="0" y="99380"/>
                    <a:pt x="31686" y="145470"/>
                    <a:pt x="93619" y="181477"/>
                  </a:cubicBezTo>
                  <a:cubicBezTo>
                    <a:pt x="100821" y="185798"/>
                    <a:pt x="108022" y="190119"/>
                    <a:pt x="116664" y="193000"/>
                  </a:cubicBezTo>
                  <a:cubicBezTo>
                    <a:pt x="119544" y="194440"/>
                    <a:pt x="122425" y="195880"/>
                    <a:pt x="123865" y="195880"/>
                  </a:cubicBezTo>
                  <a:cubicBezTo>
                    <a:pt x="129627" y="198761"/>
                    <a:pt x="133947" y="200201"/>
                    <a:pt x="139709" y="203082"/>
                  </a:cubicBezTo>
                  <a:cubicBezTo>
                    <a:pt x="141149" y="203082"/>
                    <a:pt x="141149" y="203082"/>
                    <a:pt x="142589" y="204522"/>
                  </a:cubicBezTo>
                  <a:cubicBezTo>
                    <a:pt x="146910" y="205962"/>
                    <a:pt x="152671" y="207403"/>
                    <a:pt x="156992" y="210283"/>
                  </a:cubicBezTo>
                  <a:cubicBezTo>
                    <a:pt x="158432" y="210283"/>
                    <a:pt x="159873" y="211723"/>
                    <a:pt x="161313" y="211723"/>
                  </a:cubicBezTo>
                  <a:cubicBezTo>
                    <a:pt x="168514" y="214604"/>
                    <a:pt x="174276" y="216044"/>
                    <a:pt x="181477" y="217485"/>
                  </a:cubicBezTo>
                  <a:cubicBezTo>
                    <a:pt x="181477" y="217485"/>
                    <a:pt x="182917" y="217485"/>
                    <a:pt x="182917" y="217485"/>
                  </a:cubicBezTo>
                  <a:cubicBezTo>
                    <a:pt x="193000" y="220365"/>
                    <a:pt x="201641" y="223246"/>
                    <a:pt x="211723" y="224686"/>
                  </a:cubicBezTo>
                  <a:cubicBezTo>
                    <a:pt x="211723" y="224686"/>
                    <a:pt x="213164" y="224686"/>
                    <a:pt x="213164" y="224686"/>
                  </a:cubicBezTo>
                  <a:cubicBezTo>
                    <a:pt x="216044" y="224686"/>
                    <a:pt x="217485" y="226126"/>
                    <a:pt x="220365" y="226126"/>
                  </a:cubicBezTo>
                  <a:cubicBezTo>
                    <a:pt x="226126" y="227567"/>
                    <a:pt x="231888" y="229007"/>
                    <a:pt x="239089" y="229007"/>
                  </a:cubicBezTo>
                  <a:cubicBezTo>
                    <a:pt x="240529" y="229007"/>
                    <a:pt x="241970" y="229007"/>
                    <a:pt x="243410" y="230447"/>
                  </a:cubicBezTo>
                  <a:cubicBezTo>
                    <a:pt x="246290" y="230447"/>
                    <a:pt x="247731" y="230447"/>
                    <a:pt x="250611" y="231888"/>
                  </a:cubicBezTo>
                  <a:cubicBezTo>
                    <a:pt x="254932" y="231888"/>
                    <a:pt x="260693" y="233328"/>
                    <a:pt x="265014" y="233328"/>
                  </a:cubicBezTo>
                  <a:cubicBezTo>
                    <a:pt x="266455" y="233328"/>
                    <a:pt x="269335" y="233328"/>
                    <a:pt x="270775" y="233328"/>
                  </a:cubicBezTo>
                  <a:cubicBezTo>
                    <a:pt x="272216" y="233328"/>
                    <a:pt x="275096" y="233328"/>
                    <a:pt x="276537" y="233328"/>
                  </a:cubicBezTo>
                  <a:cubicBezTo>
                    <a:pt x="280857" y="233328"/>
                    <a:pt x="285178" y="233328"/>
                    <a:pt x="289499" y="234768"/>
                  </a:cubicBezTo>
                  <a:cubicBezTo>
                    <a:pt x="290939" y="234768"/>
                    <a:pt x="293820" y="234768"/>
                    <a:pt x="295260" y="234768"/>
                  </a:cubicBezTo>
                  <a:cubicBezTo>
                    <a:pt x="296701" y="234768"/>
                    <a:pt x="299581" y="234768"/>
                    <a:pt x="301022" y="234768"/>
                  </a:cubicBezTo>
                  <a:cubicBezTo>
                    <a:pt x="305342" y="234768"/>
                    <a:pt x="309663" y="234768"/>
                    <a:pt x="313984" y="234768"/>
                  </a:cubicBezTo>
                  <a:cubicBezTo>
                    <a:pt x="316865" y="234768"/>
                    <a:pt x="318305" y="234768"/>
                    <a:pt x="321186" y="234768"/>
                  </a:cubicBezTo>
                  <a:cubicBezTo>
                    <a:pt x="322626" y="234768"/>
                    <a:pt x="324066" y="234768"/>
                    <a:pt x="325507" y="234768"/>
                  </a:cubicBezTo>
                  <a:cubicBezTo>
                    <a:pt x="329828" y="234768"/>
                    <a:pt x="335589" y="234768"/>
                    <a:pt x="339910" y="233328"/>
                  </a:cubicBezTo>
                  <a:cubicBezTo>
                    <a:pt x="342790" y="233328"/>
                    <a:pt x="344231" y="233328"/>
                    <a:pt x="347111" y="233328"/>
                  </a:cubicBezTo>
                  <a:cubicBezTo>
                    <a:pt x="348551" y="233328"/>
                    <a:pt x="348551" y="233328"/>
                    <a:pt x="349992" y="233328"/>
                  </a:cubicBezTo>
                  <a:cubicBezTo>
                    <a:pt x="357193" y="231888"/>
                    <a:pt x="362954" y="231888"/>
                    <a:pt x="370156" y="230447"/>
                  </a:cubicBezTo>
                  <a:cubicBezTo>
                    <a:pt x="371596" y="230447"/>
                    <a:pt x="373036" y="230447"/>
                    <a:pt x="374477" y="230447"/>
                  </a:cubicBezTo>
                  <a:cubicBezTo>
                    <a:pt x="374477" y="230447"/>
                    <a:pt x="375917" y="230447"/>
                    <a:pt x="375917" y="230447"/>
                  </a:cubicBezTo>
                  <a:cubicBezTo>
                    <a:pt x="378798" y="230447"/>
                    <a:pt x="380238" y="229007"/>
                    <a:pt x="383118" y="229007"/>
                  </a:cubicBezTo>
                  <a:cubicBezTo>
                    <a:pt x="387439" y="227567"/>
                    <a:pt x="391760" y="227567"/>
                    <a:pt x="397521" y="226126"/>
                  </a:cubicBezTo>
                  <a:cubicBezTo>
                    <a:pt x="400402" y="226126"/>
                    <a:pt x="403282" y="224686"/>
                    <a:pt x="404723" y="223246"/>
                  </a:cubicBezTo>
                  <a:cubicBezTo>
                    <a:pt x="407603" y="221805"/>
                    <a:pt x="410484" y="221805"/>
                    <a:pt x="413365" y="220365"/>
                  </a:cubicBezTo>
                  <a:cubicBezTo>
                    <a:pt x="414805" y="220365"/>
                    <a:pt x="414805" y="220365"/>
                    <a:pt x="416245" y="218925"/>
                  </a:cubicBezTo>
                  <a:cubicBezTo>
                    <a:pt x="420566" y="217485"/>
                    <a:pt x="426327" y="216044"/>
                    <a:pt x="430648" y="213164"/>
                  </a:cubicBezTo>
                  <a:cubicBezTo>
                    <a:pt x="433529" y="211723"/>
                    <a:pt x="434969" y="211723"/>
                    <a:pt x="437850" y="210283"/>
                  </a:cubicBezTo>
                  <a:cubicBezTo>
                    <a:pt x="445051" y="207403"/>
                    <a:pt x="450812" y="204522"/>
                    <a:pt x="458014" y="200201"/>
                  </a:cubicBezTo>
                  <a:cubicBezTo>
                    <a:pt x="459454" y="200201"/>
                    <a:pt x="459454" y="198761"/>
                    <a:pt x="460894" y="198761"/>
                  </a:cubicBezTo>
                  <a:cubicBezTo>
                    <a:pt x="463775" y="197320"/>
                    <a:pt x="465215" y="195880"/>
                    <a:pt x="466656" y="194440"/>
                  </a:cubicBezTo>
                  <a:cubicBezTo>
                    <a:pt x="468096" y="193000"/>
                    <a:pt x="470976" y="191559"/>
                    <a:pt x="472417" y="190119"/>
                  </a:cubicBezTo>
                  <a:cubicBezTo>
                    <a:pt x="475297" y="188679"/>
                    <a:pt x="476738" y="187238"/>
                    <a:pt x="479618" y="184358"/>
                  </a:cubicBezTo>
                  <a:cubicBezTo>
                    <a:pt x="481059" y="182917"/>
                    <a:pt x="482499" y="181477"/>
                    <a:pt x="485379" y="180037"/>
                  </a:cubicBezTo>
                  <a:cubicBezTo>
                    <a:pt x="485379" y="180037"/>
                    <a:pt x="485379" y="180037"/>
                    <a:pt x="485379" y="180037"/>
                  </a:cubicBezTo>
                  <a:cubicBezTo>
                    <a:pt x="485379" y="180037"/>
                    <a:pt x="486820" y="178597"/>
                    <a:pt x="486820" y="178597"/>
                  </a:cubicBezTo>
                  <a:cubicBezTo>
                    <a:pt x="489700" y="175716"/>
                    <a:pt x="492581" y="172835"/>
                    <a:pt x="495461" y="168514"/>
                  </a:cubicBezTo>
                  <a:cubicBezTo>
                    <a:pt x="495461" y="168514"/>
                    <a:pt x="496902" y="167074"/>
                    <a:pt x="496902" y="167074"/>
                  </a:cubicBezTo>
                  <a:cubicBezTo>
                    <a:pt x="498342" y="165634"/>
                    <a:pt x="498342" y="165634"/>
                    <a:pt x="498342" y="164194"/>
                  </a:cubicBezTo>
                  <a:cubicBezTo>
                    <a:pt x="499782" y="161313"/>
                    <a:pt x="501223" y="159873"/>
                    <a:pt x="502663" y="156992"/>
                  </a:cubicBezTo>
                  <a:cubicBezTo>
                    <a:pt x="502663" y="155552"/>
                    <a:pt x="504103" y="155552"/>
                    <a:pt x="504103" y="154111"/>
                  </a:cubicBezTo>
                  <a:cubicBezTo>
                    <a:pt x="504103" y="152671"/>
                    <a:pt x="505543" y="152671"/>
                    <a:pt x="505543" y="151231"/>
                  </a:cubicBezTo>
                  <a:cubicBezTo>
                    <a:pt x="506984" y="148350"/>
                    <a:pt x="508424" y="146910"/>
                    <a:pt x="508424" y="144029"/>
                  </a:cubicBezTo>
                  <a:cubicBezTo>
                    <a:pt x="508424" y="142589"/>
                    <a:pt x="509864" y="142589"/>
                    <a:pt x="509864" y="141149"/>
                  </a:cubicBezTo>
                  <a:cubicBezTo>
                    <a:pt x="509864" y="141149"/>
                    <a:pt x="509864" y="139709"/>
                    <a:pt x="509864" y="138268"/>
                  </a:cubicBezTo>
                  <a:cubicBezTo>
                    <a:pt x="511305" y="135388"/>
                    <a:pt x="511305" y="133947"/>
                    <a:pt x="511305" y="131067"/>
                  </a:cubicBezTo>
                  <a:cubicBezTo>
                    <a:pt x="511305" y="129627"/>
                    <a:pt x="512745" y="128186"/>
                    <a:pt x="512745" y="128186"/>
                  </a:cubicBezTo>
                  <a:cubicBezTo>
                    <a:pt x="512745" y="128186"/>
                    <a:pt x="512745" y="126746"/>
                    <a:pt x="512745" y="126746"/>
                  </a:cubicBezTo>
                  <a:cubicBezTo>
                    <a:pt x="512745" y="123865"/>
                    <a:pt x="514185" y="120985"/>
                    <a:pt x="514185" y="118104"/>
                  </a:cubicBezTo>
                  <a:cubicBezTo>
                    <a:pt x="514185" y="116664"/>
                    <a:pt x="514185" y="115224"/>
                    <a:pt x="514185" y="113783"/>
                  </a:cubicBezTo>
                  <a:cubicBezTo>
                    <a:pt x="514185" y="112343"/>
                    <a:pt x="514185" y="112343"/>
                    <a:pt x="514185" y="110903"/>
                  </a:cubicBezTo>
                  <a:lnTo>
                    <a:pt x="514185" y="53291"/>
                  </a:lnTo>
                  <a:cubicBezTo>
                    <a:pt x="515626" y="51851"/>
                    <a:pt x="515626" y="53291"/>
                    <a:pt x="515626" y="5617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5603F3B8-1650-4523-B3E1-EF8BB879D5C1}"/>
                </a:ext>
              </a:extLst>
            </p:cNvPr>
            <p:cNvSpPr/>
            <p:nvPr/>
          </p:nvSpPr>
          <p:spPr>
            <a:xfrm>
              <a:off x="6368683" y="3697498"/>
              <a:ext cx="1502681" cy="868953"/>
            </a:xfrm>
            <a:custGeom>
              <a:avLst/>
              <a:gdLst>
                <a:gd name="connsiteX0" fmla="*/ 2226696 w 2226695"/>
                <a:gd name="connsiteY0" fmla="*/ 643812 h 1287623"/>
                <a:gd name="connsiteX1" fmla="*/ 1784525 w 2226695"/>
                <a:gd name="connsiteY1" fmla="*/ 900184 h 1287623"/>
                <a:gd name="connsiteX2" fmla="*/ 2006330 w 2226695"/>
                <a:gd name="connsiteY2" fmla="*/ 928990 h 1287623"/>
                <a:gd name="connsiteX3" fmla="*/ 1973204 w 2226695"/>
                <a:gd name="connsiteY3" fmla="*/ 1139273 h 1287623"/>
                <a:gd name="connsiteX4" fmla="*/ 1608809 w 2226695"/>
                <a:gd name="connsiteY4" fmla="*/ 1159437 h 1287623"/>
                <a:gd name="connsiteX5" fmla="*/ 1558399 w 2226695"/>
                <a:gd name="connsiteY5" fmla="*/ 1031251 h 1287623"/>
                <a:gd name="connsiteX6" fmla="*/ 1116228 w 2226695"/>
                <a:gd name="connsiteY6" fmla="*/ 1287623 h 1287623"/>
                <a:gd name="connsiteX7" fmla="*/ 671177 w 2226695"/>
                <a:gd name="connsiteY7" fmla="*/ 1031251 h 1287623"/>
                <a:gd name="connsiteX8" fmla="*/ 622207 w 2226695"/>
                <a:gd name="connsiteY8" fmla="*/ 1159437 h 1287623"/>
                <a:gd name="connsiteX9" fmla="*/ 257813 w 2226695"/>
                <a:gd name="connsiteY9" fmla="*/ 1139273 h 1287623"/>
                <a:gd name="connsiteX10" fmla="*/ 223246 w 2226695"/>
                <a:gd name="connsiteY10" fmla="*/ 928990 h 1287623"/>
                <a:gd name="connsiteX11" fmla="*/ 445051 w 2226695"/>
                <a:gd name="connsiteY11" fmla="*/ 900184 h 1287623"/>
                <a:gd name="connsiteX12" fmla="*/ 0 w 2226695"/>
                <a:gd name="connsiteY12" fmla="*/ 643812 h 1287623"/>
                <a:gd name="connsiteX13" fmla="*/ 442170 w 2226695"/>
                <a:gd name="connsiteY13" fmla="*/ 387439 h 1287623"/>
                <a:gd name="connsiteX14" fmla="*/ 220365 w 2226695"/>
                <a:gd name="connsiteY14" fmla="*/ 358633 h 1287623"/>
                <a:gd name="connsiteX15" fmla="*/ 253492 w 2226695"/>
                <a:gd name="connsiteY15" fmla="*/ 148350 h 1287623"/>
                <a:gd name="connsiteX16" fmla="*/ 617886 w 2226695"/>
                <a:gd name="connsiteY16" fmla="*/ 128186 h 1287623"/>
                <a:gd name="connsiteX17" fmla="*/ 668297 w 2226695"/>
                <a:gd name="connsiteY17" fmla="*/ 256372 h 1287623"/>
                <a:gd name="connsiteX18" fmla="*/ 1110467 w 2226695"/>
                <a:gd name="connsiteY18" fmla="*/ 0 h 1287623"/>
                <a:gd name="connsiteX19" fmla="*/ 2226696 w 2226695"/>
                <a:gd name="connsiteY19" fmla="*/ 643812 h 128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6695" h="1287623">
                  <a:moveTo>
                    <a:pt x="2226696" y="643812"/>
                  </a:moveTo>
                  <a:lnTo>
                    <a:pt x="1784525" y="900184"/>
                  </a:lnTo>
                  <a:cubicBezTo>
                    <a:pt x="1866622" y="887222"/>
                    <a:pt x="1950159" y="895863"/>
                    <a:pt x="2006330" y="928990"/>
                  </a:cubicBezTo>
                  <a:cubicBezTo>
                    <a:pt x="2098509" y="982281"/>
                    <a:pt x="2082666" y="1075900"/>
                    <a:pt x="1973204" y="1139273"/>
                  </a:cubicBezTo>
                  <a:cubicBezTo>
                    <a:pt x="1863741" y="1202646"/>
                    <a:pt x="1700988" y="1211288"/>
                    <a:pt x="1608809" y="1159437"/>
                  </a:cubicBezTo>
                  <a:cubicBezTo>
                    <a:pt x="1552637" y="1126310"/>
                    <a:pt x="1536795" y="1078781"/>
                    <a:pt x="1558399" y="1031251"/>
                  </a:cubicBezTo>
                  <a:lnTo>
                    <a:pt x="1116228" y="1287623"/>
                  </a:lnTo>
                  <a:lnTo>
                    <a:pt x="671177" y="1031251"/>
                  </a:lnTo>
                  <a:cubicBezTo>
                    <a:pt x="694222" y="1078781"/>
                    <a:pt x="678379" y="1127751"/>
                    <a:pt x="622207" y="1159437"/>
                  </a:cubicBezTo>
                  <a:cubicBezTo>
                    <a:pt x="531469" y="1212728"/>
                    <a:pt x="368716" y="1202646"/>
                    <a:pt x="257813" y="1139273"/>
                  </a:cubicBezTo>
                  <a:cubicBezTo>
                    <a:pt x="146910" y="1075900"/>
                    <a:pt x="131067" y="980841"/>
                    <a:pt x="223246" y="928990"/>
                  </a:cubicBezTo>
                  <a:cubicBezTo>
                    <a:pt x="279417" y="895863"/>
                    <a:pt x="362954" y="887222"/>
                    <a:pt x="445051" y="900184"/>
                  </a:cubicBezTo>
                  <a:lnTo>
                    <a:pt x="0" y="643812"/>
                  </a:lnTo>
                  <a:lnTo>
                    <a:pt x="442170" y="387439"/>
                  </a:lnTo>
                  <a:cubicBezTo>
                    <a:pt x="360074" y="400402"/>
                    <a:pt x="276537" y="391760"/>
                    <a:pt x="220365" y="358633"/>
                  </a:cubicBezTo>
                  <a:cubicBezTo>
                    <a:pt x="129627" y="305342"/>
                    <a:pt x="144029" y="211723"/>
                    <a:pt x="253492" y="148350"/>
                  </a:cubicBezTo>
                  <a:cubicBezTo>
                    <a:pt x="362954" y="84978"/>
                    <a:pt x="525708" y="76336"/>
                    <a:pt x="617886" y="128186"/>
                  </a:cubicBezTo>
                  <a:cubicBezTo>
                    <a:pt x="674058" y="161313"/>
                    <a:pt x="689901" y="208843"/>
                    <a:pt x="668297" y="256372"/>
                  </a:cubicBezTo>
                  <a:lnTo>
                    <a:pt x="1110467" y="0"/>
                  </a:lnTo>
                  <a:lnTo>
                    <a:pt x="2226696" y="64381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A53A3B78-A830-4EE6-AC0C-096E87C00CC6}"/>
                </a:ext>
              </a:extLst>
            </p:cNvPr>
            <p:cNvSpPr/>
            <p:nvPr/>
          </p:nvSpPr>
          <p:spPr>
            <a:xfrm>
              <a:off x="6477545" y="3878286"/>
              <a:ext cx="191479" cy="121497"/>
            </a:xfrm>
            <a:custGeom>
              <a:avLst/>
              <a:gdLst>
                <a:gd name="connsiteX0" fmla="*/ 283738 w 283737"/>
                <a:gd name="connsiteY0" fmla="*/ 118104 h 180036"/>
                <a:gd name="connsiteX1" fmla="*/ 254932 w 283737"/>
                <a:gd name="connsiteY1" fmla="*/ 120985 h 180036"/>
                <a:gd name="connsiteX2" fmla="*/ 241970 w 283737"/>
                <a:gd name="connsiteY2" fmla="*/ 122425 h 180036"/>
                <a:gd name="connsiteX3" fmla="*/ 224686 w 283737"/>
                <a:gd name="connsiteY3" fmla="*/ 123865 h 180036"/>
                <a:gd name="connsiteX4" fmla="*/ 214604 w 283737"/>
                <a:gd name="connsiteY4" fmla="*/ 123865 h 180036"/>
                <a:gd name="connsiteX5" fmla="*/ 195880 w 283737"/>
                <a:gd name="connsiteY5" fmla="*/ 123865 h 180036"/>
                <a:gd name="connsiteX6" fmla="*/ 187238 w 283737"/>
                <a:gd name="connsiteY6" fmla="*/ 123865 h 180036"/>
                <a:gd name="connsiteX7" fmla="*/ 168514 w 283737"/>
                <a:gd name="connsiteY7" fmla="*/ 122425 h 180036"/>
                <a:gd name="connsiteX8" fmla="*/ 161313 w 283737"/>
                <a:gd name="connsiteY8" fmla="*/ 120985 h 180036"/>
                <a:gd name="connsiteX9" fmla="*/ 135388 w 283737"/>
                <a:gd name="connsiteY9" fmla="*/ 116664 h 180036"/>
                <a:gd name="connsiteX10" fmla="*/ 133947 w 283737"/>
                <a:gd name="connsiteY10" fmla="*/ 116664 h 180036"/>
                <a:gd name="connsiteX11" fmla="*/ 110903 w 283737"/>
                <a:gd name="connsiteY11" fmla="*/ 110903 h 180036"/>
                <a:gd name="connsiteX12" fmla="*/ 99380 w 283737"/>
                <a:gd name="connsiteY12" fmla="*/ 106582 h 180036"/>
                <a:gd name="connsiteX13" fmla="*/ 84978 w 283737"/>
                <a:gd name="connsiteY13" fmla="*/ 100821 h 180036"/>
                <a:gd name="connsiteX14" fmla="*/ 80657 w 283737"/>
                <a:gd name="connsiteY14" fmla="*/ 99380 h 180036"/>
                <a:gd name="connsiteX15" fmla="*/ 60492 w 283737"/>
                <a:gd name="connsiteY15" fmla="*/ 89298 h 180036"/>
                <a:gd name="connsiteX16" fmla="*/ 1440 w 283737"/>
                <a:gd name="connsiteY16" fmla="*/ 12963 h 180036"/>
                <a:gd name="connsiteX17" fmla="*/ 0 w 283737"/>
                <a:gd name="connsiteY17" fmla="*/ 0 h 180036"/>
                <a:gd name="connsiteX18" fmla="*/ 0 w 283737"/>
                <a:gd name="connsiteY18" fmla="*/ 57612 h 180036"/>
                <a:gd name="connsiteX19" fmla="*/ 60492 w 283737"/>
                <a:gd name="connsiteY19" fmla="*/ 145470 h 180036"/>
                <a:gd name="connsiteX20" fmla="*/ 80657 w 283737"/>
                <a:gd name="connsiteY20" fmla="*/ 155552 h 180036"/>
                <a:gd name="connsiteX21" fmla="*/ 84978 w 283737"/>
                <a:gd name="connsiteY21" fmla="*/ 156992 h 180036"/>
                <a:gd name="connsiteX22" fmla="*/ 89298 w 283737"/>
                <a:gd name="connsiteY22" fmla="*/ 158432 h 180036"/>
                <a:gd name="connsiteX23" fmla="*/ 99380 w 283737"/>
                <a:gd name="connsiteY23" fmla="*/ 161313 h 180036"/>
                <a:gd name="connsiteX24" fmla="*/ 110903 w 283737"/>
                <a:gd name="connsiteY24" fmla="*/ 165634 h 180036"/>
                <a:gd name="connsiteX25" fmla="*/ 113783 w 283737"/>
                <a:gd name="connsiteY25" fmla="*/ 167074 h 180036"/>
                <a:gd name="connsiteX26" fmla="*/ 133947 w 283737"/>
                <a:gd name="connsiteY26" fmla="*/ 172835 h 180036"/>
                <a:gd name="connsiteX27" fmla="*/ 135388 w 283737"/>
                <a:gd name="connsiteY27" fmla="*/ 172835 h 180036"/>
                <a:gd name="connsiteX28" fmla="*/ 135388 w 283737"/>
                <a:gd name="connsiteY28" fmla="*/ 172835 h 180036"/>
                <a:gd name="connsiteX29" fmla="*/ 156992 w 283737"/>
                <a:gd name="connsiteY29" fmla="*/ 177156 h 180036"/>
                <a:gd name="connsiteX30" fmla="*/ 161313 w 283737"/>
                <a:gd name="connsiteY30" fmla="*/ 177156 h 180036"/>
                <a:gd name="connsiteX31" fmla="*/ 168514 w 283737"/>
                <a:gd name="connsiteY31" fmla="*/ 178596 h 180036"/>
                <a:gd name="connsiteX32" fmla="*/ 178597 w 283737"/>
                <a:gd name="connsiteY32" fmla="*/ 180037 h 180036"/>
                <a:gd name="connsiteX33" fmla="*/ 187238 w 283737"/>
                <a:gd name="connsiteY33" fmla="*/ 180037 h 180036"/>
                <a:gd name="connsiteX34" fmla="*/ 195880 w 283737"/>
                <a:gd name="connsiteY34" fmla="*/ 180037 h 180036"/>
                <a:gd name="connsiteX35" fmla="*/ 201641 w 283737"/>
                <a:gd name="connsiteY35" fmla="*/ 180037 h 180036"/>
                <a:gd name="connsiteX36" fmla="*/ 214604 w 283737"/>
                <a:gd name="connsiteY36" fmla="*/ 180037 h 180036"/>
                <a:gd name="connsiteX37" fmla="*/ 223246 w 283737"/>
                <a:gd name="connsiteY37" fmla="*/ 180037 h 180036"/>
                <a:gd name="connsiteX38" fmla="*/ 226126 w 283737"/>
                <a:gd name="connsiteY38" fmla="*/ 180037 h 180036"/>
                <a:gd name="connsiteX39" fmla="*/ 240529 w 283737"/>
                <a:gd name="connsiteY39" fmla="*/ 178596 h 180036"/>
                <a:gd name="connsiteX40" fmla="*/ 253492 w 283737"/>
                <a:gd name="connsiteY40" fmla="*/ 177156 h 180036"/>
                <a:gd name="connsiteX41" fmla="*/ 254932 w 283737"/>
                <a:gd name="connsiteY41" fmla="*/ 177156 h 180036"/>
                <a:gd name="connsiteX42" fmla="*/ 280857 w 283737"/>
                <a:gd name="connsiteY42" fmla="*/ 174276 h 180036"/>
                <a:gd name="connsiteX43" fmla="*/ 280857 w 283737"/>
                <a:gd name="connsiteY43" fmla="*/ 174276 h 180036"/>
                <a:gd name="connsiteX44" fmla="*/ 283738 w 283737"/>
                <a:gd name="connsiteY44" fmla="*/ 118104 h 18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3737" h="180036">
                  <a:moveTo>
                    <a:pt x="283738" y="118104"/>
                  </a:moveTo>
                  <a:cubicBezTo>
                    <a:pt x="273656" y="119544"/>
                    <a:pt x="265014" y="120985"/>
                    <a:pt x="254932" y="120985"/>
                  </a:cubicBezTo>
                  <a:cubicBezTo>
                    <a:pt x="250611" y="120985"/>
                    <a:pt x="246290" y="120985"/>
                    <a:pt x="241970" y="122425"/>
                  </a:cubicBezTo>
                  <a:cubicBezTo>
                    <a:pt x="236208" y="122425"/>
                    <a:pt x="230447" y="123865"/>
                    <a:pt x="224686" y="123865"/>
                  </a:cubicBezTo>
                  <a:cubicBezTo>
                    <a:pt x="221805" y="123865"/>
                    <a:pt x="218925" y="123865"/>
                    <a:pt x="214604" y="123865"/>
                  </a:cubicBezTo>
                  <a:cubicBezTo>
                    <a:pt x="208843" y="123865"/>
                    <a:pt x="201641" y="123865"/>
                    <a:pt x="195880" y="123865"/>
                  </a:cubicBezTo>
                  <a:cubicBezTo>
                    <a:pt x="193000" y="123865"/>
                    <a:pt x="190119" y="123865"/>
                    <a:pt x="187238" y="123865"/>
                  </a:cubicBezTo>
                  <a:cubicBezTo>
                    <a:pt x="181477" y="123865"/>
                    <a:pt x="174276" y="122425"/>
                    <a:pt x="168514" y="122425"/>
                  </a:cubicBezTo>
                  <a:cubicBezTo>
                    <a:pt x="165634" y="122425"/>
                    <a:pt x="162753" y="122425"/>
                    <a:pt x="161313" y="120985"/>
                  </a:cubicBezTo>
                  <a:cubicBezTo>
                    <a:pt x="152671" y="119544"/>
                    <a:pt x="144029" y="118104"/>
                    <a:pt x="135388" y="116664"/>
                  </a:cubicBezTo>
                  <a:cubicBezTo>
                    <a:pt x="135388" y="116664"/>
                    <a:pt x="135388" y="116664"/>
                    <a:pt x="133947" y="116664"/>
                  </a:cubicBezTo>
                  <a:cubicBezTo>
                    <a:pt x="125306" y="115224"/>
                    <a:pt x="118104" y="112343"/>
                    <a:pt x="110903" y="110903"/>
                  </a:cubicBezTo>
                  <a:cubicBezTo>
                    <a:pt x="106582" y="109462"/>
                    <a:pt x="103701" y="108022"/>
                    <a:pt x="99380" y="106582"/>
                  </a:cubicBezTo>
                  <a:cubicBezTo>
                    <a:pt x="95060" y="105142"/>
                    <a:pt x="89298" y="103701"/>
                    <a:pt x="84978" y="100821"/>
                  </a:cubicBezTo>
                  <a:cubicBezTo>
                    <a:pt x="83537" y="100821"/>
                    <a:pt x="82097" y="99380"/>
                    <a:pt x="80657" y="99380"/>
                  </a:cubicBezTo>
                  <a:cubicBezTo>
                    <a:pt x="73455" y="96500"/>
                    <a:pt x="66254" y="93619"/>
                    <a:pt x="60492" y="89298"/>
                  </a:cubicBezTo>
                  <a:cubicBezTo>
                    <a:pt x="24485" y="69134"/>
                    <a:pt x="5761" y="41768"/>
                    <a:pt x="1440" y="12963"/>
                  </a:cubicBezTo>
                  <a:cubicBezTo>
                    <a:pt x="1440" y="8642"/>
                    <a:pt x="0" y="4321"/>
                    <a:pt x="0" y="0"/>
                  </a:cubicBezTo>
                  <a:lnTo>
                    <a:pt x="0" y="57612"/>
                  </a:lnTo>
                  <a:cubicBezTo>
                    <a:pt x="0" y="90739"/>
                    <a:pt x="20164" y="122425"/>
                    <a:pt x="60492" y="145470"/>
                  </a:cubicBezTo>
                  <a:cubicBezTo>
                    <a:pt x="66254" y="149791"/>
                    <a:pt x="73455" y="152671"/>
                    <a:pt x="80657" y="155552"/>
                  </a:cubicBezTo>
                  <a:cubicBezTo>
                    <a:pt x="82097" y="155552"/>
                    <a:pt x="83537" y="156992"/>
                    <a:pt x="84978" y="156992"/>
                  </a:cubicBezTo>
                  <a:cubicBezTo>
                    <a:pt x="86418" y="156992"/>
                    <a:pt x="87858" y="158432"/>
                    <a:pt x="89298" y="158432"/>
                  </a:cubicBezTo>
                  <a:cubicBezTo>
                    <a:pt x="92179" y="159873"/>
                    <a:pt x="96500" y="161313"/>
                    <a:pt x="99380" y="161313"/>
                  </a:cubicBezTo>
                  <a:cubicBezTo>
                    <a:pt x="103701" y="162753"/>
                    <a:pt x="106582" y="164193"/>
                    <a:pt x="110903" y="165634"/>
                  </a:cubicBezTo>
                  <a:cubicBezTo>
                    <a:pt x="112343" y="165634"/>
                    <a:pt x="112343" y="165634"/>
                    <a:pt x="113783" y="167074"/>
                  </a:cubicBezTo>
                  <a:cubicBezTo>
                    <a:pt x="120985" y="168514"/>
                    <a:pt x="126746" y="169955"/>
                    <a:pt x="133947" y="172835"/>
                  </a:cubicBezTo>
                  <a:cubicBezTo>
                    <a:pt x="133947" y="172835"/>
                    <a:pt x="133947" y="172835"/>
                    <a:pt x="135388" y="172835"/>
                  </a:cubicBezTo>
                  <a:cubicBezTo>
                    <a:pt x="135388" y="172835"/>
                    <a:pt x="135388" y="172835"/>
                    <a:pt x="135388" y="172835"/>
                  </a:cubicBezTo>
                  <a:cubicBezTo>
                    <a:pt x="142589" y="174276"/>
                    <a:pt x="149791" y="175716"/>
                    <a:pt x="156992" y="177156"/>
                  </a:cubicBezTo>
                  <a:cubicBezTo>
                    <a:pt x="158432" y="177156"/>
                    <a:pt x="159873" y="177156"/>
                    <a:pt x="161313" y="177156"/>
                  </a:cubicBezTo>
                  <a:cubicBezTo>
                    <a:pt x="164194" y="177156"/>
                    <a:pt x="167074" y="177156"/>
                    <a:pt x="168514" y="178596"/>
                  </a:cubicBezTo>
                  <a:cubicBezTo>
                    <a:pt x="171395" y="178596"/>
                    <a:pt x="175716" y="180037"/>
                    <a:pt x="178597" y="180037"/>
                  </a:cubicBezTo>
                  <a:cubicBezTo>
                    <a:pt x="181477" y="180037"/>
                    <a:pt x="184358" y="180037"/>
                    <a:pt x="187238" y="180037"/>
                  </a:cubicBezTo>
                  <a:cubicBezTo>
                    <a:pt x="190119" y="180037"/>
                    <a:pt x="193000" y="180037"/>
                    <a:pt x="195880" y="180037"/>
                  </a:cubicBezTo>
                  <a:cubicBezTo>
                    <a:pt x="197320" y="180037"/>
                    <a:pt x="200201" y="180037"/>
                    <a:pt x="201641" y="180037"/>
                  </a:cubicBezTo>
                  <a:cubicBezTo>
                    <a:pt x="205962" y="180037"/>
                    <a:pt x="210283" y="180037"/>
                    <a:pt x="214604" y="180037"/>
                  </a:cubicBezTo>
                  <a:cubicBezTo>
                    <a:pt x="217485" y="180037"/>
                    <a:pt x="220365" y="180037"/>
                    <a:pt x="223246" y="180037"/>
                  </a:cubicBezTo>
                  <a:cubicBezTo>
                    <a:pt x="224686" y="180037"/>
                    <a:pt x="224686" y="180037"/>
                    <a:pt x="226126" y="180037"/>
                  </a:cubicBezTo>
                  <a:cubicBezTo>
                    <a:pt x="230447" y="180037"/>
                    <a:pt x="236208" y="180037"/>
                    <a:pt x="240529" y="178596"/>
                  </a:cubicBezTo>
                  <a:cubicBezTo>
                    <a:pt x="244850" y="178596"/>
                    <a:pt x="249171" y="178596"/>
                    <a:pt x="253492" y="177156"/>
                  </a:cubicBezTo>
                  <a:cubicBezTo>
                    <a:pt x="253492" y="177156"/>
                    <a:pt x="254932" y="177156"/>
                    <a:pt x="254932" y="177156"/>
                  </a:cubicBezTo>
                  <a:cubicBezTo>
                    <a:pt x="263574" y="175716"/>
                    <a:pt x="272216" y="175716"/>
                    <a:pt x="280857" y="174276"/>
                  </a:cubicBezTo>
                  <a:cubicBezTo>
                    <a:pt x="280857" y="174276"/>
                    <a:pt x="280857" y="174276"/>
                    <a:pt x="280857" y="174276"/>
                  </a:cubicBezTo>
                  <a:lnTo>
                    <a:pt x="283738" y="11810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Retângulo: Cantos Arredondados 129">
              <a:extLst>
                <a:ext uri="{FF2B5EF4-FFF2-40B4-BE49-F238E27FC236}">
                  <a16:creationId xmlns:a16="http://schemas.microsoft.com/office/drawing/2014/main" id="{F1863214-AF8C-40EE-BBFA-D8BC8C635800}"/>
                </a:ext>
              </a:extLst>
            </p:cNvPr>
            <p:cNvSpPr/>
            <p:nvPr/>
          </p:nvSpPr>
          <p:spPr>
            <a:xfrm>
              <a:off x="7825017" y="2863766"/>
              <a:ext cx="1247748" cy="347855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 Position</a:t>
              </a:r>
            </a:p>
          </p:txBody>
        </p:sp>
        <p:grpSp>
          <p:nvGrpSpPr>
            <p:cNvPr id="131" name="Agrupar 130">
              <a:extLst>
                <a:ext uri="{FF2B5EF4-FFF2-40B4-BE49-F238E27FC236}">
                  <a16:creationId xmlns:a16="http://schemas.microsoft.com/office/drawing/2014/main" id="{D6798112-E5B2-412B-8414-95555808F3B5}"/>
                </a:ext>
              </a:extLst>
            </p:cNvPr>
            <p:cNvGrpSpPr/>
            <p:nvPr/>
          </p:nvGrpSpPr>
          <p:grpSpPr>
            <a:xfrm>
              <a:off x="8154261" y="3288374"/>
              <a:ext cx="658702" cy="658702"/>
              <a:chOff x="8154261" y="3288374"/>
              <a:chExt cx="658702" cy="658702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2D9FE5B4-E192-443F-9382-8CF1C1C1401F}"/>
                  </a:ext>
                </a:extLst>
              </p:cNvPr>
              <p:cNvSpPr/>
              <p:nvPr/>
            </p:nvSpPr>
            <p:spPr>
              <a:xfrm>
                <a:off x="8154261" y="3288374"/>
                <a:ext cx="658702" cy="65870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3" name="Imagem 132">
                <a:extLst>
                  <a:ext uri="{FF2B5EF4-FFF2-40B4-BE49-F238E27FC236}">
                    <a16:creationId xmlns:a16="http://schemas.microsoft.com/office/drawing/2014/main" id="{6CDCBE1D-2D43-48A0-9772-6B5180962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7768" y="3411881"/>
                <a:ext cx="411689" cy="411689"/>
              </a:xfrm>
              <a:prstGeom prst="rect">
                <a:avLst/>
              </a:prstGeom>
            </p:spPr>
          </p:pic>
        </p:grpSp>
      </p:grpSp>
      <p:pic>
        <p:nvPicPr>
          <p:cNvPr id="175" name="Picture 16">
            <a:extLst>
              <a:ext uri="{FF2B5EF4-FFF2-40B4-BE49-F238E27FC236}">
                <a16:creationId xmlns:a16="http://schemas.microsoft.com/office/drawing/2014/main" id="{C4E6ABA0-531C-4D15-88D2-9C7B82B13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3737" y="3264889"/>
            <a:ext cx="2849876" cy="3585579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0EFDD1E2-61E2-48B0-A9D2-F7FACB761013}"/>
              </a:ext>
            </a:extLst>
          </p:cNvPr>
          <p:cNvGrpSpPr/>
          <p:nvPr/>
        </p:nvGrpSpPr>
        <p:grpSpPr>
          <a:xfrm>
            <a:off x="174997" y="3748576"/>
            <a:ext cx="2700000" cy="2972522"/>
            <a:chOff x="174997" y="3748576"/>
            <a:chExt cx="2700000" cy="2972522"/>
          </a:xfrm>
        </p:grpSpPr>
        <p:grpSp>
          <p:nvGrpSpPr>
            <p:cNvPr id="163" name="Agrupar 162">
              <a:extLst>
                <a:ext uri="{FF2B5EF4-FFF2-40B4-BE49-F238E27FC236}">
                  <a16:creationId xmlns:a16="http://schemas.microsoft.com/office/drawing/2014/main" id="{8C3C4DC9-845A-40F5-8CD2-B5917AEE83C2}"/>
                </a:ext>
              </a:extLst>
            </p:cNvPr>
            <p:cNvGrpSpPr/>
            <p:nvPr/>
          </p:nvGrpSpPr>
          <p:grpSpPr>
            <a:xfrm>
              <a:off x="174997" y="3748576"/>
              <a:ext cx="2700000" cy="2972522"/>
              <a:chOff x="4925056" y="2396362"/>
              <a:chExt cx="2700000" cy="2972522"/>
            </a:xfrm>
          </p:grpSpPr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31FF293-9166-4149-8B8C-0559FB2568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95058" y="2938884"/>
                <a:ext cx="2159996" cy="2160000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mpd="sng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58B7BEAE-3EBA-494D-9E41-DAD9EF32C3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25056" y="2668884"/>
                <a:ext cx="2700000" cy="2700000"/>
              </a:xfrm>
              <a:prstGeom prst="ellipse">
                <a:avLst/>
              </a:prstGeom>
              <a:noFill/>
              <a:ln w="25400" cap="rnd" cmpd="sng">
                <a:solidFill>
                  <a:schemeClr val="bg1">
                    <a:lumMod val="65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/>
              </a:p>
            </p:txBody>
          </p:sp>
          <p:sp>
            <p:nvSpPr>
              <p:cNvPr id="156" name="Text Placeholder 16">
                <a:extLst>
                  <a:ext uri="{FF2B5EF4-FFF2-40B4-BE49-F238E27FC236}">
                    <a16:creationId xmlns:a16="http://schemas.microsoft.com/office/drawing/2014/main" id="{85C0A5DE-52CA-4B9F-8C97-49053293CB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7587" y="3264889"/>
                <a:ext cx="1354939" cy="359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Experienced Researcher</a:t>
                </a:r>
              </a:p>
            </p:txBody>
          </p:sp>
          <p:sp>
            <p:nvSpPr>
              <p:cNvPr id="157" name="Text Placeholder 16">
                <a:extLst>
                  <a:ext uri="{FF2B5EF4-FFF2-40B4-BE49-F238E27FC236}">
                    <a16:creationId xmlns:a16="http://schemas.microsoft.com/office/drawing/2014/main" id="{BDB81E89-B581-409F-B69D-3C7F22C7B7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85058" y="3537241"/>
                <a:ext cx="1979996" cy="15371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72000" rIns="0" bIns="0" rtlCol="0" anchor="ctr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701 employees (48%)</a:t>
                </a:r>
              </a:p>
              <a:p>
                <a:pPr algn="ctr"/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Mainly</a:t>
                </a:r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 R&amp;D Department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Medium / High </a:t>
                </a: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Job Level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Not 1</a:t>
                </a:r>
                <a:r>
                  <a:rPr lang="en-US" sz="1100" b="1" baseline="300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st</a:t>
                </a:r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 Job</a:t>
                </a: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1A3C1B55-D523-4DCA-9ADE-3F5B53B13B24}"/>
                  </a:ext>
                </a:extLst>
              </p:cNvPr>
              <p:cNvSpPr/>
              <p:nvPr/>
            </p:nvSpPr>
            <p:spPr>
              <a:xfrm>
                <a:off x="4968600" y="2773433"/>
                <a:ext cx="554563" cy="552503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Text Placeholder 16">
                <a:extLst>
                  <a:ext uri="{FF2B5EF4-FFF2-40B4-BE49-F238E27FC236}">
                    <a16:creationId xmlns:a16="http://schemas.microsoft.com/office/drawing/2014/main" id="{FE61B72A-199E-450D-991F-82D94E28DE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83958" y="2396362"/>
                <a:ext cx="1382196" cy="27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Cluster 0</a:t>
                </a:r>
              </a:p>
            </p:txBody>
          </p:sp>
        </p:grp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3DA7C0A-B878-4721-BC0E-56FE07A13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5417" y="4213194"/>
              <a:ext cx="360000" cy="360000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DBDF4EF-AE12-4DA7-A644-8F881569DEFD}"/>
              </a:ext>
            </a:extLst>
          </p:cNvPr>
          <p:cNvGrpSpPr/>
          <p:nvPr/>
        </p:nvGrpSpPr>
        <p:grpSpPr>
          <a:xfrm>
            <a:off x="3065718" y="3222318"/>
            <a:ext cx="2304000" cy="2576522"/>
            <a:chOff x="3065718" y="3222318"/>
            <a:chExt cx="2304000" cy="257652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29D2D73C-AEC9-45FC-B33D-76F6AF73DCF4}"/>
                </a:ext>
              </a:extLst>
            </p:cNvPr>
            <p:cNvGrpSpPr/>
            <p:nvPr/>
          </p:nvGrpSpPr>
          <p:grpSpPr>
            <a:xfrm>
              <a:off x="3065718" y="3222318"/>
              <a:ext cx="2304000" cy="2576522"/>
              <a:chOff x="2846646" y="4162499"/>
              <a:chExt cx="2304000" cy="2576522"/>
            </a:xfrm>
          </p:grpSpPr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E53E8835-6954-4E70-828D-267C1003F24C}"/>
                  </a:ext>
                </a:extLst>
              </p:cNvPr>
              <p:cNvGrpSpPr/>
              <p:nvPr/>
            </p:nvGrpSpPr>
            <p:grpSpPr>
              <a:xfrm>
                <a:off x="2846646" y="4435021"/>
                <a:ext cx="2304000" cy="2304000"/>
                <a:chOff x="2845576" y="4194917"/>
                <a:chExt cx="2304000" cy="2304000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5FCA2C2E-7B3C-48B7-83F4-5000D8CB6A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7578" y="4446917"/>
                  <a:ext cx="1799996" cy="1800000"/>
                </a:xfrm>
                <a:prstGeom prst="ellips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 cmpd="sng"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CE3F448E-2B02-4DF7-89D4-DA1BFE0F29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5576" y="4194917"/>
                  <a:ext cx="2304000" cy="2304000"/>
                </a:xfrm>
                <a:prstGeom prst="ellipse">
                  <a:avLst/>
                </a:prstGeom>
                <a:noFill/>
                <a:ln w="25400" cap="rnd" cmpd="sng">
                  <a:solidFill>
                    <a:schemeClr val="bg1">
                      <a:lumMod val="65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0"/>
                </a:p>
              </p:txBody>
            </p:sp>
          </p:grpSp>
          <p:sp>
            <p:nvSpPr>
              <p:cNvPr id="141" name="Text Placeholder 16">
                <a:extLst>
                  <a:ext uri="{FF2B5EF4-FFF2-40B4-BE49-F238E27FC236}">
                    <a16:creationId xmlns:a16="http://schemas.microsoft.com/office/drawing/2014/main" id="{4BD9248F-CEE2-48C4-BAAD-BA75363AC5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1177" y="4910175"/>
                <a:ext cx="1354939" cy="359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Rookie Researcher</a:t>
                </a:r>
              </a:p>
            </p:txBody>
          </p:sp>
          <p:sp>
            <p:nvSpPr>
              <p:cNvPr id="142" name="Text Placeholder 16">
                <a:extLst>
                  <a:ext uri="{FF2B5EF4-FFF2-40B4-BE49-F238E27FC236}">
                    <a16:creationId xmlns:a16="http://schemas.microsoft.com/office/drawing/2014/main" id="{E15DF690-2DB0-4C63-9C3C-F874CB259F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0890" y="5281603"/>
                <a:ext cx="1955512" cy="1303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72000" rIns="0" bIns="0" rtlCol="0" anchor="ctr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323 employees (22%)</a:t>
                </a:r>
              </a:p>
              <a:p>
                <a:pPr algn="ctr"/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Mainly</a:t>
                </a:r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 R&amp;D Department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Lowest </a:t>
                </a: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Job Level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1</a:t>
                </a:r>
                <a:r>
                  <a:rPr lang="en-US" sz="1100" b="1" baseline="300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st</a:t>
                </a:r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 Job</a:t>
                </a:r>
                <a:endPara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C3B855-D3F5-47F2-9947-8C5916E7BDF2}"/>
                  </a:ext>
                </a:extLst>
              </p:cNvPr>
              <p:cNvSpPr/>
              <p:nvPr/>
            </p:nvSpPr>
            <p:spPr>
              <a:xfrm>
                <a:off x="2846646" y="4517798"/>
                <a:ext cx="554563" cy="552503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Text Placeholder 16">
                <a:extLst>
                  <a:ext uri="{FF2B5EF4-FFF2-40B4-BE49-F238E27FC236}">
                    <a16:creationId xmlns:a16="http://schemas.microsoft.com/office/drawing/2014/main" id="{FC8D62F3-EA59-421D-8F16-D81E78B8AC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7548" y="4162499"/>
                <a:ext cx="1382196" cy="27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Cluster 1</a:t>
                </a:r>
              </a:p>
            </p:txBody>
          </p:sp>
        </p:grp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7067DE85-1DC6-4FE7-92A5-01A18D57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820" y="3671576"/>
              <a:ext cx="360000" cy="360000"/>
            </a:xfrm>
            <a:prstGeom prst="rect">
              <a:avLst/>
            </a:prstGeom>
          </p:spPr>
        </p:pic>
      </p:grpSp>
      <p:grpSp>
        <p:nvGrpSpPr>
          <p:cNvPr id="217" name="Agrupar 101">
            <a:extLst>
              <a:ext uri="{FF2B5EF4-FFF2-40B4-BE49-F238E27FC236}">
                <a16:creationId xmlns:a16="http://schemas.microsoft.com/office/drawing/2014/main" id="{CBCB7A73-2C12-4842-A363-26F9CF0F2F3E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218" name="Retângulo: Cantos Arredondados 102">
              <a:extLst>
                <a:ext uri="{FF2B5EF4-FFF2-40B4-BE49-F238E27FC236}">
                  <a16:creationId xmlns:a16="http://schemas.microsoft.com/office/drawing/2014/main" id="{5D587A2B-12D9-4F0F-8DB8-CF561B6DB28E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9" name="Picture 4" descr="Ver a imagem de origem">
              <a:extLst>
                <a:ext uri="{FF2B5EF4-FFF2-40B4-BE49-F238E27FC236}">
                  <a16:creationId xmlns:a16="http://schemas.microsoft.com/office/drawing/2014/main" id="{5A806508-8A75-4DC3-B9BA-A3E3AD265D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0" name="Agrupar 104">
            <a:extLst>
              <a:ext uri="{FF2B5EF4-FFF2-40B4-BE49-F238E27FC236}">
                <a16:creationId xmlns:a16="http://schemas.microsoft.com/office/drawing/2014/main" id="{4FF0F2B2-D06C-46EC-B961-6591A1DD1F2E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221" name="Retângulo: Cantos Arredondados 105">
              <a:extLst>
                <a:ext uri="{FF2B5EF4-FFF2-40B4-BE49-F238E27FC236}">
                  <a16:creationId xmlns:a16="http://schemas.microsoft.com/office/drawing/2014/main" id="{56F00016-4EC9-4BB9-A335-7FB0B34D7EDB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2" name="Picture 2" descr="Ver a imagem de origem">
              <a:extLst>
                <a:ext uri="{FF2B5EF4-FFF2-40B4-BE49-F238E27FC236}">
                  <a16:creationId xmlns:a16="http://schemas.microsoft.com/office/drawing/2014/main" id="{0C46D3F9-EE68-4BAE-8240-BEC80C82A1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5242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1422A7-7B99-4453-BBF2-B2447F9FBED2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20" name="Block Arc 4">
              <a:extLst>
                <a:ext uri="{FF2B5EF4-FFF2-40B4-BE49-F238E27FC236}">
                  <a16:creationId xmlns:a16="http://schemas.microsoft.com/office/drawing/2014/main" id="{4C6CDFCD-98D3-4BDF-AC96-6AE0C0B01A02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83">
              <a:extLst>
                <a:ext uri="{FF2B5EF4-FFF2-40B4-BE49-F238E27FC236}">
                  <a16:creationId xmlns:a16="http://schemas.microsoft.com/office/drawing/2014/main" id="{12C476C5-F6DE-4CCE-BF10-73701A2C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6304B7-64C8-497A-9EC9-46118629B3B8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B8950A-085C-4BAC-BEF1-DF573034DC4E}"/>
              </a:ext>
            </a:extLst>
          </p:cNvPr>
          <p:cNvSpPr/>
          <p:nvPr/>
        </p:nvSpPr>
        <p:spPr>
          <a:xfrm>
            <a:off x="1837941" y="493805"/>
            <a:ext cx="560724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Clustering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75741752-D4A6-43D2-8DAC-60DC70558B9F}"/>
              </a:ext>
            </a:extLst>
          </p:cNvPr>
          <p:cNvGrpSpPr/>
          <p:nvPr/>
        </p:nvGrpSpPr>
        <p:grpSpPr>
          <a:xfrm>
            <a:off x="209954" y="1846489"/>
            <a:ext cx="4664829" cy="596617"/>
            <a:chOff x="147769" y="2673974"/>
            <a:chExt cx="4664829" cy="596617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03698AB4-1408-4666-86AB-ED3EC0C77C95}"/>
                </a:ext>
              </a:extLst>
            </p:cNvPr>
            <p:cNvGrpSpPr/>
            <p:nvPr/>
          </p:nvGrpSpPr>
          <p:grpSpPr>
            <a:xfrm>
              <a:off x="147769" y="2673974"/>
              <a:ext cx="2160000" cy="596617"/>
              <a:chOff x="757373" y="2774712"/>
              <a:chExt cx="2160000" cy="596617"/>
            </a:xfrm>
          </p:grpSpPr>
          <p:sp>
            <p:nvSpPr>
              <p:cNvPr id="114" name="Rectangle: Rounded Corners 4">
                <a:extLst>
                  <a:ext uri="{FF2B5EF4-FFF2-40B4-BE49-F238E27FC236}">
                    <a16:creationId xmlns:a16="http://schemas.microsoft.com/office/drawing/2014/main" id="{A5F94E70-8D2B-48FE-AB3A-9615B1926A72}"/>
                  </a:ext>
                </a:extLst>
              </p:cNvPr>
              <p:cNvSpPr txBox="1"/>
              <p:nvPr/>
            </p:nvSpPr>
            <p:spPr>
              <a:xfrm>
                <a:off x="757373" y="2774712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Dataset</a:t>
                </a:r>
                <a:endParaRPr lang="pt-PT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0" algn="ctr">
                  <a:lnSpc>
                    <a:spcPct val="150000"/>
                  </a:lnSpc>
                  <a:buChar char="•"/>
                </a:pPr>
                <a:endParaRPr lang="pt-PT" sz="1600" b="1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Retângulo 114">
                <a:extLst>
                  <a:ext uri="{FF2B5EF4-FFF2-40B4-BE49-F238E27FC236}">
                    <a16:creationId xmlns:a16="http://schemas.microsoft.com/office/drawing/2014/main" id="{810F168E-4C83-4B9D-9752-20ED2A882B1E}"/>
                  </a:ext>
                </a:extLst>
              </p:cNvPr>
              <p:cNvSpPr/>
              <p:nvPr/>
            </p:nvSpPr>
            <p:spPr>
              <a:xfrm>
                <a:off x="1109960" y="3302361"/>
                <a:ext cx="360000" cy="6896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2DF31BEC-7CF6-4BB8-AECB-5A6F477D947E}"/>
                </a:ext>
              </a:extLst>
            </p:cNvPr>
            <p:cNvSpPr/>
            <p:nvPr/>
          </p:nvSpPr>
          <p:spPr>
            <a:xfrm>
              <a:off x="1890702" y="2763007"/>
              <a:ext cx="2921896" cy="4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pt-P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</a:t>
              </a:r>
              <a:r>
                <a: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inMax Normalization</a:t>
              </a: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16AE97CC-1C0D-42BC-934F-2B5AC6403544}"/>
              </a:ext>
            </a:extLst>
          </p:cNvPr>
          <p:cNvGrpSpPr/>
          <p:nvPr/>
        </p:nvGrpSpPr>
        <p:grpSpPr>
          <a:xfrm>
            <a:off x="209954" y="2467372"/>
            <a:ext cx="8662969" cy="874184"/>
            <a:chOff x="147769" y="2673974"/>
            <a:chExt cx="8662969" cy="874184"/>
          </a:xfrm>
        </p:grpSpPr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D61F1E59-4053-425D-8866-DFECA6E13CD8}"/>
                </a:ext>
              </a:extLst>
            </p:cNvPr>
            <p:cNvGrpSpPr/>
            <p:nvPr/>
          </p:nvGrpSpPr>
          <p:grpSpPr>
            <a:xfrm>
              <a:off x="147769" y="2673974"/>
              <a:ext cx="2160000" cy="596617"/>
              <a:chOff x="757373" y="2774712"/>
              <a:chExt cx="2160000" cy="596617"/>
            </a:xfrm>
          </p:grpSpPr>
          <p:sp>
            <p:nvSpPr>
              <p:cNvPr id="119" name="Rectangle: Rounded Corners 4">
                <a:extLst>
                  <a:ext uri="{FF2B5EF4-FFF2-40B4-BE49-F238E27FC236}">
                    <a16:creationId xmlns:a16="http://schemas.microsoft.com/office/drawing/2014/main" id="{D397CF2F-456A-43F8-8468-A92D0EF75635}"/>
                  </a:ext>
                </a:extLst>
              </p:cNvPr>
              <p:cNvSpPr txBox="1"/>
              <p:nvPr/>
            </p:nvSpPr>
            <p:spPr>
              <a:xfrm>
                <a:off x="757373" y="2774712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Key </a:t>
                </a:r>
                <a:r>
                  <a:rPr 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Variables</a:t>
                </a:r>
              </a:p>
              <a:p>
                <a:pPr lvl="0" algn="ctr">
                  <a:lnSpc>
                    <a:spcPct val="150000"/>
                  </a:lnSpc>
                  <a:buChar char="•"/>
                </a:pPr>
                <a:endParaRPr lang="pt-PT" sz="1600" b="1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84FC2B1E-835A-4A05-8737-088CAEC4BBC0}"/>
                  </a:ext>
                </a:extLst>
              </p:cNvPr>
              <p:cNvSpPr/>
              <p:nvPr/>
            </p:nvSpPr>
            <p:spPr>
              <a:xfrm>
                <a:off x="1109960" y="3302361"/>
                <a:ext cx="360000" cy="6896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FEDADB4B-AEAC-4EA8-B278-43F0232F0788}"/>
                </a:ext>
              </a:extLst>
            </p:cNvPr>
            <p:cNvSpPr/>
            <p:nvPr/>
          </p:nvSpPr>
          <p:spPr>
            <a:xfrm>
              <a:off x="1890702" y="2763007"/>
              <a:ext cx="6920036" cy="7851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Age_Entry; Age_Workforce; Avg_prev_worktime; NumCompaniesWorked; TotalWorkingYears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487B473-4EDB-4F25-A0D2-DF55B3D66819}"/>
              </a:ext>
            </a:extLst>
          </p:cNvPr>
          <p:cNvGrpSpPr/>
          <p:nvPr/>
        </p:nvGrpSpPr>
        <p:grpSpPr>
          <a:xfrm>
            <a:off x="174997" y="3474256"/>
            <a:ext cx="2700000" cy="2972522"/>
            <a:chOff x="174997" y="3748576"/>
            <a:chExt cx="2700000" cy="2972522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31FF293-9166-4149-8B8C-0559FB2568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999" y="4291098"/>
              <a:ext cx="2159996" cy="216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 cmpd="sng">
              <a:solidFill>
                <a:schemeClr val="accent5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58B7BEAE-3EBA-494D-9E41-DAD9EF32C3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997" y="4021098"/>
              <a:ext cx="2700000" cy="2700000"/>
            </a:xfrm>
            <a:prstGeom prst="ellipse">
              <a:avLst/>
            </a:prstGeom>
            <a:noFill/>
            <a:ln w="2540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156" name="Text Placeholder 16">
              <a:extLst>
                <a:ext uri="{FF2B5EF4-FFF2-40B4-BE49-F238E27FC236}">
                  <a16:creationId xmlns:a16="http://schemas.microsoft.com/office/drawing/2014/main" id="{85C0A5DE-52CA-4B9F-8C97-49053293CB5B}"/>
                </a:ext>
              </a:extLst>
            </p:cNvPr>
            <p:cNvSpPr txBox="1">
              <a:spLocks/>
            </p:cNvSpPr>
            <p:nvPr/>
          </p:nvSpPr>
          <p:spPr>
            <a:xfrm>
              <a:off x="847528" y="4617103"/>
              <a:ext cx="1354939" cy="35920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Senior Loyal</a:t>
              </a:r>
            </a:p>
          </p:txBody>
        </p:sp>
        <p:sp>
          <p:nvSpPr>
            <p:cNvPr id="157" name="Text Placeholder 16">
              <a:extLst>
                <a:ext uri="{FF2B5EF4-FFF2-40B4-BE49-F238E27FC236}">
                  <a16:creationId xmlns:a16="http://schemas.microsoft.com/office/drawing/2014/main" id="{BDB81E89-B581-409F-B69D-3C7F22C7B70C}"/>
                </a:ext>
              </a:extLst>
            </p:cNvPr>
            <p:cNvSpPr txBox="1">
              <a:spLocks/>
            </p:cNvSpPr>
            <p:nvPr/>
          </p:nvSpPr>
          <p:spPr>
            <a:xfrm>
              <a:off x="432758" y="4843735"/>
              <a:ext cx="2181566" cy="1537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72000" rIns="0" bIns="0" rtlCol="0" anchor="ctr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456 employees (31%)</a:t>
              </a:r>
            </a:p>
            <a:p>
              <a:pPr algn="ctr"/>
              <a:r>
                <a: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Entry at </a:t>
              </a:r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younger age</a:t>
              </a:r>
            </a:p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Highest working </a:t>
              </a:r>
              <a:r>
                <a: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time at the company</a:t>
              </a:r>
            </a:p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Medium / low </a:t>
              </a:r>
              <a:r>
                <a: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number of </a:t>
              </a:r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companies worked</a:t>
              </a: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1A3C1B55-D523-4DCA-9ADE-3F5B53B13B24}"/>
                </a:ext>
              </a:extLst>
            </p:cNvPr>
            <p:cNvSpPr/>
            <p:nvPr/>
          </p:nvSpPr>
          <p:spPr>
            <a:xfrm>
              <a:off x="218541" y="4125647"/>
              <a:ext cx="554563" cy="552503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 Placeholder 16">
              <a:extLst>
                <a:ext uri="{FF2B5EF4-FFF2-40B4-BE49-F238E27FC236}">
                  <a16:creationId xmlns:a16="http://schemas.microsoft.com/office/drawing/2014/main" id="{FE61B72A-199E-450D-991F-82D94E28DE67}"/>
                </a:ext>
              </a:extLst>
            </p:cNvPr>
            <p:cNvSpPr txBox="1">
              <a:spLocks/>
            </p:cNvSpPr>
            <p:nvPr/>
          </p:nvSpPr>
          <p:spPr>
            <a:xfrm>
              <a:off x="833899" y="3748576"/>
              <a:ext cx="1382196" cy="272522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Cluster 0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3DA7C0A-B878-4721-BC0E-56FE07A13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5417" y="4213194"/>
              <a:ext cx="360000" cy="360000"/>
            </a:xfrm>
            <a:prstGeom prst="rect">
              <a:avLst/>
            </a:prstGeom>
          </p:spPr>
        </p:pic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605368FD-23A6-4117-955C-86AEBACE16FD}"/>
              </a:ext>
            </a:extLst>
          </p:cNvPr>
          <p:cNvGrpSpPr/>
          <p:nvPr/>
        </p:nvGrpSpPr>
        <p:grpSpPr>
          <a:xfrm>
            <a:off x="9103737" y="842718"/>
            <a:ext cx="2752128" cy="1894654"/>
            <a:chOff x="5386013" y="4398297"/>
            <a:chExt cx="2752128" cy="1894654"/>
          </a:xfrm>
        </p:grpSpPr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5977A1C9-6EE3-4432-B769-2265EA6C4BB0}"/>
                </a:ext>
              </a:extLst>
            </p:cNvPr>
            <p:cNvSpPr/>
            <p:nvPr/>
          </p:nvSpPr>
          <p:spPr>
            <a:xfrm>
              <a:off x="5386013" y="4929001"/>
              <a:ext cx="1500735" cy="869925"/>
            </a:xfrm>
            <a:custGeom>
              <a:avLst/>
              <a:gdLst>
                <a:gd name="connsiteX0" fmla="*/ 2223815 w 2223814"/>
                <a:gd name="connsiteY0" fmla="*/ 645252 h 1289063"/>
                <a:gd name="connsiteX1" fmla="*/ 1770122 w 2223814"/>
                <a:gd name="connsiteY1" fmla="*/ 908826 h 1289063"/>
                <a:gd name="connsiteX2" fmla="*/ 1725473 w 2223814"/>
                <a:gd name="connsiteY2" fmla="*/ 769117 h 1289063"/>
                <a:gd name="connsiteX3" fmla="*/ 1361078 w 2223814"/>
                <a:gd name="connsiteY3" fmla="*/ 789282 h 1289063"/>
                <a:gd name="connsiteX4" fmla="*/ 1327952 w 2223814"/>
                <a:gd name="connsiteY4" fmla="*/ 999564 h 1289063"/>
                <a:gd name="connsiteX5" fmla="*/ 1568481 w 2223814"/>
                <a:gd name="connsiteY5" fmla="*/ 1025490 h 1289063"/>
                <a:gd name="connsiteX6" fmla="*/ 1114788 w 2223814"/>
                <a:gd name="connsiteY6" fmla="*/ 1289064 h 1289063"/>
                <a:gd name="connsiteX7" fmla="*/ 671177 w 2223814"/>
                <a:gd name="connsiteY7" fmla="*/ 1031251 h 1289063"/>
                <a:gd name="connsiteX8" fmla="*/ 622207 w 2223814"/>
                <a:gd name="connsiteY8" fmla="*/ 1159437 h 1289063"/>
                <a:gd name="connsiteX9" fmla="*/ 257813 w 2223814"/>
                <a:gd name="connsiteY9" fmla="*/ 1139273 h 1289063"/>
                <a:gd name="connsiteX10" fmla="*/ 223246 w 2223814"/>
                <a:gd name="connsiteY10" fmla="*/ 928990 h 1289063"/>
                <a:gd name="connsiteX11" fmla="*/ 445051 w 2223814"/>
                <a:gd name="connsiteY11" fmla="*/ 900184 h 1289063"/>
                <a:gd name="connsiteX12" fmla="*/ 0 w 2223814"/>
                <a:gd name="connsiteY12" fmla="*/ 643812 h 1289063"/>
                <a:gd name="connsiteX13" fmla="*/ 442171 w 2223814"/>
                <a:gd name="connsiteY13" fmla="*/ 387439 h 1289063"/>
                <a:gd name="connsiteX14" fmla="*/ 492581 w 2223814"/>
                <a:gd name="connsiteY14" fmla="*/ 515626 h 1289063"/>
                <a:gd name="connsiteX15" fmla="*/ 856975 w 2223814"/>
                <a:gd name="connsiteY15" fmla="*/ 495461 h 1289063"/>
                <a:gd name="connsiteX16" fmla="*/ 890102 w 2223814"/>
                <a:gd name="connsiteY16" fmla="*/ 285179 h 1289063"/>
                <a:gd name="connsiteX17" fmla="*/ 668297 w 2223814"/>
                <a:gd name="connsiteY17" fmla="*/ 256373 h 1289063"/>
                <a:gd name="connsiteX18" fmla="*/ 1110467 w 2223814"/>
                <a:gd name="connsiteY18" fmla="*/ 0 h 1289063"/>
                <a:gd name="connsiteX19" fmla="*/ 1555518 w 2223814"/>
                <a:gd name="connsiteY19" fmla="*/ 256373 h 1289063"/>
                <a:gd name="connsiteX20" fmla="*/ 1333713 w 2223814"/>
                <a:gd name="connsiteY20" fmla="*/ 285179 h 1289063"/>
                <a:gd name="connsiteX21" fmla="*/ 1368280 w 2223814"/>
                <a:gd name="connsiteY21" fmla="*/ 495461 h 1289063"/>
                <a:gd name="connsiteX22" fmla="*/ 1732674 w 2223814"/>
                <a:gd name="connsiteY22" fmla="*/ 515626 h 1289063"/>
                <a:gd name="connsiteX23" fmla="*/ 1781644 w 2223814"/>
                <a:gd name="connsiteY23" fmla="*/ 385999 h 1289063"/>
                <a:gd name="connsiteX24" fmla="*/ 2223815 w 2223814"/>
                <a:gd name="connsiteY24" fmla="*/ 645252 h 12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3814" h="1289063">
                  <a:moveTo>
                    <a:pt x="2223815" y="645252"/>
                  </a:moveTo>
                  <a:lnTo>
                    <a:pt x="1770122" y="908826"/>
                  </a:lnTo>
                  <a:cubicBezTo>
                    <a:pt x="1800368" y="858416"/>
                    <a:pt x="1785965" y="805125"/>
                    <a:pt x="1725473" y="769117"/>
                  </a:cubicBezTo>
                  <a:cubicBezTo>
                    <a:pt x="1634734" y="715827"/>
                    <a:pt x="1470541" y="725908"/>
                    <a:pt x="1361078" y="789282"/>
                  </a:cubicBezTo>
                  <a:cubicBezTo>
                    <a:pt x="1251616" y="852655"/>
                    <a:pt x="1237213" y="947714"/>
                    <a:pt x="1327952" y="999564"/>
                  </a:cubicBezTo>
                  <a:cubicBezTo>
                    <a:pt x="1388444" y="1034132"/>
                    <a:pt x="1480623" y="1042773"/>
                    <a:pt x="1568481" y="1025490"/>
                  </a:cubicBezTo>
                  <a:lnTo>
                    <a:pt x="1114788" y="1289064"/>
                  </a:lnTo>
                  <a:lnTo>
                    <a:pt x="671177" y="1031251"/>
                  </a:lnTo>
                  <a:cubicBezTo>
                    <a:pt x="694222" y="1078781"/>
                    <a:pt x="678379" y="1127751"/>
                    <a:pt x="622207" y="1159437"/>
                  </a:cubicBezTo>
                  <a:cubicBezTo>
                    <a:pt x="531469" y="1212728"/>
                    <a:pt x="368715" y="1204086"/>
                    <a:pt x="257813" y="1139273"/>
                  </a:cubicBezTo>
                  <a:cubicBezTo>
                    <a:pt x="146910" y="1075900"/>
                    <a:pt x="131067" y="980841"/>
                    <a:pt x="223246" y="928990"/>
                  </a:cubicBezTo>
                  <a:cubicBezTo>
                    <a:pt x="279417" y="895863"/>
                    <a:pt x="362954" y="887222"/>
                    <a:pt x="445051" y="900184"/>
                  </a:cubicBezTo>
                  <a:lnTo>
                    <a:pt x="0" y="643812"/>
                  </a:lnTo>
                  <a:lnTo>
                    <a:pt x="442171" y="387439"/>
                  </a:lnTo>
                  <a:cubicBezTo>
                    <a:pt x="420566" y="434969"/>
                    <a:pt x="436409" y="483939"/>
                    <a:pt x="492581" y="515626"/>
                  </a:cubicBezTo>
                  <a:cubicBezTo>
                    <a:pt x="583319" y="568916"/>
                    <a:pt x="747513" y="560274"/>
                    <a:pt x="856975" y="495461"/>
                  </a:cubicBezTo>
                  <a:cubicBezTo>
                    <a:pt x="966438" y="432088"/>
                    <a:pt x="980841" y="337029"/>
                    <a:pt x="890102" y="285179"/>
                  </a:cubicBezTo>
                  <a:cubicBezTo>
                    <a:pt x="833931" y="252052"/>
                    <a:pt x="750393" y="243410"/>
                    <a:pt x="668297" y="256373"/>
                  </a:cubicBezTo>
                  <a:lnTo>
                    <a:pt x="1110467" y="0"/>
                  </a:lnTo>
                  <a:lnTo>
                    <a:pt x="1555518" y="256373"/>
                  </a:lnTo>
                  <a:cubicBezTo>
                    <a:pt x="1473421" y="243410"/>
                    <a:pt x="1389884" y="252052"/>
                    <a:pt x="1333713" y="285179"/>
                  </a:cubicBezTo>
                  <a:cubicBezTo>
                    <a:pt x="1242974" y="338469"/>
                    <a:pt x="1258818" y="432088"/>
                    <a:pt x="1368280" y="495461"/>
                  </a:cubicBezTo>
                  <a:cubicBezTo>
                    <a:pt x="1479183" y="558835"/>
                    <a:pt x="1641936" y="567476"/>
                    <a:pt x="1732674" y="515626"/>
                  </a:cubicBezTo>
                  <a:cubicBezTo>
                    <a:pt x="1788846" y="482499"/>
                    <a:pt x="1804689" y="433529"/>
                    <a:pt x="1781644" y="385999"/>
                  </a:cubicBezTo>
                  <a:lnTo>
                    <a:pt x="2223815" y="645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8" name="Graphic 6">
              <a:extLst>
                <a:ext uri="{FF2B5EF4-FFF2-40B4-BE49-F238E27FC236}">
                  <a16:creationId xmlns:a16="http://schemas.microsoft.com/office/drawing/2014/main" id="{8A1E6330-2055-497D-8114-A1B1CA8BAF43}"/>
                </a:ext>
              </a:extLst>
            </p:cNvPr>
            <p:cNvGrpSpPr/>
            <p:nvPr/>
          </p:nvGrpSpPr>
          <p:grpSpPr>
            <a:xfrm>
              <a:off x="5594745" y="4870438"/>
              <a:ext cx="1028236" cy="734576"/>
              <a:chOff x="7708499" y="4298577"/>
              <a:chExt cx="1523657" cy="1088502"/>
            </a:xfrm>
            <a:solidFill>
              <a:schemeClr val="bg1">
                <a:lumMod val="95000"/>
              </a:schemeClr>
            </a:solidFill>
          </p:grpSpPr>
          <p:sp>
            <p:nvSpPr>
              <p:cNvPr id="196" name="Forma livre: Forma 195">
                <a:extLst>
                  <a:ext uri="{FF2B5EF4-FFF2-40B4-BE49-F238E27FC236}">
                    <a16:creationId xmlns:a16="http://schemas.microsoft.com/office/drawing/2014/main" id="{FD4F79DD-879B-44E7-AB02-D66FB820B92A}"/>
                  </a:ext>
                </a:extLst>
              </p:cNvPr>
              <p:cNvSpPr/>
              <p:nvPr/>
            </p:nvSpPr>
            <p:spPr>
              <a:xfrm>
                <a:off x="7708499" y="4298577"/>
                <a:ext cx="1523657" cy="883980"/>
              </a:xfrm>
              <a:custGeom>
                <a:avLst/>
                <a:gdLst>
                  <a:gd name="connsiteX0" fmla="*/ 1511229 w 1523657"/>
                  <a:gd name="connsiteY0" fmla="*/ 462695 h 883980"/>
                  <a:gd name="connsiteX1" fmla="*/ 804044 w 1523657"/>
                  <a:gd name="connsiteY1" fmla="*/ 873179 h 883980"/>
                  <a:gd name="connsiteX2" fmla="*/ 723388 w 1523657"/>
                  <a:gd name="connsiteY2" fmla="*/ 873179 h 883980"/>
                  <a:gd name="connsiteX3" fmla="*/ 11882 w 1523657"/>
                  <a:gd name="connsiteY3" fmla="*/ 462695 h 883980"/>
                  <a:gd name="connsiteX4" fmla="*/ 11882 w 1523657"/>
                  <a:gd name="connsiteY4" fmla="*/ 420926 h 883980"/>
                  <a:gd name="connsiteX5" fmla="*/ 716187 w 1523657"/>
                  <a:gd name="connsiteY5" fmla="*/ 11882 h 883980"/>
                  <a:gd name="connsiteX6" fmla="*/ 801164 w 1523657"/>
                  <a:gd name="connsiteY6" fmla="*/ 11882 h 883980"/>
                  <a:gd name="connsiteX7" fmla="*/ 1511229 w 1523657"/>
                  <a:gd name="connsiteY7" fmla="*/ 420926 h 883980"/>
                  <a:gd name="connsiteX8" fmla="*/ 1511229 w 1523657"/>
                  <a:gd name="connsiteY8" fmla="*/ 462695 h 88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657" h="883980">
                    <a:moveTo>
                      <a:pt x="1511229" y="462695"/>
                    </a:moveTo>
                    <a:lnTo>
                      <a:pt x="804044" y="873179"/>
                    </a:lnTo>
                    <a:cubicBezTo>
                      <a:pt x="779559" y="887581"/>
                      <a:pt x="747873" y="887581"/>
                      <a:pt x="723388" y="87317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8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29568"/>
                      <a:pt x="1528513" y="452612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orma livre: Forma 196">
                <a:extLst>
                  <a:ext uri="{FF2B5EF4-FFF2-40B4-BE49-F238E27FC236}">
                    <a16:creationId xmlns:a16="http://schemas.microsoft.com/office/drawing/2014/main" id="{7756601A-F542-4B9B-88F7-16E15C4E62A6}"/>
                  </a:ext>
                </a:extLst>
              </p:cNvPr>
              <p:cNvSpPr/>
              <p:nvPr/>
            </p:nvSpPr>
            <p:spPr>
              <a:xfrm>
                <a:off x="7708499" y="4503099"/>
                <a:ext cx="1523657" cy="883981"/>
              </a:xfrm>
              <a:custGeom>
                <a:avLst/>
                <a:gdLst>
                  <a:gd name="connsiteX0" fmla="*/ 1511229 w 1523657"/>
                  <a:gd name="connsiteY0" fmla="*/ 462695 h 883981"/>
                  <a:gd name="connsiteX1" fmla="*/ 804044 w 1523657"/>
                  <a:gd name="connsiteY1" fmla="*/ 873179 h 883981"/>
                  <a:gd name="connsiteX2" fmla="*/ 723388 w 1523657"/>
                  <a:gd name="connsiteY2" fmla="*/ 873179 h 883981"/>
                  <a:gd name="connsiteX3" fmla="*/ 11882 w 1523657"/>
                  <a:gd name="connsiteY3" fmla="*/ 462695 h 883981"/>
                  <a:gd name="connsiteX4" fmla="*/ 11882 w 1523657"/>
                  <a:gd name="connsiteY4" fmla="*/ 420926 h 883981"/>
                  <a:gd name="connsiteX5" fmla="*/ 716187 w 1523657"/>
                  <a:gd name="connsiteY5" fmla="*/ 11882 h 883981"/>
                  <a:gd name="connsiteX6" fmla="*/ 801164 w 1523657"/>
                  <a:gd name="connsiteY6" fmla="*/ 11882 h 883981"/>
                  <a:gd name="connsiteX7" fmla="*/ 1511229 w 1523657"/>
                  <a:gd name="connsiteY7" fmla="*/ 420926 h 883981"/>
                  <a:gd name="connsiteX8" fmla="*/ 1511229 w 1523657"/>
                  <a:gd name="connsiteY8" fmla="*/ 462695 h 88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657" h="883981">
                    <a:moveTo>
                      <a:pt x="1511229" y="462695"/>
                    </a:moveTo>
                    <a:lnTo>
                      <a:pt x="804044" y="873179"/>
                    </a:lnTo>
                    <a:cubicBezTo>
                      <a:pt x="779559" y="887582"/>
                      <a:pt x="747873" y="887582"/>
                      <a:pt x="723388" y="87317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8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31008"/>
                      <a:pt x="1528513" y="454053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aphic 6">
              <a:extLst>
                <a:ext uri="{FF2B5EF4-FFF2-40B4-BE49-F238E27FC236}">
                  <a16:creationId xmlns:a16="http://schemas.microsoft.com/office/drawing/2014/main" id="{216BB609-48B5-46A0-9084-228FCDE3F12D}"/>
                </a:ext>
              </a:extLst>
            </p:cNvPr>
            <p:cNvGrpSpPr/>
            <p:nvPr/>
          </p:nvGrpSpPr>
          <p:grpSpPr>
            <a:xfrm>
              <a:off x="5386013" y="4398297"/>
              <a:ext cx="1541559" cy="1738878"/>
              <a:chOff x="7399196" y="3598954"/>
              <a:chExt cx="2284307" cy="2576686"/>
            </a:xfrm>
            <a:solidFill>
              <a:schemeClr val="accent1"/>
            </a:solidFill>
          </p:grpSpPr>
          <p:grpSp>
            <p:nvGrpSpPr>
              <p:cNvPr id="94" name="Graphic 6">
                <a:extLst>
                  <a:ext uri="{FF2B5EF4-FFF2-40B4-BE49-F238E27FC236}">
                    <a16:creationId xmlns:a16="http://schemas.microsoft.com/office/drawing/2014/main" id="{BEB7094B-821E-4FEA-8AFE-5AA6793165AB}"/>
                  </a:ext>
                </a:extLst>
              </p:cNvPr>
              <p:cNvGrpSpPr/>
              <p:nvPr/>
            </p:nvGrpSpPr>
            <p:grpSpPr>
              <a:xfrm>
                <a:off x="7399196" y="3598954"/>
                <a:ext cx="2223814" cy="1345235"/>
                <a:chOff x="7399196" y="3598954"/>
                <a:chExt cx="2223814" cy="1345235"/>
              </a:xfrm>
              <a:solidFill>
                <a:schemeClr val="accent1"/>
              </a:solidFill>
            </p:grpSpPr>
            <p:sp>
              <p:nvSpPr>
                <p:cNvPr id="185" name="Forma livre: Forma 184">
                  <a:extLst>
                    <a:ext uri="{FF2B5EF4-FFF2-40B4-BE49-F238E27FC236}">
                      <a16:creationId xmlns:a16="http://schemas.microsoft.com/office/drawing/2014/main" id="{0CFA78CB-34A0-46AE-9FB4-CB57624D4449}"/>
                    </a:ext>
                  </a:extLst>
                </p:cNvPr>
                <p:cNvSpPr/>
                <p:nvPr/>
              </p:nvSpPr>
              <p:spPr>
                <a:xfrm>
                  <a:off x="8675297" y="3852446"/>
                  <a:ext cx="279417" cy="178596"/>
                </a:xfrm>
                <a:custGeom>
                  <a:avLst/>
                  <a:gdLst>
                    <a:gd name="connsiteX0" fmla="*/ 100821 w 279417"/>
                    <a:gd name="connsiteY0" fmla="*/ 70575 h 178596"/>
                    <a:gd name="connsiteX1" fmla="*/ 106582 w 279417"/>
                    <a:gd name="connsiteY1" fmla="*/ 69134 h 178596"/>
                    <a:gd name="connsiteX2" fmla="*/ 125306 w 279417"/>
                    <a:gd name="connsiteY2" fmla="*/ 64813 h 178596"/>
                    <a:gd name="connsiteX3" fmla="*/ 132507 w 279417"/>
                    <a:gd name="connsiteY3" fmla="*/ 63373 h 178596"/>
                    <a:gd name="connsiteX4" fmla="*/ 148350 w 279417"/>
                    <a:gd name="connsiteY4" fmla="*/ 60493 h 178596"/>
                    <a:gd name="connsiteX5" fmla="*/ 162753 w 279417"/>
                    <a:gd name="connsiteY5" fmla="*/ 59052 h 178596"/>
                    <a:gd name="connsiteX6" fmla="*/ 180037 w 279417"/>
                    <a:gd name="connsiteY6" fmla="*/ 57612 h 178596"/>
                    <a:gd name="connsiteX7" fmla="*/ 190119 w 279417"/>
                    <a:gd name="connsiteY7" fmla="*/ 57612 h 178596"/>
                    <a:gd name="connsiteX8" fmla="*/ 214604 w 279417"/>
                    <a:gd name="connsiteY8" fmla="*/ 57612 h 178596"/>
                    <a:gd name="connsiteX9" fmla="*/ 217485 w 279417"/>
                    <a:gd name="connsiteY9" fmla="*/ 57612 h 178596"/>
                    <a:gd name="connsiteX10" fmla="*/ 246290 w 279417"/>
                    <a:gd name="connsiteY10" fmla="*/ 59052 h 178596"/>
                    <a:gd name="connsiteX11" fmla="*/ 256372 w 279417"/>
                    <a:gd name="connsiteY11" fmla="*/ 60493 h 178596"/>
                    <a:gd name="connsiteX12" fmla="*/ 279417 w 279417"/>
                    <a:gd name="connsiteY12" fmla="*/ 63373 h 178596"/>
                    <a:gd name="connsiteX13" fmla="*/ 279417 w 279417"/>
                    <a:gd name="connsiteY13" fmla="*/ 5761 h 178596"/>
                    <a:gd name="connsiteX14" fmla="*/ 272216 w 279417"/>
                    <a:gd name="connsiteY14" fmla="*/ 4321 h 178596"/>
                    <a:gd name="connsiteX15" fmla="*/ 256372 w 279417"/>
                    <a:gd name="connsiteY15" fmla="*/ 2881 h 178596"/>
                    <a:gd name="connsiteX16" fmla="*/ 246290 w 279417"/>
                    <a:gd name="connsiteY16" fmla="*/ 1440 h 178596"/>
                    <a:gd name="connsiteX17" fmla="*/ 244850 w 279417"/>
                    <a:gd name="connsiteY17" fmla="*/ 1440 h 178596"/>
                    <a:gd name="connsiteX18" fmla="*/ 218925 w 279417"/>
                    <a:gd name="connsiteY18" fmla="*/ 0 h 178596"/>
                    <a:gd name="connsiteX19" fmla="*/ 218925 w 279417"/>
                    <a:gd name="connsiteY19" fmla="*/ 0 h 178596"/>
                    <a:gd name="connsiteX20" fmla="*/ 216044 w 279417"/>
                    <a:gd name="connsiteY20" fmla="*/ 0 h 178596"/>
                    <a:gd name="connsiteX21" fmla="*/ 194440 w 279417"/>
                    <a:gd name="connsiteY21" fmla="*/ 0 h 178596"/>
                    <a:gd name="connsiteX22" fmla="*/ 191559 w 279417"/>
                    <a:gd name="connsiteY22" fmla="*/ 0 h 178596"/>
                    <a:gd name="connsiteX23" fmla="*/ 181477 w 279417"/>
                    <a:gd name="connsiteY23" fmla="*/ 0 h 178596"/>
                    <a:gd name="connsiteX24" fmla="*/ 168514 w 279417"/>
                    <a:gd name="connsiteY24" fmla="*/ 1440 h 178596"/>
                    <a:gd name="connsiteX25" fmla="*/ 164193 w 279417"/>
                    <a:gd name="connsiteY25" fmla="*/ 1440 h 178596"/>
                    <a:gd name="connsiteX26" fmla="*/ 149791 w 279417"/>
                    <a:gd name="connsiteY26" fmla="*/ 2881 h 178596"/>
                    <a:gd name="connsiteX27" fmla="*/ 139709 w 279417"/>
                    <a:gd name="connsiteY27" fmla="*/ 4321 h 178596"/>
                    <a:gd name="connsiteX28" fmla="*/ 133947 w 279417"/>
                    <a:gd name="connsiteY28" fmla="*/ 5761 h 178596"/>
                    <a:gd name="connsiteX29" fmla="*/ 126746 w 279417"/>
                    <a:gd name="connsiteY29" fmla="*/ 7201 h 178596"/>
                    <a:gd name="connsiteX30" fmla="*/ 108022 w 279417"/>
                    <a:gd name="connsiteY30" fmla="*/ 11522 h 178596"/>
                    <a:gd name="connsiteX31" fmla="*/ 102261 w 279417"/>
                    <a:gd name="connsiteY31" fmla="*/ 12963 h 178596"/>
                    <a:gd name="connsiteX32" fmla="*/ 99380 w 279417"/>
                    <a:gd name="connsiteY32" fmla="*/ 12963 h 178596"/>
                    <a:gd name="connsiteX33" fmla="*/ 84977 w 279417"/>
                    <a:gd name="connsiteY33" fmla="*/ 18724 h 178596"/>
                    <a:gd name="connsiteX34" fmla="*/ 77776 w 279417"/>
                    <a:gd name="connsiteY34" fmla="*/ 21604 h 178596"/>
                    <a:gd name="connsiteX35" fmla="*/ 56171 w 279417"/>
                    <a:gd name="connsiteY35" fmla="*/ 31687 h 178596"/>
                    <a:gd name="connsiteX36" fmla="*/ 53291 w 279417"/>
                    <a:gd name="connsiteY36" fmla="*/ 33127 h 178596"/>
                    <a:gd name="connsiteX37" fmla="*/ 47530 w 279417"/>
                    <a:gd name="connsiteY37" fmla="*/ 37448 h 178596"/>
                    <a:gd name="connsiteX38" fmla="*/ 41768 w 279417"/>
                    <a:gd name="connsiteY38" fmla="*/ 41769 h 178596"/>
                    <a:gd name="connsiteX39" fmla="*/ 34567 w 279417"/>
                    <a:gd name="connsiteY39" fmla="*/ 47530 h 178596"/>
                    <a:gd name="connsiteX40" fmla="*/ 28806 w 279417"/>
                    <a:gd name="connsiteY40" fmla="*/ 51851 h 178596"/>
                    <a:gd name="connsiteX41" fmla="*/ 28806 w 279417"/>
                    <a:gd name="connsiteY41" fmla="*/ 51851 h 178596"/>
                    <a:gd name="connsiteX42" fmla="*/ 27366 w 279417"/>
                    <a:gd name="connsiteY42" fmla="*/ 53291 h 178596"/>
                    <a:gd name="connsiteX43" fmla="*/ 18724 w 279417"/>
                    <a:gd name="connsiteY43" fmla="*/ 63373 h 178596"/>
                    <a:gd name="connsiteX44" fmla="*/ 17283 w 279417"/>
                    <a:gd name="connsiteY44" fmla="*/ 64813 h 178596"/>
                    <a:gd name="connsiteX45" fmla="*/ 15843 w 279417"/>
                    <a:gd name="connsiteY45" fmla="*/ 67694 h 178596"/>
                    <a:gd name="connsiteX46" fmla="*/ 11522 w 279417"/>
                    <a:gd name="connsiteY46" fmla="*/ 74895 h 178596"/>
                    <a:gd name="connsiteX47" fmla="*/ 10082 w 279417"/>
                    <a:gd name="connsiteY47" fmla="*/ 77776 h 178596"/>
                    <a:gd name="connsiteX48" fmla="*/ 8642 w 279417"/>
                    <a:gd name="connsiteY48" fmla="*/ 80657 h 178596"/>
                    <a:gd name="connsiteX49" fmla="*/ 5761 w 279417"/>
                    <a:gd name="connsiteY49" fmla="*/ 87858 h 178596"/>
                    <a:gd name="connsiteX50" fmla="*/ 4321 w 279417"/>
                    <a:gd name="connsiteY50" fmla="*/ 90739 h 178596"/>
                    <a:gd name="connsiteX51" fmla="*/ 4321 w 279417"/>
                    <a:gd name="connsiteY51" fmla="*/ 93619 h 178596"/>
                    <a:gd name="connsiteX52" fmla="*/ 2881 w 279417"/>
                    <a:gd name="connsiteY52" fmla="*/ 100821 h 178596"/>
                    <a:gd name="connsiteX53" fmla="*/ 1440 w 279417"/>
                    <a:gd name="connsiteY53" fmla="*/ 105142 h 178596"/>
                    <a:gd name="connsiteX54" fmla="*/ 1440 w 279417"/>
                    <a:gd name="connsiteY54" fmla="*/ 106582 h 178596"/>
                    <a:gd name="connsiteX55" fmla="*/ 0 w 279417"/>
                    <a:gd name="connsiteY55" fmla="*/ 115224 h 178596"/>
                    <a:gd name="connsiteX56" fmla="*/ 0 w 279417"/>
                    <a:gd name="connsiteY56" fmla="*/ 119544 h 178596"/>
                    <a:gd name="connsiteX57" fmla="*/ 0 w 279417"/>
                    <a:gd name="connsiteY57" fmla="*/ 120985 h 178596"/>
                    <a:gd name="connsiteX58" fmla="*/ 0 w 279417"/>
                    <a:gd name="connsiteY58" fmla="*/ 178597 h 178596"/>
                    <a:gd name="connsiteX59" fmla="*/ 0 w 279417"/>
                    <a:gd name="connsiteY59" fmla="*/ 172835 h 178596"/>
                    <a:gd name="connsiteX60" fmla="*/ 1440 w 279417"/>
                    <a:gd name="connsiteY60" fmla="*/ 164194 h 178596"/>
                    <a:gd name="connsiteX61" fmla="*/ 2881 w 279417"/>
                    <a:gd name="connsiteY61" fmla="*/ 158432 h 178596"/>
                    <a:gd name="connsiteX62" fmla="*/ 4321 w 279417"/>
                    <a:gd name="connsiteY62" fmla="*/ 151231 h 178596"/>
                    <a:gd name="connsiteX63" fmla="*/ 5761 w 279417"/>
                    <a:gd name="connsiteY63" fmla="*/ 145470 h 178596"/>
                    <a:gd name="connsiteX64" fmla="*/ 8642 w 279417"/>
                    <a:gd name="connsiteY64" fmla="*/ 138268 h 178596"/>
                    <a:gd name="connsiteX65" fmla="*/ 11522 w 279417"/>
                    <a:gd name="connsiteY65" fmla="*/ 132507 h 178596"/>
                    <a:gd name="connsiteX66" fmla="*/ 15843 w 279417"/>
                    <a:gd name="connsiteY66" fmla="*/ 125306 h 178596"/>
                    <a:gd name="connsiteX67" fmla="*/ 18724 w 279417"/>
                    <a:gd name="connsiteY67" fmla="*/ 120985 h 178596"/>
                    <a:gd name="connsiteX68" fmla="*/ 27366 w 279417"/>
                    <a:gd name="connsiteY68" fmla="*/ 110903 h 178596"/>
                    <a:gd name="connsiteX69" fmla="*/ 30246 w 279417"/>
                    <a:gd name="connsiteY69" fmla="*/ 108022 h 178596"/>
                    <a:gd name="connsiteX70" fmla="*/ 36007 w 279417"/>
                    <a:gd name="connsiteY70" fmla="*/ 103701 h 178596"/>
                    <a:gd name="connsiteX71" fmla="*/ 43209 w 279417"/>
                    <a:gd name="connsiteY71" fmla="*/ 97940 h 178596"/>
                    <a:gd name="connsiteX72" fmla="*/ 48970 w 279417"/>
                    <a:gd name="connsiteY72" fmla="*/ 93619 h 178596"/>
                    <a:gd name="connsiteX73" fmla="*/ 57612 w 279417"/>
                    <a:gd name="connsiteY73" fmla="*/ 87858 h 178596"/>
                    <a:gd name="connsiteX74" fmla="*/ 79216 w 279417"/>
                    <a:gd name="connsiteY74" fmla="*/ 77776 h 178596"/>
                    <a:gd name="connsiteX75" fmla="*/ 86418 w 279417"/>
                    <a:gd name="connsiteY75" fmla="*/ 74895 h 178596"/>
                    <a:gd name="connsiteX76" fmla="*/ 100821 w 279417"/>
                    <a:gd name="connsiteY76" fmla="*/ 70575 h 178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279417" h="178596">
                      <a:moveTo>
                        <a:pt x="100821" y="70575"/>
                      </a:moveTo>
                      <a:cubicBezTo>
                        <a:pt x="102261" y="70575"/>
                        <a:pt x="103701" y="69134"/>
                        <a:pt x="106582" y="69134"/>
                      </a:cubicBezTo>
                      <a:cubicBezTo>
                        <a:pt x="112343" y="67694"/>
                        <a:pt x="119544" y="66254"/>
                        <a:pt x="125306" y="64813"/>
                      </a:cubicBezTo>
                      <a:cubicBezTo>
                        <a:pt x="128186" y="64813"/>
                        <a:pt x="129627" y="63373"/>
                        <a:pt x="132507" y="63373"/>
                      </a:cubicBezTo>
                      <a:cubicBezTo>
                        <a:pt x="136828" y="61933"/>
                        <a:pt x="142589" y="61933"/>
                        <a:pt x="148350" y="60493"/>
                      </a:cubicBezTo>
                      <a:cubicBezTo>
                        <a:pt x="152671" y="60493"/>
                        <a:pt x="156992" y="59052"/>
                        <a:pt x="162753" y="59052"/>
                      </a:cubicBezTo>
                      <a:cubicBezTo>
                        <a:pt x="168514" y="59052"/>
                        <a:pt x="174276" y="57612"/>
                        <a:pt x="180037" y="57612"/>
                      </a:cubicBezTo>
                      <a:cubicBezTo>
                        <a:pt x="182917" y="57612"/>
                        <a:pt x="187238" y="57612"/>
                        <a:pt x="190119" y="57612"/>
                      </a:cubicBezTo>
                      <a:cubicBezTo>
                        <a:pt x="198761" y="57612"/>
                        <a:pt x="205962" y="57612"/>
                        <a:pt x="214604" y="57612"/>
                      </a:cubicBezTo>
                      <a:cubicBezTo>
                        <a:pt x="216044" y="57612"/>
                        <a:pt x="217485" y="57612"/>
                        <a:pt x="217485" y="57612"/>
                      </a:cubicBezTo>
                      <a:cubicBezTo>
                        <a:pt x="227567" y="57612"/>
                        <a:pt x="236208" y="59052"/>
                        <a:pt x="246290" y="59052"/>
                      </a:cubicBezTo>
                      <a:cubicBezTo>
                        <a:pt x="249171" y="59052"/>
                        <a:pt x="253492" y="60493"/>
                        <a:pt x="256372" y="60493"/>
                      </a:cubicBezTo>
                      <a:cubicBezTo>
                        <a:pt x="263574" y="61933"/>
                        <a:pt x="272216" y="61933"/>
                        <a:pt x="279417" y="63373"/>
                      </a:cubicBezTo>
                      <a:lnTo>
                        <a:pt x="279417" y="5761"/>
                      </a:lnTo>
                      <a:cubicBezTo>
                        <a:pt x="276537" y="5761"/>
                        <a:pt x="275096" y="4321"/>
                        <a:pt x="272216" y="4321"/>
                      </a:cubicBezTo>
                      <a:cubicBezTo>
                        <a:pt x="266455" y="2881"/>
                        <a:pt x="262134" y="2881"/>
                        <a:pt x="256372" y="2881"/>
                      </a:cubicBezTo>
                      <a:cubicBezTo>
                        <a:pt x="253492" y="2881"/>
                        <a:pt x="249171" y="1440"/>
                        <a:pt x="246290" y="1440"/>
                      </a:cubicBezTo>
                      <a:cubicBezTo>
                        <a:pt x="246290" y="1440"/>
                        <a:pt x="244850" y="1440"/>
                        <a:pt x="244850" y="1440"/>
                      </a:cubicBezTo>
                      <a:cubicBezTo>
                        <a:pt x="236208" y="1440"/>
                        <a:pt x="227567" y="0"/>
                        <a:pt x="218925" y="0"/>
                      </a:cubicBezTo>
                      <a:cubicBezTo>
                        <a:pt x="218925" y="0"/>
                        <a:pt x="218925" y="0"/>
                        <a:pt x="218925" y="0"/>
                      </a:cubicBezTo>
                      <a:cubicBezTo>
                        <a:pt x="217485" y="0"/>
                        <a:pt x="216044" y="0"/>
                        <a:pt x="216044" y="0"/>
                      </a:cubicBezTo>
                      <a:cubicBezTo>
                        <a:pt x="208843" y="0"/>
                        <a:pt x="201641" y="0"/>
                        <a:pt x="194440" y="0"/>
                      </a:cubicBezTo>
                      <a:cubicBezTo>
                        <a:pt x="192999" y="0"/>
                        <a:pt x="192999" y="0"/>
                        <a:pt x="191559" y="0"/>
                      </a:cubicBezTo>
                      <a:cubicBezTo>
                        <a:pt x="188679" y="0"/>
                        <a:pt x="184358" y="0"/>
                        <a:pt x="181477" y="0"/>
                      </a:cubicBezTo>
                      <a:cubicBezTo>
                        <a:pt x="177156" y="0"/>
                        <a:pt x="172835" y="0"/>
                        <a:pt x="168514" y="1440"/>
                      </a:cubicBezTo>
                      <a:cubicBezTo>
                        <a:pt x="167074" y="1440"/>
                        <a:pt x="165634" y="1440"/>
                        <a:pt x="164193" y="1440"/>
                      </a:cubicBezTo>
                      <a:cubicBezTo>
                        <a:pt x="159873" y="1440"/>
                        <a:pt x="155552" y="2881"/>
                        <a:pt x="149791" y="2881"/>
                      </a:cubicBezTo>
                      <a:cubicBezTo>
                        <a:pt x="146910" y="2881"/>
                        <a:pt x="142589" y="4321"/>
                        <a:pt x="139709" y="4321"/>
                      </a:cubicBezTo>
                      <a:cubicBezTo>
                        <a:pt x="138268" y="4321"/>
                        <a:pt x="136828" y="5761"/>
                        <a:pt x="133947" y="5761"/>
                      </a:cubicBezTo>
                      <a:cubicBezTo>
                        <a:pt x="131067" y="5761"/>
                        <a:pt x="129627" y="7201"/>
                        <a:pt x="126746" y="7201"/>
                      </a:cubicBezTo>
                      <a:cubicBezTo>
                        <a:pt x="120985" y="8642"/>
                        <a:pt x="113783" y="10082"/>
                        <a:pt x="108022" y="11522"/>
                      </a:cubicBezTo>
                      <a:cubicBezTo>
                        <a:pt x="106582" y="11522"/>
                        <a:pt x="103701" y="12963"/>
                        <a:pt x="102261" y="12963"/>
                      </a:cubicBezTo>
                      <a:cubicBezTo>
                        <a:pt x="100821" y="12963"/>
                        <a:pt x="100821" y="12963"/>
                        <a:pt x="99380" y="12963"/>
                      </a:cubicBezTo>
                      <a:cubicBezTo>
                        <a:pt x="95060" y="14403"/>
                        <a:pt x="90739" y="15843"/>
                        <a:pt x="84977" y="18724"/>
                      </a:cubicBezTo>
                      <a:cubicBezTo>
                        <a:pt x="82097" y="20164"/>
                        <a:pt x="79216" y="20164"/>
                        <a:pt x="77776" y="21604"/>
                      </a:cubicBezTo>
                      <a:cubicBezTo>
                        <a:pt x="70574" y="24485"/>
                        <a:pt x="63373" y="28806"/>
                        <a:pt x="56171" y="31687"/>
                      </a:cubicBezTo>
                      <a:cubicBezTo>
                        <a:pt x="54731" y="31687"/>
                        <a:pt x="54731" y="33127"/>
                        <a:pt x="53291" y="33127"/>
                      </a:cubicBezTo>
                      <a:cubicBezTo>
                        <a:pt x="50410" y="34567"/>
                        <a:pt x="48970" y="36007"/>
                        <a:pt x="47530" y="37448"/>
                      </a:cubicBezTo>
                      <a:cubicBezTo>
                        <a:pt x="46089" y="38888"/>
                        <a:pt x="43209" y="40328"/>
                        <a:pt x="41768" y="41769"/>
                      </a:cubicBezTo>
                      <a:cubicBezTo>
                        <a:pt x="38888" y="43209"/>
                        <a:pt x="37448" y="44649"/>
                        <a:pt x="34567" y="47530"/>
                      </a:cubicBezTo>
                      <a:cubicBezTo>
                        <a:pt x="33127" y="48970"/>
                        <a:pt x="31686" y="50410"/>
                        <a:pt x="28806" y="51851"/>
                      </a:cubicBezTo>
                      <a:cubicBezTo>
                        <a:pt x="28806" y="51851"/>
                        <a:pt x="28806" y="51851"/>
                        <a:pt x="28806" y="51851"/>
                      </a:cubicBezTo>
                      <a:cubicBezTo>
                        <a:pt x="28806" y="51851"/>
                        <a:pt x="27366" y="53291"/>
                        <a:pt x="27366" y="53291"/>
                      </a:cubicBezTo>
                      <a:cubicBezTo>
                        <a:pt x="24485" y="56172"/>
                        <a:pt x="21604" y="60493"/>
                        <a:pt x="18724" y="63373"/>
                      </a:cubicBezTo>
                      <a:cubicBezTo>
                        <a:pt x="18724" y="63373"/>
                        <a:pt x="17283" y="64813"/>
                        <a:pt x="17283" y="64813"/>
                      </a:cubicBezTo>
                      <a:cubicBezTo>
                        <a:pt x="15843" y="66254"/>
                        <a:pt x="15843" y="66254"/>
                        <a:pt x="15843" y="67694"/>
                      </a:cubicBezTo>
                      <a:cubicBezTo>
                        <a:pt x="14403" y="70575"/>
                        <a:pt x="12963" y="72015"/>
                        <a:pt x="11522" y="74895"/>
                      </a:cubicBezTo>
                      <a:cubicBezTo>
                        <a:pt x="11522" y="76336"/>
                        <a:pt x="10082" y="76336"/>
                        <a:pt x="10082" y="77776"/>
                      </a:cubicBezTo>
                      <a:cubicBezTo>
                        <a:pt x="10082" y="79216"/>
                        <a:pt x="8642" y="79216"/>
                        <a:pt x="8642" y="80657"/>
                      </a:cubicBezTo>
                      <a:cubicBezTo>
                        <a:pt x="7201" y="83537"/>
                        <a:pt x="5761" y="84978"/>
                        <a:pt x="5761" y="87858"/>
                      </a:cubicBezTo>
                      <a:cubicBezTo>
                        <a:pt x="5761" y="89298"/>
                        <a:pt x="4321" y="89298"/>
                        <a:pt x="4321" y="90739"/>
                      </a:cubicBezTo>
                      <a:cubicBezTo>
                        <a:pt x="4321" y="90739"/>
                        <a:pt x="4321" y="92179"/>
                        <a:pt x="4321" y="93619"/>
                      </a:cubicBezTo>
                      <a:cubicBezTo>
                        <a:pt x="2881" y="96500"/>
                        <a:pt x="2881" y="97940"/>
                        <a:pt x="2881" y="100821"/>
                      </a:cubicBezTo>
                      <a:cubicBezTo>
                        <a:pt x="2881" y="102261"/>
                        <a:pt x="1440" y="103701"/>
                        <a:pt x="1440" y="105142"/>
                      </a:cubicBezTo>
                      <a:cubicBezTo>
                        <a:pt x="1440" y="105142"/>
                        <a:pt x="1440" y="106582"/>
                        <a:pt x="1440" y="106582"/>
                      </a:cubicBezTo>
                      <a:cubicBezTo>
                        <a:pt x="1440" y="109462"/>
                        <a:pt x="0" y="112343"/>
                        <a:pt x="0" y="115224"/>
                      </a:cubicBezTo>
                      <a:cubicBezTo>
                        <a:pt x="0" y="116664"/>
                        <a:pt x="0" y="118104"/>
                        <a:pt x="0" y="119544"/>
                      </a:cubicBezTo>
                      <a:cubicBezTo>
                        <a:pt x="0" y="119544"/>
                        <a:pt x="0" y="120985"/>
                        <a:pt x="0" y="120985"/>
                      </a:cubicBezTo>
                      <a:lnTo>
                        <a:pt x="0" y="178597"/>
                      </a:lnTo>
                      <a:cubicBezTo>
                        <a:pt x="0" y="177156"/>
                        <a:pt x="0" y="174276"/>
                        <a:pt x="0" y="172835"/>
                      </a:cubicBezTo>
                      <a:cubicBezTo>
                        <a:pt x="0" y="169955"/>
                        <a:pt x="0" y="167074"/>
                        <a:pt x="1440" y="164194"/>
                      </a:cubicBezTo>
                      <a:cubicBezTo>
                        <a:pt x="1440" y="162753"/>
                        <a:pt x="2881" y="161313"/>
                        <a:pt x="2881" y="158432"/>
                      </a:cubicBezTo>
                      <a:cubicBezTo>
                        <a:pt x="2881" y="155552"/>
                        <a:pt x="4321" y="154112"/>
                        <a:pt x="4321" y="151231"/>
                      </a:cubicBezTo>
                      <a:cubicBezTo>
                        <a:pt x="4321" y="149791"/>
                        <a:pt x="5761" y="148350"/>
                        <a:pt x="5761" y="145470"/>
                      </a:cubicBezTo>
                      <a:cubicBezTo>
                        <a:pt x="7201" y="142589"/>
                        <a:pt x="7201" y="141149"/>
                        <a:pt x="8642" y="138268"/>
                      </a:cubicBezTo>
                      <a:cubicBezTo>
                        <a:pt x="10082" y="136828"/>
                        <a:pt x="10082" y="135388"/>
                        <a:pt x="11522" y="132507"/>
                      </a:cubicBezTo>
                      <a:cubicBezTo>
                        <a:pt x="12963" y="129627"/>
                        <a:pt x="14403" y="128186"/>
                        <a:pt x="15843" y="125306"/>
                      </a:cubicBezTo>
                      <a:cubicBezTo>
                        <a:pt x="17283" y="123865"/>
                        <a:pt x="18724" y="122425"/>
                        <a:pt x="18724" y="120985"/>
                      </a:cubicBezTo>
                      <a:cubicBezTo>
                        <a:pt x="21604" y="118104"/>
                        <a:pt x="24485" y="113783"/>
                        <a:pt x="27366" y="110903"/>
                      </a:cubicBezTo>
                      <a:cubicBezTo>
                        <a:pt x="28806" y="109462"/>
                        <a:pt x="28806" y="109462"/>
                        <a:pt x="30246" y="108022"/>
                      </a:cubicBezTo>
                      <a:cubicBezTo>
                        <a:pt x="31686" y="106582"/>
                        <a:pt x="33127" y="105142"/>
                        <a:pt x="36007" y="103701"/>
                      </a:cubicBezTo>
                      <a:cubicBezTo>
                        <a:pt x="37448" y="102261"/>
                        <a:pt x="40328" y="100821"/>
                        <a:pt x="43209" y="97940"/>
                      </a:cubicBezTo>
                      <a:cubicBezTo>
                        <a:pt x="44649" y="96500"/>
                        <a:pt x="47530" y="95060"/>
                        <a:pt x="48970" y="93619"/>
                      </a:cubicBezTo>
                      <a:cubicBezTo>
                        <a:pt x="51851" y="92179"/>
                        <a:pt x="54731" y="89298"/>
                        <a:pt x="57612" y="87858"/>
                      </a:cubicBezTo>
                      <a:cubicBezTo>
                        <a:pt x="64813" y="83537"/>
                        <a:pt x="72015" y="80657"/>
                        <a:pt x="79216" y="77776"/>
                      </a:cubicBezTo>
                      <a:cubicBezTo>
                        <a:pt x="82097" y="76336"/>
                        <a:pt x="84977" y="76336"/>
                        <a:pt x="86418" y="74895"/>
                      </a:cubicBezTo>
                      <a:cubicBezTo>
                        <a:pt x="89298" y="74895"/>
                        <a:pt x="95060" y="72015"/>
                        <a:pt x="100821" y="705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6" name="Forma livre: Forma 185">
                  <a:extLst>
                    <a:ext uri="{FF2B5EF4-FFF2-40B4-BE49-F238E27FC236}">
                      <a16:creationId xmlns:a16="http://schemas.microsoft.com/office/drawing/2014/main" id="{E221898E-9856-409E-B15B-657C3A6BECE9}"/>
                    </a:ext>
                  </a:extLst>
                </p:cNvPr>
                <p:cNvSpPr/>
                <p:nvPr/>
              </p:nvSpPr>
              <p:spPr>
                <a:xfrm>
                  <a:off x="8066052" y="3851006"/>
                  <a:ext cx="283737" cy="180036"/>
                </a:xfrm>
                <a:custGeom>
                  <a:avLst/>
                  <a:gdLst>
                    <a:gd name="connsiteX0" fmla="*/ 221805 w 283737"/>
                    <a:gd name="connsiteY0" fmla="*/ 33127 h 180036"/>
                    <a:gd name="connsiteX1" fmla="*/ 201641 w 283737"/>
                    <a:gd name="connsiteY1" fmla="*/ 23045 h 180036"/>
                    <a:gd name="connsiteX2" fmla="*/ 197320 w 283737"/>
                    <a:gd name="connsiteY2" fmla="*/ 21604 h 180036"/>
                    <a:gd name="connsiteX3" fmla="*/ 193000 w 283737"/>
                    <a:gd name="connsiteY3" fmla="*/ 20164 h 180036"/>
                    <a:gd name="connsiteX4" fmla="*/ 182917 w 283737"/>
                    <a:gd name="connsiteY4" fmla="*/ 17283 h 180036"/>
                    <a:gd name="connsiteX5" fmla="*/ 171395 w 283737"/>
                    <a:gd name="connsiteY5" fmla="*/ 12963 h 180036"/>
                    <a:gd name="connsiteX6" fmla="*/ 168514 w 283737"/>
                    <a:gd name="connsiteY6" fmla="*/ 11522 h 180036"/>
                    <a:gd name="connsiteX7" fmla="*/ 148350 w 283737"/>
                    <a:gd name="connsiteY7" fmla="*/ 7201 h 180036"/>
                    <a:gd name="connsiteX8" fmla="*/ 146910 w 283737"/>
                    <a:gd name="connsiteY8" fmla="*/ 7201 h 180036"/>
                    <a:gd name="connsiteX9" fmla="*/ 146910 w 283737"/>
                    <a:gd name="connsiteY9" fmla="*/ 7201 h 180036"/>
                    <a:gd name="connsiteX10" fmla="*/ 125306 w 283737"/>
                    <a:gd name="connsiteY10" fmla="*/ 2881 h 180036"/>
                    <a:gd name="connsiteX11" fmla="*/ 120985 w 283737"/>
                    <a:gd name="connsiteY11" fmla="*/ 2881 h 180036"/>
                    <a:gd name="connsiteX12" fmla="*/ 113783 w 283737"/>
                    <a:gd name="connsiteY12" fmla="*/ 1440 h 180036"/>
                    <a:gd name="connsiteX13" fmla="*/ 103701 w 283737"/>
                    <a:gd name="connsiteY13" fmla="*/ 0 h 180036"/>
                    <a:gd name="connsiteX14" fmla="*/ 95060 w 283737"/>
                    <a:gd name="connsiteY14" fmla="*/ 0 h 180036"/>
                    <a:gd name="connsiteX15" fmla="*/ 86418 w 283737"/>
                    <a:gd name="connsiteY15" fmla="*/ 0 h 180036"/>
                    <a:gd name="connsiteX16" fmla="*/ 80657 w 283737"/>
                    <a:gd name="connsiteY16" fmla="*/ 0 h 180036"/>
                    <a:gd name="connsiteX17" fmla="*/ 67694 w 283737"/>
                    <a:gd name="connsiteY17" fmla="*/ 0 h 180036"/>
                    <a:gd name="connsiteX18" fmla="*/ 57612 w 283737"/>
                    <a:gd name="connsiteY18" fmla="*/ 0 h 180036"/>
                    <a:gd name="connsiteX19" fmla="*/ 54731 w 283737"/>
                    <a:gd name="connsiteY19" fmla="*/ 0 h 180036"/>
                    <a:gd name="connsiteX20" fmla="*/ 40328 w 283737"/>
                    <a:gd name="connsiteY20" fmla="*/ 1440 h 180036"/>
                    <a:gd name="connsiteX21" fmla="*/ 27366 w 283737"/>
                    <a:gd name="connsiteY21" fmla="*/ 2881 h 180036"/>
                    <a:gd name="connsiteX22" fmla="*/ 25925 w 283737"/>
                    <a:gd name="connsiteY22" fmla="*/ 2881 h 180036"/>
                    <a:gd name="connsiteX23" fmla="*/ 0 w 283737"/>
                    <a:gd name="connsiteY23" fmla="*/ 5761 h 180036"/>
                    <a:gd name="connsiteX24" fmla="*/ 0 w 283737"/>
                    <a:gd name="connsiteY24" fmla="*/ 63373 h 180036"/>
                    <a:gd name="connsiteX25" fmla="*/ 28806 w 283737"/>
                    <a:gd name="connsiteY25" fmla="*/ 60492 h 180036"/>
                    <a:gd name="connsiteX26" fmla="*/ 41769 w 283737"/>
                    <a:gd name="connsiteY26" fmla="*/ 59052 h 180036"/>
                    <a:gd name="connsiteX27" fmla="*/ 59052 w 283737"/>
                    <a:gd name="connsiteY27" fmla="*/ 57612 h 180036"/>
                    <a:gd name="connsiteX28" fmla="*/ 69134 w 283737"/>
                    <a:gd name="connsiteY28" fmla="*/ 57612 h 180036"/>
                    <a:gd name="connsiteX29" fmla="*/ 87858 w 283737"/>
                    <a:gd name="connsiteY29" fmla="*/ 57612 h 180036"/>
                    <a:gd name="connsiteX30" fmla="*/ 96500 w 283737"/>
                    <a:gd name="connsiteY30" fmla="*/ 57612 h 180036"/>
                    <a:gd name="connsiteX31" fmla="*/ 115224 w 283737"/>
                    <a:gd name="connsiteY31" fmla="*/ 59052 h 180036"/>
                    <a:gd name="connsiteX32" fmla="*/ 122425 w 283737"/>
                    <a:gd name="connsiteY32" fmla="*/ 60492 h 180036"/>
                    <a:gd name="connsiteX33" fmla="*/ 148350 w 283737"/>
                    <a:gd name="connsiteY33" fmla="*/ 64813 h 180036"/>
                    <a:gd name="connsiteX34" fmla="*/ 149791 w 283737"/>
                    <a:gd name="connsiteY34" fmla="*/ 64813 h 180036"/>
                    <a:gd name="connsiteX35" fmla="*/ 172835 w 283737"/>
                    <a:gd name="connsiteY35" fmla="*/ 70574 h 180036"/>
                    <a:gd name="connsiteX36" fmla="*/ 184358 w 283737"/>
                    <a:gd name="connsiteY36" fmla="*/ 74895 h 180036"/>
                    <a:gd name="connsiteX37" fmla="*/ 198761 w 283737"/>
                    <a:gd name="connsiteY37" fmla="*/ 80656 h 180036"/>
                    <a:gd name="connsiteX38" fmla="*/ 203082 w 283737"/>
                    <a:gd name="connsiteY38" fmla="*/ 82097 h 180036"/>
                    <a:gd name="connsiteX39" fmla="*/ 223246 w 283737"/>
                    <a:gd name="connsiteY39" fmla="*/ 92179 h 180036"/>
                    <a:gd name="connsiteX40" fmla="*/ 283738 w 283737"/>
                    <a:gd name="connsiteY40" fmla="*/ 180037 h 180036"/>
                    <a:gd name="connsiteX41" fmla="*/ 283738 w 283737"/>
                    <a:gd name="connsiteY41" fmla="*/ 122425 h 180036"/>
                    <a:gd name="connsiteX42" fmla="*/ 221805 w 283737"/>
                    <a:gd name="connsiteY42" fmla="*/ 33127 h 180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83737" h="180036">
                      <a:moveTo>
                        <a:pt x="221805" y="33127"/>
                      </a:moveTo>
                      <a:cubicBezTo>
                        <a:pt x="216044" y="28806"/>
                        <a:pt x="208843" y="25925"/>
                        <a:pt x="201641" y="23045"/>
                      </a:cubicBezTo>
                      <a:cubicBezTo>
                        <a:pt x="200201" y="23045"/>
                        <a:pt x="198761" y="21604"/>
                        <a:pt x="197320" y="21604"/>
                      </a:cubicBezTo>
                      <a:cubicBezTo>
                        <a:pt x="195880" y="21604"/>
                        <a:pt x="194440" y="20164"/>
                        <a:pt x="193000" y="20164"/>
                      </a:cubicBezTo>
                      <a:cubicBezTo>
                        <a:pt x="190119" y="18724"/>
                        <a:pt x="185798" y="17283"/>
                        <a:pt x="182917" y="17283"/>
                      </a:cubicBezTo>
                      <a:cubicBezTo>
                        <a:pt x="178597" y="15843"/>
                        <a:pt x="175716" y="14403"/>
                        <a:pt x="171395" y="12963"/>
                      </a:cubicBezTo>
                      <a:cubicBezTo>
                        <a:pt x="169955" y="12963"/>
                        <a:pt x="169955" y="12963"/>
                        <a:pt x="168514" y="11522"/>
                      </a:cubicBezTo>
                      <a:cubicBezTo>
                        <a:pt x="161313" y="10082"/>
                        <a:pt x="155552" y="8642"/>
                        <a:pt x="148350" y="7201"/>
                      </a:cubicBezTo>
                      <a:cubicBezTo>
                        <a:pt x="148350" y="7201"/>
                        <a:pt x="146910" y="7201"/>
                        <a:pt x="146910" y="7201"/>
                      </a:cubicBezTo>
                      <a:cubicBezTo>
                        <a:pt x="146910" y="7201"/>
                        <a:pt x="146910" y="7201"/>
                        <a:pt x="146910" y="7201"/>
                      </a:cubicBezTo>
                      <a:cubicBezTo>
                        <a:pt x="139709" y="5761"/>
                        <a:pt x="132507" y="4321"/>
                        <a:pt x="125306" y="2881"/>
                      </a:cubicBezTo>
                      <a:cubicBezTo>
                        <a:pt x="123865" y="2881"/>
                        <a:pt x="122425" y="2881"/>
                        <a:pt x="120985" y="2881"/>
                      </a:cubicBezTo>
                      <a:cubicBezTo>
                        <a:pt x="118104" y="2881"/>
                        <a:pt x="115224" y="2881"/>
                        <a:pt x="113783" y="1440"/>
                      </a:cubicBezTo>
                      <a:cubicBezTo>
                        <a:pt x="110903" y="1440"/>
                        <a:pt x="106582" y="0"/>
                        <a:pt x="103701" y="0"/>
                      </a:cubicBezTo>
                      <a:cubicBezTo>
                        <a:pt x="100821" y="0"/>
                        <a:pt x="97940" y="0"/>
                        <a:pt x="95060" y="0"/>
                      </a:cubicBezTo>
                      <a:cubicBezTo>
                        <a:pt x="92179" y="0"/>
                        <a:pt x="89298" y="0"/>
                        <a:pt x="86418" y="0"/>
                      </a:cubicBezTo>
                      <a:cubicBezTo>
                        <a:pt x="84978" y="0"/>
                        <a:pt x="82097" y="0"/>
                        <a:pt x="80657" y="0"/>
                      </a:cubicBezTo>
                      <a:cubicBezTo>
                        <a:pt x="76336" y="0"/>
                        <a:pt x="72015" y="0"/>
                        <a:pt x="67694" y="0"/>
                      </a:cubicBezTo>
                      <a:cubicBezTo>
                        <a:pt x="64813" y="0"/>
                        <a:pt x="61933" y="0"/>
                        <a:pt x="57612" y="0"/>
                      </a:cubicBezTo>
                      <a:cubicBezTo>
                        <a:pt x="56172" y="0"/>
                        <a:pt x="56172" y="0"/>
                        <a:pt x="54731" y="0"/>
                      </a:cubicBezTo>
                      <a:cubicBezTo>
                        <a:pt x="50410" y="0"/>
                        <a:pt x="44649" y="0"/>
                        <a:pt x="40328" y="1440"/>
                      </a:cubicBezTo>
                      <a:cubicBezTo>
                        <a:pt x="36007" y="1440"/>
                        <a:pt x="31686" y="1440"/>
                        <a:pt x="27366" y="2881"/>
                      </a:cubicBezTo>
                      <a:cubicBezTo>
                        <a:pt x="27366" y="2881"/>
                        <a:pt x="25925" y="2881"/>
                        <a:pt x="25925" y="2881"/>
                      </a:cubicBezTo>
                      <a:cubicBezTo>
                        <a:pt x="17283" y="4321"/>
                        <a:pt x="8642" y="4321"/>
                        <a:pt x="0" y="5761"/>
                      </a:cubicBezTo>
                      <a:lnTo>
                        <a:pt x="0" y="63373"/>
                      </a:lnTo>
                      <a:cubicBezTo>
                        <a:pt x="10082" y="61933"/>
                        <a:pt x="18724" y="60492"/>
                        <a:pt x="28806" y="60492"/>
                      </a:cubicBezTo>
                      <a:cubicBezTo>
                        <a:pt x="33127" y="60492"/>
                        <a:pt x="37448" y="60492"/>
                        <a:pt x="41769" y="59052"/>
                      </a:cubicBezTo>
                      <a:cubicBezTo>
                        <a:pt x="47530" y="59052"/>
                        <a:pt x="53291" y="57612"/>
                        <a:pt x="59052" y="57612"/>
                      </a:cubicBezTo>
                      <a:cubicBezTo>
                        <a:pt x="61933" y="57612"/>
                        <a:pt x="64813" y="57612"/>
                        <a:pt x="69134" y="57612"/>
                      </a:cubicBezTo>
                      <a:cubicBezTo>
                        <a:pt x="74895" y="57612"/>
                        <a:pt x="82097" y="57612"/>
                        <a:pt x="87858" y="57612"/>
                      </a:cubicBezTo>
                      <a:cubicBezTo>
                        <a:pt x="90739" y="57612"/>
                        <a:pt x="93619" y="57612"/>
                        <a:pt x="96500" y="57612"/>
                      </a:cubicBezTo>
                      <a:cubicBezTo>
                        <a:pt x="102261" y="57612"/>
                        <a:pt x="109462" y="59052"/>
                        <a:pt x="115224" y="59052"/>
                      </a:cubicBezTo>
                      <a:cubicBezTo>
                        <a:pt x="118104" y="59052"/>
                        <a:pt x="120985" y="59052"/>
                        <a:pt x="122425" y="60492"/>
                      </a:cubicBezTo>
                      <a:cubicBezTo>
                        <a:pt x="131067" y="61933"/>
                        <a:pt x="139709" y="63373"/>
                        <a:pt x="148350" y="64813"/>
                      </a:cubicBezTo>
                      <a:cubicBezTo>
                        <a:pt x="148350" y="64813"/>
                        <a:pt x="149791" y="64813"/>
                        <a:pt x="149791" y="64813"/>
                      </a:cubicBezTo>
                      <a:cubicBezTo>
                        <a:pt x="156992" y="66253"/>
                        <a:pt x="165634" y="69134"/>
                        <a:pt x="172835" y="70574"/>
                      </a:cubicBezTo>
                      <a:cubicBezTo>
                        <a:pt x="177156" y="72015"/>
                        <a:pt x="180037" y="73455"/>
                        <a:pt x="184358" y="74895"/>
                      </a:cubicBezTo>
                      <a:cubicBezTo>
                        <a:pt x="188679" y="76336"/>
                        <a:pt x="194440" y="77776"/>
                        <a:pt x="198761" y="80656"/>
                      </a:cubicBezTo>
                      <a:cubicBezTo>
                        <a:pt x="200201" y="80656"/>
                        <a:pt x="201641" y="82097"/>
                        <a:pt x="203082" y="82097"/>
                      </a:cubicBezTo>
                      <a:cubicBezTo>
                        <a:pt x="210283" y="84977"/>
                        <a:pt x="217485" y="87858"/>
                        <a:pt x="223246" y="92179"/>
                      </a:cubicBezTo>
                      <a:cubicBezTo>
                        <a:pt x="263574" y="115224"/>
                        <a:pt x="283738" y="146910"/>
                        <a:pt x="283738" y="180037"/>
                      </a:cubicBezTo>
                      <a:lnTo>
                        <a:pt x="283738" y="122425"/>
                      </a:lnTo>
                      <a:cubicBezTo>
                        <a:pt x="282298" y="87858"/>
                        <a:pt x="262134" y="56171"/>
                        <a:pt x="221805" y="331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7" name="Forma livre: Forma 186">
                  <a:extLst>
                    <a:ext uri="{FF2B5EF4-FFF2-40B4-BE49-F238E27FC236}">
                      <a16:creationId xmlns:a16="http://schemas.microsoft.com/office/drawing/2014/main" id="{DB684156-2D6A-4E04-AC25-E30BBFF487D8}"/>
                    </a:ext>
                  </a:extLst>
                </p:cNvPr>
                <p:cNvSpPr/>
                <p:nvPr/>
              </p:nvSpPr>
              <p:spPr>
                <a:xfrm>
                  <a:off x="9177960" y="3984953"/>
                  <a:ext cx="10082" cy="99380"/>
                </a:xfrm>
                <a:custGeom>
                  <a:avLst/>
                  <a:gdLst>
                    <a:gd name="connsiteX0" fmla="*/ 7201 w 10082"/>
                    <a:gd name="connsiteY0" fmla="*/ 21604 h 99380"/>
                    <a:gd name="connsiteX1" fmla="*/ 0 w 10082"/>
                    <a:gd name="connsiteY1" fmla="*/ 0 h 99380"/>
                    <a:gd name="connsiteX2" fmla="*/ 0 w 10082"/>
                    <a:gd name="connsiteY2" fmla="*/ 57612 h 99380"/>
                    <a:gd name="connsiteX3" fmla="*/ 10082 w 10082"/>
                    <a:gd name="connsiteY3" fmla="*/ 99380 h 99380"/>
                    <a:gd name="connsiteX4" fmla="*/ 10082 w 10082"/>
                    <a:gd name="connsiteY4" fmla="*/ 41768 h 99380"/>
                    <a:gd name="connsiteX5" fmla="*/ 7201 w 10082"/>
                    <a:gd name="connsiteY5" fmla="*/ 21604 h 9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82" h="99380">
                      <a:moveTo>
                        <a:pt x="7201" y="21604"/>
                      </a:moveTo>
                      <a:cubicBezTo>
                        <a:pt x="5761" y="14403"/>
                        <a:pt x="2881" y="7201"/>
                        <a:pt x="0" y="0"/>
                      </a:cubicBezTo>
                      <a:lnTo>
                        <a:pt x="0" y="57612"/>
                      </a:lnTo>
                      <a:cubicBezTo>
                        <a:pt x="7201" y="72015"/>
                        <a:pt x="10082" y="86418"/>
                        <a:pt x="10082" y="99380"/>
                      </a:cubicBezTo>
                      <a:lnTo>
                        <a:pt x="10082" y="41768"/>
                      </a:lnTo>
                      <a:cubicBezTo>
                        <a:pt x="10082" y="36007"/>
                        <a:pt x="10082" y="28806"/>
                        <a:pt x="7201" y="21604"/>
                      </a:cubicBezTo>
                      <a:close/>
                    </a:path>
                  </a:pathLst>
                </a:custGeom>
                <a:solidFill>
                  <a:srgbClr val="005C2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8" name="Forma livre: Forma 187">
                  <a:extLst>
                    <a:ext uri="{FF2B5EF4-FFF2-40B4-BE49-F238E27FC236}">
                      <a16:creationId xmlns:a16="http://schemas.microsoft.com/office/drawing/2014/main" id="{7849DF90-A19B-467A-96F9-00AB8D3512FC}"/>
                    </a:ext>
                  </a:extLst>
                </p:cNvPr>
                <p:cNvSpPr/>
                <p:nvPr/>
              </p:nvSpPr>
              <p:spPr>
                <a:xfrm>
                  <a:off x="7832725" y="3987834"/>
                  <a:ext cx="8641" cy="97940"/>
                </a:xfrm>
                <a:custGeom>
                  <a:avLst/>
                  <a:gdLst>
                    <a:gd name="connsiteX0" fmla="*/ 1440 w 8641"/>
                    <a:gd name="connsiteY0" fmla="*/ 79216 h 97940"/>
                    <a:gd name="connsiteX1" fmla="*/ 5761 w 8641"/>
                    <a:gd name="connsiteY1" fmla="*/ 66253 h 97940"/>
                    <a:gd name="connsiteX2" fmla="*/ 8642 w 8641"/>
                    <a:gd name="connsiteY2" fmla="*/ 57612 h 97940"/>
                    <a:gd name="connsiteX3" fmla="*/ 8642 w 8641"/>
                    <a:gd name="connsiteY3" fmla="*/ 0 h 97940"/>
                    <a:gd name="connsiteX4" fmla="*/ 5761 w 8641"/>
                    <a:gd name="connsiteY4" fmla="*/ 7201 h 97940"/>
                    <a:gd name="connsiteX5" fmla="*/ 5761 w 8641"/>
                    <a:gd name="connsiteY5" fmla="*/ 8642 h 97940"/>
                    <a:gd name="connsiteX6" fmla="*/ 1440 w 8641"/>
                    <a:gd name="connsiteY6" fmla="*/ 21604 h 97940"/>
                    <a:gd name="connsiteX7" fmla="*/ 1440 w 8641"/>
                    <a:gd name="connsiteY7" fmla="*/ 23045 h 97940"/>
                    <a:gd name="connsiteX8" fmla="*/ 1440 w 8641"/>
                    <a:gd name="connsiteY8" fmla="*/ 24485 h 97940"/>
                    <a:gd name="connsiteX9" fmla="*/ 0 w 8641"/>
                    <a:gd name="connsiteY9" fmla="*/ 36007 h 97940"/>
                    <a:gd name="connsiteX10" fmla="*/ 0 w 8641"/>
                    <a:gd name="connsiteY10" fmla="*/ 37448 h 97940"/>
                    <a:gd name="connsiteX11" fmla="*/ 0 w 8641"/>
                    <a:gd name="connsiteY11" fmla="*/ 40328 h 97940"/>
                    <a:gd name="connsiteX12" fmla="*/ 0 w 8641"/>
                    <a:gd name="connsiteY12" fmla="*/ 97940 h 97940"/>
                    <a:gd name="connsiteX13" fmla="*/ 0 w 8641"/>
                    <a:gd name="connsiteY13" fmla="*/ 93619 h 97940"/>
                    <a:gd name="connsiteX14" fmla="*/ 1440 w 8641"/>
                    <a:gd name="connsiteY14" fmla="*/ 82097 h 97940"/>
                    <a:gd name="connsiteX15" fmla="*/ 1440 w 8641"/>
                    <a:gd name="connsiteY15" fmla="*/ 79216 h 97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41" h="97940">
                      <a:moveTo>
                        <a:pt x="1440" y="79216"/>
                      </a:moveTo>
                      <a:cubicBezTo>
                        <a:pt x="2881" y="74895"/>
                        <a:pt x="4321" y="70574"/>
                        <a:pt x="5761" y="66253"/>
                      </a:cubicBezTo>
                      <a:cubicBezTo>
                        <a:pt x="7201" y="63373"/>
                        <a:pt x="8642" y="60492"/>
                        <a:pt x="8642" y="57612"/>
                      </a:cubicBezTo>
                      <a:lnTo>
                        <a:pt x="8642" y="0"/>
                      </a:lnTo>
                      <a:cubicBezTo>
                        <a:pt x="7201" y="2881"/>
                        <a:pt x="5761" y="5761"/>
                        <a:pt x="5761" y="7201"/>
                      </a:cubicBezTo>
                      <a:cubicBezTo>
                        <a:pt x="5761" y="7201"/>
                        <a:pt x="5761" y="7201"/>
                        <a:pt x="5761" y="8642"/>
                      </a:cubicBezTo>
                      <a:cubicBezTo>
                        <a:pt x="4321" y="12963"/>
                        <a:pt x="2881" y="17283"/>
                        <a:pt x="1440" y="21604"/>
                      </a:cubicBezTo>
                      <a:cubicBezTo>
                        <a:pt x="1440" y="21604"/>
                        <a:pt x="1440" y="23045"/>
                        <a:pt x="1440" y="23045"/>
                      </a:cubicBezTo>
                      <a:cubicBezTo>
                        <a:pt x="1440" y="23045"/>
                        <a:pt x="1440" y="24485"/>
                        <a:pt x="1440" y="24485"/>
                      </a:cubicBezTo>
                      <a:cubicBezTo>
                        <a:pt x="1440" y="28806"/>
                        <a:pt x="0" y="31686"/>
                        <a:pt x="0" y="36007"/>
                      </a:cubicBezTo>
                      <a:cubicBezTo>
                        <a:pt x="0" y="36007"/>
                        <a:pt x="0" y="37448"/>
                        <a:pt x="0" y="37448"/>
                      </a:cubicBezTo>
                      <a:cubicBezTo>
                        <a:pt x="0" y="38888"/>
                        <a:pt x="0" y="38888"/>
                        <a:pt x="0" y="40328"/>
                      </a:cubicBezTo>
                      <a:lnTo>
                        <a:pt x="0" y="97940"/>
                      </a:lnTo>
                      <a:cubicBezTo>
                        <a:pt x="0" y="96500"/>
                        <a:pt x="0" y="95059"/>
                        <a:pt x="0" y="93619"/>
                      </a:cubicBezTo>
                      <a:cubicBezTo>
                        <a:pt x="0" y="89298"/>
                        <a:pt x="0" y="86418"/>
                        <a:pt x="1440" y="82097"/>
                      </a:cubicBezTo>
                      <a:cubicBezTo>
                        <a:pt x="0" y="80656"/>
                        <a:pt x="1440" y="79216"/>
                        <a:pt x="1440" y="79216"/>
                      </a:cubicBezTo>
                      <a:close/>
                    </a:path>
                  </a:pathLst>
                </a:custGeom>
                <a:solidFill>
                  <a:srgbClr val="006734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89" name="Forma livre: Forma 188">
                  <a:extLst>
                    <a:ext uri="{FF2B5EF4-FFF2-40B4-BE49-F238E27FC236}">
                      <a16:creationId xmlns:a16="http://schemas.microsoft.com/office/drawing/2014/main" id="{35D2B171-054B-4175-AB03-204D599C2BB2}"/>
                    </a:ext>
                  </a:extLst>
                </p:cNvPr>
                <p:cNvSpPr/>
                <p:nvPr/>
              </p:nvSpPr>
              <p:spPr>
                <a:xfrm>
                  <a:off x="7399196" y="4242766"/>
                  <a:ext cx="445051" cy="315424"/>
                </a:xfrm>
                <a:custGeom>
                  <a:avLst/>
                  <a:gdLst>
                    <a:gd name="connsiteX0" fmla="*/ 445051 w 445051"/>
                    <a:gd name="connsiteY0" fmla="*/ 256372 h 315424"/>
                    <a:gd name="connsiteX1" fmla="*/ 445051 w 445051"/>
                    <a:gd name="connsiteY1" fmla="*/ 315424 h 315424"/>
                    <a:gd name="connsiteX2" fmla="*/ 0 w 445051"/>
                    <a:gd name="connsiteY2" fmla="*/ 57612 h 315424"/>
                    <a:gd name="connsiteX3" fmla="*/ 0 w 445051"/>
                    <a:gd name="connsiteY3" fmla="*/ 0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5051" h="315424">
                      <a:moveTo>
                        <a:pt x="445051" y="256372"/>
                      </a:moveTo>
                      <a:lnTo>
                        <a:pt x="445051" y="315424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0" name="Forma livre: Forma 189">
                  <a:extLst>
                    <a:ext uri="{FF2B5EF4-FFF2-40B4-BE49-F238E27FC236}">
                      <a16:creationId xmlns:a16="http://schemas.microsoft.com/office/drawing/2014/main" id="{48170330-8DDE-48DB-991A-E69443414561}"/>
                    </a:ext>
                  </a:extLst>
                </p:cNvPr>
                <p:cNvSpPr/>
                <p:nvPr/>
              </p:nvSpPr>
              <p:spPr>
                <a:xfrm>
                  <a:off x="8670976" y="4333504"/>
                  <a:ext cx="517065" cy="230446"/>
                </a:xfrm>
                <a:custGeom>
                  <a:avLst/>
                  <a:gdLst>
                    <a:gd name="connsiteX0" fmla="*/ 453693 w 517065"/>
                    <a:gd name="connsiteY0" fmla="*/ 33127 h 230446"/>
                    <a:gd name="connsiteX1" fmla="*/ 437850 w 517065"/>
                    <a:gd name="connsiteY1" fmla="*/ 24485 h 230446"/>
                    <a:gd name="connsiteX2" fmla="*/ 432088 w 517065"/>
                    <a:gd name="connsiteY2" fmla="*/ 21604 h 230446"/>
                    <a:gd name="connsiteX3" fmla="*/ 424887 w 517065"/>
                    <a:gd name="connsiteY3" fmla="*/ 18724 h 230446"/>
                    <a:gd name="connsiteX4" fmla="*/ 420566 w 517065"/>
                    <a:gd name="connsiteY4" fmla="*/ 17283 h 230446"/>
                    <a:gd name="connsiteX5" fmla="*/ 406163 w 517065"/>
                    <a:gd name="connsiteY5" fmla="*/ 12963 h 230446"/>
                    <a:gd name="connsiteX6" fmla="*/ 400402 w 517065"/>
                    <a:gd name="connsiteY6" fmla="*/ 11522 h 230446"/>
                    <a:gd name="connsiteX7" fmla="*/ 397521 w 517065"/>
                    <a:gd name="connsiteY7" fmla="*/ 10082 h 230446"/>
                    <a:gd name="connsiteX8" fmla="*/ 385999 w 517065"/>
                    <a:gd name="connsiteY8" fmla="*/ 7201 h 230446"/>
                    <a:gd name="connsiteX9" fmla="*/ 378798 w 517065"/>
                    <a:gd name="connsiteY9" fmla="*/ 5761 h 230446"/>
                    <a:gd name="connsiteX10" fmla="*/ 375917 w 517065"/>
                    <a:gd name="connsiteY10" fmla="*/ 5761 h 230446"/>
                    <a:gd name="connsiteX11" fmla="*/ 365835 w 517065"/>
                    <a:gd name="connsiteY11" fmla="*/ 4321 h 230446"/>
                    <a:gd name="connsiteX12" fmla="*/ 357193 w 517065"/>
                    <a:gd name="connsiteY12" fmla="*/ 2881 h 230446"/>
                    <a:gd name="connsiteX13" fmla="*/ 352872 w 517065"/>
                    <a:gd name="connsiteY13" fmla="*/ 2881 h 230446"/>
                    <a:gd name="connsiteX14" fmla="*/ 342790 w 517065"/>
                    <a:gd name="connsiteY14" fmla="*/ 1440 h 230446"/>
                    <a:gd name="connsiteX15" fmla="*/ 335589 w 517065"/>
                    <a:gd name="connsiteY15" fmla="*/ 0 h 230446"/>
                    <a:gd name="connsiteX16" fmla="*/ 331268 w 517065"/>
                    <a:gd name="connsiteY16" fmla="*/ 0 h 230446"/>
                    <a:gd name="connsiteX17" fmla="*/ 319745 w 517065"/>
                    <a:gd name="connsiteY17" fmla="*/ 0 h 230446"/>
                    <a:gd name="connsiteX18" fmla="*/ 312544 w 517065"/>
                    <a:gd name="connsiteY18" fmla="*/ 0 h 230446"/>
                    <a:gd name="connsiteX19" fmla="*/ 308223 w 517065"/>
                    <a:gd name="connsiteY19" fmla="*/ 0 h 230446"/>
                    <a:gd name="connsiteX20" fmla="*/ 295260 w 517065"/>
                    <a:gd name="connsiteY20" fmla="*/ 0 h 230446"/>
                    <a:gd name="connsiteX21" fmla="*/ 288059 w 517065"/>
                    <a:gd name="connsiteY21" fmla="*/ 0 h 230446"/>
                    <a:gd name="connsiteX22" fmla="*/ 283738 w 517065"/>
                    <a:gd name="connsiteY22" fmla="*/ 0 h 230446"/>
                    <a:gd name="connsiteX23" fmla="*/ 265014 w 517065"/>
                    <a:gd name="connsiteY23" fmla="*/ 1440 h 230446"/>
                    <a:gd name="connsiteX24" fmla="*/ 257813 w 517065"/>
                    <a:gd name="connsiteY24" fmla="*/ 1440 h 230446"/>
                    <a:gd name="connsiteX25" fmla="*/ 256372 w 517065"/>
                    <a:gd name="connsiteY25" fmla="*/ 1440 h 230446"/>
                    <a:gd name="connsiteX26" fmla="*/ 224686 w 517065"/>
                    <a:gd name="connsiteY26" fmla="*/ 5761 h 230446"/>
                    <a:gd name="connsiteX27" fmla="*/ 221805 w 517065"/>
                    <a:gd name="connsiteY27" fmla="*/ 5761 h 230446"/>
                    <a:gd name="connsiteX28" fmla="*/ 216044 w 517065"/>
                    <a:gd name="connsiteY28" fmla="*/ 7201 h 230446"/>
                    <a:gd name="connsiteX29" fmla="*/ 198761 w 517065"/>
                    <a:gd name="connsiteY29" fmla="*/ 11522 h 230446"/>
                    <a:gd name="connsiteX30" fmla="*/ 188679 w 517065"/>
                    <a:gd name="connsiteY30" fmla="*/ 14403 h 230446"/>
                    <a:gd name="connsiteX31" fmla="*/ 171395 w 517065"/>
                    <a:gd name="connsiteY31" fmla="*/ 18724 h 230446"/>
                    <a:gd name="connsiteX32" fmla="*/ 165634 w 517065"/>
                    <a:gd name="connsiteY32" fmla="*/ 20164 h 230446"/>
                    <a:gd name="connsiteX33" fmla="*/ 161313 w 517065"/>
                    <a:gd name="connsiteY33" fmla="*/ 21604 h 230446"/>
                    <a:gd name="connsiteX34" fmla="*/ 154111 w 517065"/>
                    <a:gd name="connsiteY34" fmla="*/ 24485 h 230446"/>
                    <a:gd name="connsiteX35" fmla="*/ 139709 w 517065"/>
                    <a:gd name="connsiteY35" fmla="*/ 30246 h 230446"/>
                    <a:gd name="connsiteX36" fmla="*/ 132507 w 517065"/>
                    <a:gd name="connsiteY36" fmla="*/ 33127 h 230446"/>
                    <a:gd name="connsiteX37" fmla="*/ 118104 w 517065"/>
                    <a:gd name="connsiteY37" fmla="*/ 38888 h 230446"/>
                    <a:gd name="connsiteX38" fmla="*/ 110903 w 517065"/>
                    <a:gd name="connsiteY38" fmla="*/ 41769 h 230446"/>
                    <a:gd name="connsiteX39" fmla="*/ 90739 w 517065"/>
                    <a:gd name="connsiteY39" fmla="*/ 51850 h 230446"/>
                    <a:gd name="connsiteX40" fmla="*/ 86418 w 517065"/>
                    <a:gd name="connsiteY40" fmla="*/ 54731 h 230446"/>
                    <a:gd name="connsiteX41" fmla="*/ 70575 w 517065"/>
                    <a:gd name="connsiteY41" fmla="*/ 64813 h 230446"/>
                    <a:gd name="connsiteX42" fmla="*/ 67694 w 517065"/>
                    <a:gd name="connsiteY42" fmla="*/ 66253 h 230446"/>
                    <a:gd name="connsiteX43" fmla="*/ 51851 w 517065"/>
                    <a:gd name="connsiteY43" fmla="*/ 79216 h 230446"/>
                    <a:gd name="connsiteX44" fmla="*/ 48970 w 517065"/>
                    <a:gd name="connsiteY44" fmla="*/ 80656 h 230446"/>
                    <a:gd name="connsiteX45" fmla="*/ 44649 w 517065"/>
                    <a:gd name="connsiteY45" fmla="*/ 84978 h 230446"/>
                    <a:gd name="connsiteX46" fmla="*/ 36007 w 517065"/>
                    <a:gd name="connsiteY46" fmla="*/ 92179 h 230446"/>
                    <a:gd name="connsiteX47" fmla="*/ 34567 w 517065"/>
                    <a:gd name="connsiteY47" fmla="*/ 93619 h 230446"/>
                    <a:gd name="connsiteX48" fmla="*/ 24485 w 517065"/>
                    <a:gd name="connsiteY48" fmla="*/ 105142 h 230446"/>
                    <a:gd name="connsiteX49" fmla="*/ 23045 w 517065"/>
                    <a:gd name="connsiteY49" fmla="*/ 108022 h 230446"/>
                    <a:gd name="connsiteX50" fmla="*/ 21604 w 517065"/>
                    <a:gd name="connsiteY50" fmla="*/ 110903 h 230446"/>
                    <a:gd name="connsiteX51" fmla="*/ 12963 w 517065"/>
                    <a:gd name="connsiteY51" fmla="*/ 123865 h 230446"/>
                    <a:gd name="connsiteX52" fmla="*/ 12963 w 517065"/>
                    <a:gd name="connsiteY52" fmla="*/ 123865 h 230446"/>
                    <a:gd name="connsiteX53" fmla="*/ 8642 w 517065"/>
                    <a:gd name="connsiteY53" fmla="*/ 133947 h 230446"/>
                    <a:gd name="connsiteX54" fmla="*/ 5761 w 517065"/>
                    <a:gd name="connsiteY54" fmla="*/ 139709 h 230446"/>
                    <a:gd name="connsiteX55" fmla="*/ 5761 w 517065"/>
                    <a:gd name="connsiteY55" fmla="*/ 139709 h 230446"/>
                    <a:gd name="connsiteX56" fmla="*/ 4321 w 517065"/>
                    <a:gd name="connsiteY56" fmla="*/ 145470 h 230446"/>
                    <a:gd name="connsiteX57" fmla="*/ 1440 w 517065"/>
                    <a:gd name="connsiteY57" fmla="*/ 155552 h 230446"/>
                    <a:gd name="connsiteX58" fmla="*/ 1440 w 517065"/>
                    <a:gd name="connsiteY58" fmla="*/ 155552 h 230446"/>
                    <a:gd name="connsiteX59" fmla="*/ 1440 w 517065"/>
                    <a:gd name="connsiteY59" fmla="*/ 161313 h 230446"/>
                    <a:gd name="connsiteX60" fmla="*/ 0 w 517065"/>
                    <a:gd name="connsiteY60" fmla="*/ 169955 h 230446"/>
                    <a:gd name="connsiteX61" fmla="*/ 0 w 517065"/>
                    <a:gd name="connsiteY61" fmla="*/ 172835 h 230446"/>
                    <a:gd name="connsiteX62" fmla="*/ 0 w 517065"/>
                    <a:gd name="connsiteY62" fmla="*/ 230447 h 230446"/>
                    <a:gd name="connsiteX63" fmla="*/ 1440 w 517065"/>
                    <a:gd name="connsiteY63" fmla="*/ 218925 h 230446"/>
                    <a:gd name="connsiteX64" fmla="*/ 1440 w 517065"/>
                    <a:gd name="connsiteY64" fmla="*/ 213164 h 230446"/>
                    <a:gd name="connsiteX65" fmla="*/ 4321 w 517065"/>
                    <a:gd name="connsiteY65" fmla="*/ 203081 h 230446"/>
                    <a:gd name="connsiteX66" fmla="*/ 5761 w 517065"/>
                    <a:gd name="connsiteY66" fmla="*/ 197320 h 230446"/>
                    <a:gd name="connsiteX67" fmla="*/ 8642 w 517065"/>
                    <a:gd name="connsiteY67" fmla="*/ 191559 h 230446"/>
                    <a:gd name="connsiteX68" fmla="*/ 12963 w 517065"/>
                    <a:gd name="connsiteY68" fmla="*/ 181477 h 230446"/>
                    <a:gd name="connsiteX69" fmla="*/ 21604 w 517065"/>
                    <a:gd name="connsiteY69" fmla="*/ 167074 h 230446"/>
                    <a:gd name="connsiteX70" fmla="*/ 23045 w 517065"/>
                    <a:gd name="connsiteY70" fmla="*/ 164194 h 230446"/>
                    <a:gd name="connsiteX71" fmla="*/ 34567 w 517065"/>
                    <a:gd name="connsiteY71" fmla="*/ 149791 h 230446"/>
                    <a:gd name="connsiteX72" fmla="*/ 36007 w 517065"/>
                    <a:gd name="connsiteY72" fmla="*/ 148350 h 230446"/>
                    <a:gd name="connsiteX73" fmla="*/ 48970 w 517065"/>
                    <a:gd name="connsiteY73" fmla="*/ 135388 h 230446"/>
                    <a:gd name="connsiteX74" fmla="*/ 51851 w 517065"/>
                    <a:gd name="connsiteY74" fmla="*/ 133947 h 230446"/>
                    <a:gd name="connsiteX75" fmla="*/ 67694 w 517065"/>
                    <a:gd name="connsiteY75" fmla="*/ 120985 h 230446"/>
                    <a:gd name="connsiteX76" fmla="*/ 70575 w 517065"/>
                    <a:gd name="connsiteY76" fmla="*/ 119544 h 230446"/>
                    <a:gd name="connsiteX77" fmla="*/ 90739 w 517065"/>
                    <a:gd name="connsiteY77" fmla="*/ 106582 h 230446"/>
                    <a:gd name="connsiteX78" fmla="*/ 110903 w 517065"/>
                    <a:gd name="connsiteY78" fmla="*/ 96500 h 230446"/>
                    <a:gd name="connsiteX79" fmla="*/ 118104 w 517065"/>
                    <a:gd name="connsiteY79" fmla="*/ 93619 h 230446"/>
                    <a:gd name="connsiteX80" fmla="*/ 132507 w 517065"/>
                    <a:gd name="connsiteY80" fmla="*/ 87858 h 230446"/>
                    <a:gd name="connsiteX81" fmla="*/ 139709 w 517065"/>
                    <a:gd name="connsiteY81" fmla="*/ 84978 h 230446"/>
                    <a:gd name="connsiteX82" fmla="*/ 154111 w 517065"/>
                    <a:gd name="connsiteY82" fmla="*/ 79216 h 230446"/>
                    <a:gd name="connsiteX83" fmla="*/ 161313 w 517065"/>
                    <a:gd name="connsiteY83" fmla="*/ 76336 h 230446"/>
                    <a:gd name="connsiteX84" fmla="*/ 171395 w 517065"/>
                    <a:gd name="connsiteY84" fmla="*/ 73455 h 230446"/>
                    <a:gd name="connsiteX85" fmla="*/ 188679 w 517065"/>
                    <a:gd name="connsiteY85" fmla="*/ 69134 h 230446"/>
                    <a:gd name="connsiteX86" fmla="*/ 198761 w 517065"/>
                    <a:gd name="connsiteY86" fmla="*/ 66253 h 230446"/>
                    <a:gd name="connsiteX87" fmla="*/ 216044 w 517065"/>
                    <a:gd name="connsiteY87" fmla="*/ 61933 h 230446"/>
                    <a:gd name="connsiteX88" fmla="*/ 224686 w 517065"/>
                    <a:gd name="connsiteY88" fmla="*/ 60492 h 230446"/>
                    <a:gd name="connsiteX89" fmla="*/ 256372 w 517065"/>
                    <a:gd name="connsiteY89" fmla="*/ 56172 h 230446"/>
                    <a:gd name="connsiteX90" fmla="*/ 265014 w 517065"/>
                    <a:gd name="connsiteY90" fmla="*/ 56172 h 230446"/>
                    <a:gd name="connsiteX91" fmla="*/ 283738 w 517065"/>
                    <a:gd name="connsiteY91" fmla="*/ 54731 h 230446"/>
                    <a:gd name="connsiteX92" fmla="*/ 295260 w 517065"/>
                    <a:gd name="connsiteY92" fmla="*/ 54731 h 230446"/>
                    <a:gd name="connsiteX93" fmla="*/ 308223 w 517065"/>
                    <a:gd name="connsiteY93" fmla="*/ 54731 h 230446"/>
                    <a:gd name="connsiteX94" fmla="*/ 319745 w 517065"/>
                    <a:gd name="connsiteY94" fmla="*/ 54731 h 230446"/>
                    <a:gd name="connsiteX95" fmla="*/ 331268 w 517065"/>
                    <a:gd name="connsiteY95" fmla="*/ 54731 h 230446"/>
                    <a:gd name="connsiteX96" fmla="*/ 344231 w 517065"/>
                    <a:gd name="connsiteY96" fmla="*/ 56172 h 230446"/>
                    <a:gd name="connsiteX97" fmla="*/ 354313 w 517065"/>
                    <a:gd name="connsiteY97" fmla="*/ 57612 h 230446"/>
                    <a:gd name="connsiteX98" fmla="*/ 367275 w 517065"/>
                    <a:gd name="connsiteY98" fmla="*/ 59052 h 230446"/>
                    <a:gd name="connsiteX99" fmla="*/ 377357 w 517065"/>
                    <a:gd name="connsiteY99" fmla="*/ 60492 h 230446"/>
                    <a:gd name="connsiteX100" fmla="*/ 388880 w 517065"/>
                    <a:gd name="connsiteY100" fmla="*/ 63373 h 230446"/>
                    <a:gd name="connsiteX101" fmla="*/ 400402 w 517065"/>
                    <a:gd name="connsiteY101" fmla="*/ 66253 h 230446"/>
                    <a:gd name="connsiteX102" fmla="*/ 409044 w 517065"/>
                    <a:gd name="connsiteY102" fmla="*/ 69134 h 230446"/>
                    <a:gd name="connsiteX103" fmla="*/ 423447 w 517065"/>
                    <a:gd name="connsiteY103" fmla="*/ 73455 h 230446"/>
                    <a:gd name="connsiteX104" fmla="*/ 434969 w 517065"/>
                    <a:gd name="connsiteY104" fmla="*/ 77776 h 230446"/>
                    <a:gd name="connsiteX105" fmla="*/ 440730 w 517065"/>
                    <a:gd name="connsiteY105" fmla="*/ 80656 h 230446"/>
                    <a:gd name="connsiteX106" fmla="*/ 456573 w 517065"/>
                    <a:gd name="connsiteY106" fmla="*/ 89298 h 230446"/>
                    <a:gd name="connsiteX107" fmla="*/ 517066 w 517065"/>
                    <a:gd name="connsiteY107" fmla="*/ 177156 h 230446"/>
                    <a:gd name="connsiteX108" fmla="*/ 517066 w 517065"/>
                    <a:gd name="connsiteY108" fmla="*/ 119544 h 230446"/>
                    <a:gd name="connsiteX109" fmla="*/ 453693 w 517065"/>
                    <a:gd name="connsiteY109" fmla="*/ 33127 h 230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517065" h="230446">
                      <a:moveTo>
                        <a:pt x="453693" y="33127"/>
                      </a:moveTo>
                      <a:cubicBezTo>
                        <a:pt x="447932" y="30246"/>
                        <a:pt x="443611" y="27366"/>
                        <a:pt x="437850" y="24485"/>
                      </a:cubicBezTo>
                      <a:cubicBezTo>
                        <a:pt x="436409" y="23045"/>
                        <a:pt x="434969" y="23045"/>
                        <a:pt x="432088" y="21604"/>
                      </a:cubicBezTo>
                      <a:cubicBezTo>
                        <a:pt x="429208" y="20164"/>
                        <a:pt x="427767" y="20164"/>
                        <a:pt x="424887" y="18724"/>
                      </a:cubicBezTo>
                      <a:cubicBezTo>
                        <a:pt x="423447" y="18724"/>
                        <a:pt x="422006" y="17283"/>
                        <a:pt x="420566" y="17283"/>
                      </a:cubicBezTo>
                      <a:cubicBezTo>
                        <a:pt x="416245" y="15843"/>
                        <a:pt x="410484" y="14403"/>
                        <a:pt x="406163" y="12963"/>
                      </a:cubicBezTo>
                      <a:cubicBezTo>
                        <a:pt x="404723" y="12963"/>
                        <a:pt x="403282" y="11522"/>
                        <a:pt x="400402" y="11522"/>
                      </a:cubicBezTo>
                      <a:cubicBezTo>
                        <a:pt x="398962" y="11522"/>
                        <a:pt x="398962" y="11522"/>
                        <a:pt x="397521" y="10082"/>
                      </a:cubicBezTo>
                      <a:cubicBezTo>
                        <a:pt x="393200" y="8642"/>
                        <a:pt x="390320" y="8642"/>
                        <a:pt x="385999" y="7201"/>
                      </a:cubicBezTo>
                      <a:cubicBezTo>
                        <a:pt x="383118" y="7201"/>
                        <a:pt x="380238" y="5761"/>
                        <a:pt x="378798" y="5761"/>
                      </a:cubicBezTo>
                      <a:cubicBezTo>
                        <a:pt x="377357" y="5761"/>
                        <a:pt x="375917" y="5761"/>
                        <a:pt x="375917" y="5761"/>
                      </a:cubicBezTo>
                      <a:cubicBezTo>
                        <a:pt x="373036" y="5761"/>
                        <a:pt x="368716" y="4321"/>
                        <a:pt x="365835" y="4321"/>
                      </a:cubicBezTo>
                      <a:cubicBezTo>
                        <a:pt x="362954" y="4321"/>
                        <a:pt x="360074" y="2881"/>
                        <a:pt x="357193" y="2881"/>
                      </a:cubicBezTo>
                      <a:cubicBezTo>
                        <a:pt x="355753" y="2881"/>
                        <a:pt x="354313" y="2881"/>
                        <a:pt x="352872" y="2881"/>
                      </a:cubicBezTo>
                      <a:cubicBezTo>
                        <a:pt x="349992" y="2881"/>
                        <a:pt x="345671" y="1440"/>
                        <a:pt x="342790" y="1440"/>
                      </a:cubicBezTo>
                      <a:cubicBezTo>
                        <a:pt x="339910" y="1440"/>
                        <a:pt x="337029" y="1440"/>
                        <a:pt x="335589" y="0"/>
                      </a:cubicBezTo>
                      <a:cubicBezTo>
                        <a:pt x="334148" y="0"/>
                        <a:pt x="332708" y="0"/>
                        <a:pt x="331268" y="0"/>
                      </a:cubicBezTo>
                      <a:cubicBezTo>
                        <a:pt x="326947" y="0"/>
                        <a:pt x="324066" y="0"/>
                        <a:pt x="319745" y="0"/>
                      </a:cubicBezTo>
                      <a:cubicBezTo>
                        <a:pt x="316865" y="0"/>
                        <a:pt x="315425" y="0"/>
                        <a:pt x="312544" y="0"/>
                      </a:cubicBezTo>
                      <a:cubicBezTo>
                        <a:pt x="311104" y="0"/>
                        <a:pt x="309663" y="0"/>
                        <a:pt x="308223" y="0"/>
                      </a:cubicBezTo>
                      <a:cubicBezTo>
                        <a:pt x="303902" y="0"/>
                        <a:pt x="299581" y="0"/>
                        <a:pt x="295260" y="0"/>
                      </a:cubicBezTo>
                      <a:cubicBezTo>
                        <a:pt x="292380" y="0"/>
                        <a:pt x="290939" y="0"/>
                        <a:pt x="288059" y="0"/>
                      </a:cubicBezTo>
                      <a:cubicBezTo>
                        <a:pt x="286619" y="0"/>
                        <a:pt x="285178" y="0"/>
                        <a:pt x="283738" y="0"/>
                      </a:cubicBezTo>
                      <a:cubicBezTo>
                        <a:pt x="277977" y="0"/>
                        <a:pt x="270775" y="1440"/>
                        <a:pt x="265014" y="1440"/>
                      </a:cubicBezTo>
                      <a:cubicBezTo>
                        <a:pt x="262134" y="1440"/>
                        <a:pt x="260693" y="1440"/>
                        <a:pt x="257813" y="1440"/>
                      </a:cubicBezTo>
                      <a:cubicBezTo>
                        <a:pt x="257813" y="1440"/>
                        <a:pt x="256372" y="1440"/>
                        <a:pt x="256372" y="1440"/>
                      </a:cubicBezTo>
                      <a:cubicBezTo>
                        <a:pt x="246290" y="2881"/>
                        <a:pt x="234768" y="4321"/>
                        <a:pt x="224686" y="5761"/>
                      </a:cubicBezTo>
                      <a:cubicBezTo>
                        <a:pt x="223246" y="5761"/>
                        <a:pt x="223246" y="5761"/>
                        <a:pt x="221805" y="5761"/>
                      </a:cubicBezTo>
                      <a:cubicBezTo>
                        <a:pt x="218925" y="5761"/>
                        <a:pt x="217485" y="7201"/>
                        <a:pt x="216044" y="7201"/>
                      </a:cubicBezTo>
                      <a:cubicBezTo>
                        <a:pt x="210283" y="8642"/>
                        <a:pt x="204522" y="10082"/>
                        <a:pt x="198761" y="11522"/>
                      </a:cubicBezTo>
                      <a:cubicBezTo>
                        <a:pt x="195880" y="12963"/>
                        <a:pt x="191559" y="12963"/>
                        <a:pt x="188679" y="14403"/>
                      </a:cubicBezTo>
                      <a:cubicBezTo>
                        <a:pt x="182917" y="15843"/>
                        <a:pt x="177156" y="17283"/>
                        <a:pt x="171395" y="18724"/>
                      </a:cubicBezTo>
                      <a:cubicBezTo>
                        <a:pt x="169955" y="18724"/>
                        <a:pt x="167074" y="20164"/>
                        <a:pt x="165634" y="20164"/>
                      </a:cubicBezTo>
                      <a:cubicBezTo>
                        <a:pt x="164194" y="20164"/>
                        <a:pt x="162753" y="21604"/>
                        <a:pt x="161313" y="21604"/>
                      </a:cubicBezTo>
                      <a:cubicBezTo>
                        <a:pt x="158432" y="23045"/>
                        <a:pt x="155552" y="23045"/>
                        <a:pt x="154111" y="24485"/>
                      </a:cubicBezTo>
                      <a:cubicBezTo>
                        <a:pt x="149791" y="25925"/>
                        <a:pt x="145470" y="27366"/>
                        <a:pt x="139709" y="30246"/>
                      </a:cubicBezTo>
                      <a:cubicBezTo>
                        <a:pt x="136828" y="31686"/>
                        <a:pt x="133947" y="31686"/>
                        <a:pt x="132507" y="33127"/>
                      </a:cubicBezTo>
                      <a:cubicBezTo>
                        <a:pt x="128186" y="34567"/>
                        <a:pt x="122425" y="37448"/>
                        <a:pt x="118104" y="38888"/>
                      </a:cubicBezTo>
                      <a:cubicBezTo>
                        <a:pt x="115224" y="40328"/>
                        <a:pt x="113783" y="40328"/>
                        <a:pt x="110903" y="41769"/>
                      </a:cubicBezTo>
                      <a:cubicBezTo>
                        <a:pt x="103701" y="44649"/>
                        <a:pt x="97940" y="48970"/>
                        <a:pt x="90739" y="51850"/>
                      </a:cubicBezTo>
                      <a:cubicBezTo>
                        <a:pt x="89298" y="53291"/>
                        <a:pt x="87858" y="53291"/>
                        <a:pt x="86418" y="54731"/>
                      </a:cubicBezTo>
                      <a:cubicBezTo>
                        <a:pt x="80657" y="57612"/>
                        <a:pt x="76336" y="61933"/>
                        <a:pt x="70575" y="64813"/>
                      </a:cubicBezTo>
                      <a:cubicBezTo>
                        <a:pt x="69134" y="64813"/>
                        <a:pt x="69134" y="66253"/>
                        <a:pt x="67694" y="66253"/>
                      </a:cubicBezTo>
                      <a:cubicBezTo>
                        <a:pt x="61933" y="70575"/>
                        <a:pt x="56172" y="74895"/>
                        <a:pt x="51851" y="79216"/>
                      </a:cubicBezTo>
                      <a:cubicBezTo>
                        <a:pt x="50410" y="79216"/>
                        <a:pt x="50410" y="80656"/>
                        <a:pt x="48970" y="80656"/>
                      </a:cubicBezTo>
                      <a:cubicBezTo>
                        <a:pt x="47530" y="82097"/>
                        <a:pt x="46089" y="83537"/>
                        <a:pt x="44649" y="84978"/>
                      </a:cubicBezTo>
                      <a:cubicBezTo>
                        <a:pt x="41769" y="87858"/>
                        <a:pt x="38888" y="90739"/>
                        <a:pt x="36007" y="92179"/>
                      </a:cubicBezTo>
                      <a:cubicBezTo>
                        <a:pt x="36007" y="92179"/>
                        <a:pt x="34567" y="93619"/>
                        <a:pt x="34567" y="93619"/>
                      </a:cubicBezTo>
                      <a:cubicBezTo>
                        <a:pt x="31686" y="97940"/>
                        <a:pt x="27366" y="100820"/>
                        <a:pt x="24485" y="105142"/>
                      </a:cubicBezTo>
                      <a:cubicBezTo>
                        <a:pt x="24485" y="106582"/>
                        <a:pt x="23045" y="106582"/>
                        <a:pt x="23045" y="108022"/>
                      </a:cubicBezTo>
                      <a:cubicBezTo>
                        <a:pt x="23045" y="109462"/>
                        <a:pt x="21604" y="109462"/>
                        <a:pt x="21604" y="110903"/>
                      </a:cubicBezTo>
                      <a:cubicBezTo>
                        <a:pt x="18724" y="115223"/>
                        <a:pt x="15843" y="119544"/>
                        <a:pt x="12963" y="123865"/>
                      </a:cubicBezTo>
                      <a:cubicBezTo>
                        <a:pt x="12963" y="123865"/>
                        <a:pt x="12963" y="123865"/>
                        <a:pt x="12963" y="123865"/>
                      </a:cubicBezTo>
                      <a:cubicBezTo>
                        <a:pt x="11522" y="126746"/>
                        <a:pt x="10082" y="131067"/>
                        <a:pt x="8642" y="133947"/>
                      </a:cubicBezTo>
                      <a:cubicBezTo>
                        <a:pt x="7201" y="135388"/>
                        <a:pt x="7201" y="138268"/>
                        <a:pt x="5761" y="139709"/>
                      </a:cubicBezTo>
                      <a:cubicBezTo>
                        <a:pt x="5761" y="139709"/>
                        <a:pt x="5761" y="139709"/>
                        <a:pt x="5761" y="139709"/>
                      </a:cubicBezTo>
                      <a:cubicBezTo>
                        <a:pt x="5761" y="141149"/>
                        <a:pt x="4321" y="144029"/>
                        <a:pt x="4321" y="145470"/>
                      </a:cubicBezTo>
                      <a:cubicBezTo>
                        <a:pt x="2881" y="148350"/>
                        <a:pt x="2881" y="151231"/>
                        <a:pt x="1440" y="155552"/>
                      </a:cubicBezTo>
                      <a:cubicBezTo>
                        <a:pt x="1440" y="155552"/>
                        <a:pt x="1440" y="155552"/>
                        <a:pt x="1440" y="155552"/>
                      </a:cubicBezTo>
                      <a:cubicBezTo>
                        <a:pt x="1440" y="156992"/>
                        <a:pt x="1440" y="159873"/>
                        <a:pt x="1440" y="161313"/>
                      </a:cubicBezTo>
                      <a:cubicBezTo>
                        <a:pt x="1440" y="164194"/>
                        <a:pt x="0" y="167074"/>
                        <a:pt x="0" y="169955"/>
                      </a:cubicBezTo>
                      <a:cubicBezTo>
                        <a:pt x="0" y="171395"/>
                        <a:pt x="0" y="171395"/>
                        <a:pt x="0" y="172835"/>
                      </a:cubicBezTo>
                      <a:lnTo>
                        <a:pt x="0" y="230447"/>
                      </a:lnTo>
                      <a:cubicBezTo>
                        <a:pt x="0" y="226126"/>
                        <a:pt x="0" y="223245"/>
                        <a:pt x="1440" y="218925"/>
                      </a:cubicBezTo>
                      <a:cubicBezTo>
                        <a:pt x="1440" y="217484"/>
                        <a:pt x="1440" y="214604"/>
                        <a:pt x="1440" y="213164"/>
                      </a:cubicBezTo>
                      <a:cubicBezTo>
                        <a:pt x="1440" y="210283"/>
                        <a:pt x="2881" y="205962"/>
                        <a:pt x="4321" y="203081"/>
                      </a:cubicBezTo>
                      <a:cubicBezTo>
                        <a:pt x="4321" y="201641"/>
                        <a:pt x="5761" y="198761"/>
                        <a:pt x="5761" y="197320"/>
                      </a:cubicBezTo>
                      <a:cubicBezTo>
                        <a:pt x="7201" y="195880"/>
                        <a:pt x="7201" y="193000"/>
                        <a:pt x="8642" y="191559"/>
                      </a:cubicBezTo>
                      <a:cubicBezTo>
                        <a:pt x="10082" y="188678"/>
                        <a:pt x="11522" y="184358"/>
                        <a:pt x="12963" y="181477"/>
                      </a:cubicBezTo>
                      <a:cubicBezTo>
                        <a:pt x="15843" y="177156"/>
                        <a:pt x="18724" y="172835"/>
                        <a:pt x="21604" y="167074"/>
                      </a:cubicBezTo>
                      <a:cubicBezTo>
                        <a:pt x="21604" y="165634"/>
                        <a:pt x="23045" y="165634"/>
                        <a:pt x="23045" y="164194"/>
                      </a:cubicBezTo>
                      <a:cubicBezTo>
                        <a:pt x="25925" y="159873"/>
                        <a:pt x="30246" y="154111"/>
                        <a:pt x="34567" y="149791"/>
                      </a:cubicBezTo>
                      <a:cubicBezTo>
                        <a:pt x="34567" y="149791"/>
                        <a:pt x="36007" y="148350"/>
                        <a:pt x="36007" y="148350"/>
                      </a:cubicBezTo>
                      <a:cubicBezTo>
                        <a:pt x="40328" y="144029"/>
                        <a:pt x="44649" y="139709"/>
                        <a:pt x="48970" y="135388"/>
                      </a:cubicBezTo>
                      <a:cubicBezTo>
                        <a:pt x="50410" y="135388"/>
                        <a:pt x="50410" y="133947"/>
                        <a:pt x="51851" y="133947"/>
                      </a:cubicBezTo>
                      <a:cubicBezTo>
                        <a:pt x="57612" y="129626"/>
                        <a:pt x="61933" y="125306"/>
                        <a:pt x="67694" y="120985"/>
                      </a:cubicBezTo>
                      <a:cubicBezTo>
                        <a:pt x="69134" y="120985"/>
                        <a:pt x="69134" y="119544"/>
                        <a:pt x="70575" y="119544"/>
                      </a:cubicBezTo>
                      <a:cubicBezTo>
                        <a:pt x="76336" y="115223"/>
                        <a:pt x="83537" y="110903"/>
                        <a:pt x="90739" y="106582"/>
                      </a:cubicBezTo>
                      <a:cubicBezTo>
                        <a:pt x="96500" y="102261"/>
                        <a:pt x="103701" y="99380"/>
                        <a:pt x="110903" y="96500"/>
                      </a:cubicBezTo>
                      <a:cubicBezTo>
                        <a:pt x="112343" y="95059"/>
                        <a:pt x="115224" y="95059"/>
                        <a:pt x="118104" y="93619"/>
                      </a:cubicBezTo>
                      <a:cubicBezTo>
                        <a:pt x="122425" y="90739"/>
                        <a:pt x="126746" y="89298"/>
                        <a:pt x="132507" y="87858"/>
                      </a:cubicBezTo>
                      <a:cubicBezTo>
                        <a:pt x="135388" y="86417"/>
                        <a:pt x="138268" y="86417"/>
                        <a:pt x="139709" y="84978"/>
                      </a:cubicBezTo>
                      <a:cubicBezTo>
                        <a:pt x="144029" y="83537"/>
                        <a:pt x="148350" y="82097"/>
                        <a:pt x="154111" y="79216"/>
                      </a:cubicBezTo>
                      <a:cubicBezTo>
                        <a:pt x="156992" y="77776"/>
                        <a:pt x="159873" y="77776"/>
                        <a:pt x="161313" y="76336"/>
                      </a:cubicBezTo>
                      <a:cubicBezTo>
                        <a:pt x="164194" y="74895"/>
                        <a:pt x="168514" y="73455"/>
                        <a:pt x="171395" y="73455"/>
                      </a:cubicBezTo>
                      <a:cubicBezTo>
                        <a:pt x="177156" y="72015"/>
                        <a:pt x="182917" y="70575"/>
                        <a:pt x="188679" y="69134"/>
                      </a:cubicBezTo>
                      <a:cubicBezTo>
                        <a:pt x="191559" y="67694"/>
                        <a:pt x="195880" y="67694"/>
                        <a:pt x="198761" y="66253"/>
                      </a:cubicBezTo>
                      <a:cubicBezTo>
                        <a:pt x="204522" y="64813"/>
                        <a:pt x="210283" y="63373"/>
                        <a:pt x="216044" y="61933"/>
                      </a:cubicBezTo>
                      <a:cubicBezTo>
                        <a:pt x="218925" y="61933"/>
                        <a:pt x="221805" y="60492"/>
                        <a:pt x="224686" y="60492"/>
                      </a:cubicBezTo>
                      <a:cubicBezTo>
                        <a:pt x="234768" y="59052"/>
                        <a:pt x="246290" y="57612"/>
                        <a:pt x="256372" y="56172"/>
                      </a:cubicBezTo>
                      <a:cubicBezTo>
                        <a:pt x="259253" y="56172"/>
                        <a:pt x="262134" y="56172"/>
                        <a:pt x="265014" y="56172"/>
                      </a:cubicBezTo>
                      <a:cubicBezTo>
                        <a:pt x="270775" y="56172"/>
                        <a:pt x="277977" y="54731"/>
                        <a:pt x="283738" y="54731"/>
                      </a:cubicBezTo>
                      <a:cubicBezTo>
                        <a:pt x="288059" y="54731"/>
                        <a:pt x="290939" y="54731"/>
                        <a:pt x="295260" y="54731"/>
                      </a:cubicBezTo>
                      <a:cubicBezTo>
                        <a:pt x="299581" y="54731"/>
                        <a:pt x="303902" y="54731"/>
                        <a:pt x="308223" y="54731"/>
                      </a:cubicBezTo>
                      <a:cubicBezTo>
                        <a:pt x="312544" y="54731"/>
                        <a:pt x="316865" y="54731"/>
                        <a:pt x="319745" y="54731"/>
                      </a:cubicBezTo>
                      <a:cubicBezTo>
                        <a:pt x="324066" y="54731"/>
                        <a:pt x="326947" y="54731"/>
                        <a:pt x="331268" y="54731"/>
                      </a:cubicBezTo>
                      <a:cubicBezTo>
                        <a:pt x="335589" y="54731"/>
                        <a:pt x="339910" y="54731"/>
                        <a:pt x="344231" y="56172"/>
                      </a:cubicBezTo>
                      <a:cubicBezTo>
                        <a:pt x="347111" y="56172"/>
                        <a:pt x="351432" y="56172"/>
                        <a:pt x="354313" y="57612"/>
                      </a:cubicBezTo>
                      <a:cubicBezTo>
                        <a:pt x="358633" y="57612"/>
                        <a:pt x="362954" y="59052"/>
                        <a:pt x="367275" y="59052"/>
                      </a:cubicBezTo>
                      <a:cubicBezTo>
                        <a:pt x="370156" y="59052"/>
                        <a:pt x="374477" y="60492"/>
                        <a:pt x="377357" y="60492"/>
                      </a:cubicBezTo>
                      <a:cubicBezTo>
                        <a:pt x="381678" y="61933"/>
                        <a:pt x="384559" y="61933"/>
                        <a:pt x="388880" y="63373"/>
                      </a:cubicBezTo>
                      <a:cubicBezTo>
                        <a:pt x="393200" y="64813"/>
                        <a:pt x="396081" y="64813"/>
                        <a:pt x="400402" y="66253"/>
                      </a:cubicBezTo>
                      <a:cubicBezTo>
                        <a:pt x="403282" y="67694"/>
                        <a:pt x="406163" y="67694"/>
                        <a:pt x="409044" y="69134"/>
                      </a:cubicBezTo>
                      <a:cubicBezTo>
                        <a:pt x="413365" y="70575"/>
                        <a:pt x="419126" y="72015"/>
                        <a:pt x="423447" y="73455"/>
                      </a:cubicBezTo>
                      <a:cubicBezTo>
                        <a:pt x="427767" y="74895"/>
                        <a:pt x="430648" y="76336"/>
                        <a:pt x="434969" y="77776"/>
                      </a:cubicBezTo>
                      <a:cubicBezTo>
                        <a:pt x="436409" y="79216"/>
                        <a:pt x="437850" y="79216"/>
                        <a:pt x="440730" y="80656"/>
                      </a:cubicBezTo>
                      <a:cubicBezTo>
                        <a:pt x="446491" y="83537"/>
                        <a:pt x="452253" y="86417"/>
                        <a:pt x="456573" y="89298"/>
                      </a:cubicBezTo>
                      <a:cubicBezTo>
                        <a:pt x="496902" y="112343"/>
                        <a:pt x="517066" y="144029"/>
                        <a:pt x="517066" y="177156"/>
                      </a:cubicBezTo>
                      <a:lnTo>
                        <a:pt x="517066" y="119544"/>
                      </a:lnTo>
                      <a:cubicBezTo>
                        <a:pt x="514185" y="87858"/>
                        <a:pt x="494021" y="56172"/>
                        <a:pt x="453693" y="331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1" name="Forma livre: Forma 190">
                  <a:extLst>
                    <a:ext uri="{FF2B5EF4-FFF2-40B4-BE49-F238E27FC236}">
                      <a16:creationId xmlns:a16="http://schemas.microsoft.com/office/drawing/2014/main" id="{6D541FFC-67F3-4799-B70D-B72EB2C6241E}"/>
                    </a:ext>
                  </a:extLst>
                </p:cNvPr>
                <p:cNvSpPr/>
                <p:nvPr/>
              </p:nvSpPr>
              <p:spPr>
                <a:xfrm>
                  <a:off x="9169318" y="4242766"/>
                  <a:ext cx="453692" cy="321185"/>
                </a:xfrm>
                <a:custGeom>
                  <a:avLst/>
                  <a:gdLst>
                    <a:gd name="connsiteX0" fmla="*/ 453693 w 453692"/>
                    <a:gd name="connsiteY0" fmla="*/ 0 h 321185"/>
                    <a:gd name="connsiteX1" fmla="*/ 453693 w 453692"/>
                    <a:gd name="connsiteY1" fmla="*/ 57612 h 321185"/>
                    <a:gd name="connsiteX2" fmla="*/ 0 w 453692"/>
                    <a:gd name="connsiteY2" fmla="*/ 321186 h 321185"/>
                    <a:gd name="connsiteX3" fmla="*/ 0 w 453692"/>
                    <a:gd name="connsiteY3" fmla="*/ 263574 h 32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3692" h="321185">
                      <a:moveTo>
                        <a:pt x="453693" y="0"/>
                      </a:moveTo>
                      <a:lnTo>
                        <a:pt x="453693" y="57612"/>
                      </a:lnTo>
                      <a:lnTo>
                        <a:pt x="0" y="321186"/>
                      </a:lnTo>
                      <a:lnTo>
                        <a:pt x="0" y="2635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2" name="Forma livre: Forma 191">
                  <a:extLst>
                    <a:ext uri="{FF2B5EF4-FFF2-40B4-BE49-F238E27FC236}">
                      <a16:creationId xmlns:a16="http://schemas.microsoft.com/office/drawing/2014/main" id="{E52601CF-FDD4-45C4-A142-C3EEA26CBC6B}"/>
                    </a:ext>
                  </a:extLst>
                </p:cNvPr>
                <p:cNvSpPr/>
                <p:nvPr/>
              </p:nvSpPr>
              <p:spPr>
                <a:xfrm>
                  <a:off x="8070373" y="4630205"/>
                  <a:ext cx="445050" cy="313984"/>
                </a:xfrm>
                <a:custGeom>
                  <a:avLst/>
                  <a:gdLst>
                    <a:gd name="connsiteX0" fmla="*/ 445051 w 445050"/>
                    <a:gd name="connsiteY0" fmla="*/ 256373 h 313984"/>
                    <a:gd name="connsiteX1" fmla="*/ 445051 w 445050"/>
                    <a:gd name="connsiteY1" fmla="*/ 313984 h 313984"/>
                    <a:gd name="connsiteX2" fmla="*/ 0 w 445050"/>
                    <a:gd name="connsiteY2" fmla="*/ 57612 h 313984"/>
                    <a:gd name="connsiteX3" fmla="*/ 0 w 445050"/>
                    <a:gd name="connsiteY3" fmla="*/ 0 h 313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5050" h="313984">
                      <a:moveTo>
                        <a:pt x="445051" y="256373"/>
                      </a:moveTo>
                      <a:lnTo>
                        <a:pt x="445051" y="313984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3" name="Forma livre: Forma 192">
                  <a:extLst>
                    <a:ext uri="{FF2B5EF4-FFF2-40B4-BE49-F238E27FC236}">
                      <a16:creationId xmlns:a16="http://schemas.microsoft.com/office/drawing/2014/main" id="{43A912BC-FCE2-4121-841A-CEE7BFC4EDDD}"/>
                    </a:ext>
                  </a:extLst>
                </p:cNvPr>
                <p:cNvSpPr/>
                <p:nvPr/>
              </p:nvSpPr>
              <p:spPr>
                <a:xfrm>
                  <a:off x="7564785" y="4621563"/>
                  <a:ext cx="515670" cy="234768"/>
                </a:xfrm>
                <a:custGeom>
                  <a:avLst/>
                  <a:gdLst>
                    <a:gd name="connsiteX0" fmla="*/ 515670 w 515670"/>
                    <a:gd name="connsiteY0" fmla="*/ 56172 h 234768"/>
                    <a:gd name="connsiteX1" fmla="*/ 514230 w 515670"/>
                    <a:gd name="connsiteY1" fmla="*/ 64813 h 234768"/>
                    <a:gd name="connsiteX2" fmla="*/ 512790 w 515670"/>
                    <a:gd name="connsiteY2" fmla="*/ 70575 h 234768"/>
                    <a:gd name="connsiteX3" fmla="*/ 511350 w 515670"/>
                    <a:gd name="connsiteY3" fmla="*/ 77776 h 234768"/>
                    <a:gd name="connsiteX4" fmla="*/ 509909 w 515670"/>
                    <a:gd name="connsiteY4" fmla="*/ 83537 h 234768"/>
                    <a:gd name="connsiteX5" fmla="*/ 507029 w 515670"/>
                    <a:gd name="connsiteY5" fmla="*/ 90739 h 234768"/>
                    <a:gd name="connsiteX6" fmla="*/ 504148 w 515670"/>
                    <a:gd name="connsiteY6" fmla="*/ 96500 h 234768"/>
                    <a:gd name="connsiteX7" fmla="*/ 499827 w 515670"/>
                    <a:gd name="connsiteY7" fmla="*/ 103701 h 234768"/>
                    <a:gd name="connsiteX8" fmla="*/ 496947 w 515670"/>
                    <a:gd name="connsiteY8" fmla="*/ 108022 h 234768"/>
                    <a:gd name="connsiteX9" fmla="*/ 488305 w 515670"/>
                    <a:gd name="connsiteY9" fmla="*/ 118104 h 234768"/>
                    <a:gd name="connsiteX10" fmla="*/ 485424 w 515670"/>
                    <a:gd name="connsiteY10" fmla="*/ 120985 h 234768"/>
                    <a:gd name="connsiteX11" fmla="*/ 479663 w 515670"/>
                    <a:gd name="connsiteY11" fmla="*/ 125306 h 234768"/>
                    <a:gd name="connsiteX12" fmla="*/ 472462 w 515670"/>
                    <a:gd name="connsiteY12" fmla="*/ 131067 h 234768"/>
                    <a:gd name="connsiteX13" fmla="*/ 466701 w 515670"/>
                    <a:gd name="connsiteY13" fmla="*/ 135388 h 234768"/>
                    <a:gd name="connsiteX14" fmla="*/ 458059 w 515670"/>
                    <a:gd name="connsiteY14" fmla="*/ 141149 h 234768"/>
                    <a:gd name="connsiteX15" fmla="*/ 437895 w 515670"/>
                    <a:gd name="connsiteY15" fmla="*/ 151231 h 234768"/>
                    <a:gd name="connsiteX16" fmla="*/ 430693 w 515670"/>
                    <a:gd name="connsiteY16" fmla="*/ 154112 h 234768"/>
                    <a:gd name="connsiteX17" fmla="*/ 416290 w 515670"/>
                    <a:gd name="connsiteY17" fmla="*/ 159873 h 234768"/>
                    <a:gd name="connsiteX18" fmla="*/ 404768 w 515670"/>
                    <a:gd name="connsiteY18" fmla="*/ 162754 h 234768"/>
                    <a:gd name="connsiteX19" fmla="*/ 397566 w 515670"/>
                    <a:gd name="connsiteY19" fmla="*/ 165634 h 234768"/>
                    <a:gd name="connsiteX20" fmla="*/ 383163 w 515670"/>
                    <a:gd name="connsiteY20" fmla="*/ 168515 h 234768"/>
                    <a:gd name="connsiteX21" fmla="*/ 375962 w 515670"/>
                    <a:gd name="connsiteY21" fmla="*/ 169955 h 234768"/>
                    <a:gd name="connsiteX22" fmla="*/ 370201 w 515670"/>
                    <a:gd name="connsiteY22" fmla="*/ 171395 h 234768"/>
                    <a:gd name="connsiteX23" fmla="*/ 350037 w 515670"/>
                    <a:gd name="connsiteY23" fmla="*/ 174276 h 234768"/>
                    <a:gd name="connsiteX24" fmla="*/ 339955 w 515670"/>
                    <a:gd name="connsiteY24" fmla="*/ 175716 h 234768"/>
                    <a:gd name="connsiteX25" fmla="*/ 325552 w 515670"/>
                    <a:gd name="connsiteY25" fmla="*/ 177156 h 234768"/>
                    <a:gd name="connsiteX26" fmla="*/ 314029 w 515670"/>
                    <a:gd name="connsiteY26" fmla="*/ 177156 h 234768"/>
                    <a:gd name="connsiteX27" fmla="*/ 301067 w 515670"/>
                    <a:gd name="connsiteY27" fmla="*/ 177156 h 234768"/>
                    <a:gd name="connsiteX28" fmla="*/ 289544 w 515670"/>
                    <a:gd name="connsiteY28" fmla="*/ 177156 h 234768"/>
                    <a:gd name="connsiteX29" fmla="*/ 276582 w 515670"/>
                    <a:gd name="connsiteY29" fmla="*/ 175716 h 234768"/>
                    <a:gd name="connsiteX30" fmla="*/ 265059 w 515670"/>
                    <a:gd name="connsiteY30" fmla="*/ 174276 h 234768"/>
                    <a:gd name="connsiteX31" fmla="*/ 250656 w 515670"/>
                    <a:gd name="connsiteY31" fmla="*/ 172835 h 234768"/>
                    <a:gd name="connsiteX32" fmla="*/ 239134 w 515670"/>
                    <a:gd name="connsiteY32" fmla="*/ 171395 h 234768"/>
                    <a:gd name="connsiteX33" fmla="*/ 220410 w 515670"/>
                    <a:gd name="connsiteY33" fmla="*/ 168515 h 234768"/>
                    <a:gd name="connsiteX34" fmla="*/ 211768 w 515670"/>
                    <a:gd name="connsiteY34" fmla="*/ 167074 h 234768"/>
                    <a:gd name="connsiteX35" fmla="*/ 182963 w 515670"/>
                    <a:gd name="connsiteY35" fmla="*/ 159873 h 234768"/>
                    <a:gd name="connsiteX36" fmla="*/ 161358 w 515670"/>
                    <a:gd name="connsiteY36" fmla="*/ 152671 h 234768"/>
                    <a:gd name="connsiteX37" fmla="*/ 157037 w 515670"/>
                    <a:gd name="connsiteY37" fmla="*/ 151231 h 234768"/>
                    <a:gd name="connsiteX38" fmla="*/ 139754 w 515670"/>
                    <a:gd name="connsiteY38" fmla="*/ 145470 h 234768"/>
                    <a:gd name="connsiteX39" fmla="*/ 123910 w 515670"/>
                    <a:gd name="connsiteY39" fmla="*/ 138268 h 234768"/>
                    <a:gd name="connsiteX40" fmla="*/ 116709 w 515670"/>
                    <a:gd name="connsiteY40" fmla="*/ 135388 h 234768"/>
                    <a:gd name="connsiteX41" fmla="*/ 93664 w 515670"/>
                    <a:gd name="connsiteY41" fmla="*/ 123865 h 234768"/>
                    <a:gd name="connsiteX42" fmla="*/ 45 w 515670"/>
                    <a:gd name="connsiteY42" fmla="*/ 0 h 234768"/>
                    <a:gd name="connsiteX43" fmla="*/ 45 w 515670"/>
                    <a:gd name="connsiteY43" fmla="*/ 57612 h 234768"/>
                    <a:gd name="connsiteX44" fmla="*/ 93664 w 515670"/>
                    <a:gd name="connsiteY44" fmla="*/ 181477 h 234768"/>
                    <a:gd name="connsiteX45" fmla="*/ 116709 w 515670"/>
                    <a:gd name="connsiteY45" fmla="*/ 193000 h 234768"/>
                    <a:gd name="connsiteX46" fmla="*/ 123910 w 515670"/>
                    <a:gd name="connsiteY46" fmla="*/ 195880 h 234768"/>
                    <a:gd name="connsiteX47" fmla="*/ 139754 w 515670"/>
                    <a:gd name="connsiteY47" fmla="*/ 203082 h 234768"/>
                    <a:gd name="connsiteX48" fmla="*/ 142634 w 515670"/>
                    <a:gd name="connsiteY48" fmla="*/ 204522 h 234768"/>
                    <a:gd name="connsiteX49" fmla="*/ 157037 w 515670"/>
                    <a:gd name="connsiteY49" fmla="*/ 210283 h 234768"/>
                    <a:gd name="connsiteX50" fmla="*/ 161358 w 515670"/>
                    <a:gd name="connsiteY50" fmla="*/ 211723 h 234768"/>
                    <a:gd name="connsiteX51" fmla="*/ 181522 w 515670"/>
                    <a:gd name="connsiteY51" fmla="*/ 217485 h 234768"/>
                    <a:gd name="connsiteX52" fmla="*/ 182963 w 515670"/>
                    <a:gd name="connsiteY52" fmla="*/ 217485 h 234768"/>
                    <a:gd name="connsiteX53" fmla="*/ 211768 w 515670"/>
                    <a:gd name="connsiteY53" fmla="*/ 224686 h 234768"/>
                    <a:gd name="connsiteX54" fmla="*/ 213209 w 515670"/>
                    <a:gd name="connsiteY54" fmla="*/ 224686 h 234768"/>
                    <a:gd name="connsiteX55" fmla="*/ 220410 w 515670"/>
                    <a:gd name="connsiteY55" fmla="*/ 226126 h 234768"/>
                    <a:gd name="connsiteX56" fmla="*/ 239134 w 515670"/>
                    <a:gd name="connsiteY56" fmla="*/ 229007 h 234768"/>
                    <a:gd name="connsiteX57" fmla="*/ 243455 w 515670"/>
                    <a:gd name="connsiteY57" fmla="*/ 230447 h 234768"/>
                    <a:gd name="connsiteX58" fmla="*/ 250656 w 515670"/>
                    <a:gd name="connsiteY58" fmla="*/ 231888 h 234768"/>
                    <a:gd name="connsiteX59" fmla="*/ 265059 w 515670"/>
                    <a:gd name="connsiteY59" fmla="*/ 233328 h 234768"/>
                    <a:gd name="connsiteX60" fmla="*/ 270820 w 515670"/>
                    <a:gd name="connsiteY60" fmla="*/ 233328 h 234768"/>
                    <a:gd name="connsiteX61" fmla="*/ 276582 w 515670"/>
                    <a:gd name="connsiteY61" fmla="*/ 233328 h 234768"/>
                    <a:gd name="connsiteX62" fmla="*/ 289544 w 515670"/>
                    <a:gd name="connsiteY62" fmla="*/ 234768 h 234768"/>
                    <a:gd name="connsiteX63" fmla="*/ 295305 w 515670"/>
                    <a:gd name="connsiteY63" fmla="*/ 234768 h 234768"/>
                    <a:gd name="connsiteX64" fmla="*/ 301067 w 515670"/>
                    <a:gd name="connsiteY64" fmla="*/ 234768 h 234768"/>
                    <a:gd name="connsiteX65" fmla="*/ 314029 w 515670"/>
                    <a:gd name="connsiteY65" fmla="*/ 234768 h 234768"/>
                    <a:gd name="connsiteX66" fmla="*/ 321231 w 515670"/>
                    <a:gd name="connsiteY66" fmla="*/ 234768 h 234768"/>
                    <a:gd name="connsiteX67" fmla="*/ 325552 w 515670"/>
                    <a:gd name="connsiteY67" fmla="*/ 234768 h 234768"/>
                    <a:gd name="connsiteX68" fmla="*/ 339955 w 515670"/>
                    <a:gd name="connsiteY68" fmla="*/ 233328 h 234768"/>
                    <a:gd name="connsiteX69" fmla="*/ 347156 w 515670"/>
                    <a:gd name="connsiteY69" fmla="*/ 233328 h 234768"/>
                    <a:gd name="connsiteX70" fmla="*/ 350037 w 515670"/>
                    <a:gd name="connsiteY70" fmla="*/ 233328 h 234768"/>
                    <a:gd name="connsiteX71" fmla="*/ 370201 w 515670"/>
                    <a:gd name="connsiteY71" fmla="*/ 230447 h 234768"/>
                    <a:gd name="connsiteX72" fmla="*/ 374522 w 515670"/>
                    <a:gd name="connsiteY72" fmla="*/ 230447 h 234768"/>
                    <a:gd name="connsiteX73" fmla="*/ 375962 w 515670"/>
                    <a:gd name="connsiteY73" fmla="*/ 230447 h 234768"/>
                    <a:gd name="connsiteX74" fmla="*/ 383163 w 515670"/>
                    <a:gd name="connsiteY74" fmla="*/ 229007 h 234768"/>
                    <a:gd name="connsiteX75" fmla="*/ 397566 w 515670"/>
                    <a:gd name="connsiteY75" fmla="*/ 226126 h 234768"/>
                    <a:gd name="connsiteX76" fmla="*/ 404768 w 515670"/>
                    <a:gd name="connsiteY76" fmla="*/ 223246 h 234768"/>
                    <a:gd name="connsiteX77" fmla="*/ 413410 w 515670"/>
                    <a:gd name="connsiteY77" fmla="*/ 220365 h 234768"/>
                    <a:gd name="connsiteX78" fmla="*/ 416290 w 515670"/>
                    <a:gd name="connsiteY78" fmla="*/ 218925 h 234768"/>
                    <a:gd name="connsiteX79" fmla="*/ 430693 w 515670"/>
                    <a:gd name="connsiteY79" fmla="*/ 213164 h 234768"/>
                    <a:gd name="connsiteX80" fmla="*/ 437895 w 515670"/>
                    <a:gd name="connsiteY80" fmla="*/ 210283 h 234768"/>
                    <a:gd name="connsiteX81" fmla="*/ 458059 w 515670"/>
                    <a:gd name="connsiteY81" fmla="*/ 200201 h 234768"/>
                    <a:gd name="connsiteX82" fmla="*/ 460939 w 515670"/>
                    <a:gd name="connsiteY82" fmla="*/ 198761 h 234768"/>
                    <a:gd name="connsiteX83" fmla="*/ 466701 w 515670"/>
                    <a:gd name="connsiteY83" fmla="*/ 194440 h 234768"/>
                    <a:gd name="connsiteX84" fmla="*/ 472462 w 515670"/>
                    <a:gd name="connsiteY84" fmla="*/ 190119 h 234768"/>
                    <a:gd name="connsiteX85" fmla="*/ 479663 w 515670"/>
                    <a:gd name="connsiteY85" fmla="*/ 184358 h 234768"/>
                    <a:gd name="connsiteX86" fmla="*/ 485424 w 515670"/>
                    <a:gd name="connsiteY86" fmla="*/ 180037 h 234768"/>
                    <a:gd name="connsiteX87" fmla="*/ 485424 w 515670"/>
                    <a:gd name="connsiteY87" fmla="*/ 180037 h 234768"/>
                    <a:gd name="connsiteX88" fmla="*/ 486865 w 515670"/>
                    <a:gd name="connsiteY88" fmla="*/ 178597 h 234768"/>
                    <a:gd name="connsiteX89" fmla="*/ 495506 w 515670"/>
                    <a:gd name="connsiteY89" fmla="*/ 168515 h 234768"/>
                    <a:gd name="connsiteX90" fmla="*/ 496947 w 515670"/>
                    <a:gd name="connsiteY90" fmla="*/ 167074 h 234768"/>
                    <a:gd name="connsiteX91" fmla="*/ 498387 w 515670"/>
                    <a:gd name="connsiteY91" fmla="*/ 164194 h 234768"/>
                    <a:gd name="connsiteX92" fmla="*/ 502708 w 515670"/>
                    <a:gd name="connsiteY92" fmla="*/ 156992 h 234768"/>
                    <a:gd name="connsiteX93" fmla="*/ 504148 w 515670"/>
                    <a:gd name="connsiteY93" fmla="*/ 154112 h 234768"/>
                    <a:gd name="connsiteX94" fmla="*/ 505588 w 515670"/>
                    <a:gd name="connsiteY94" fmla="*/ 151231 h 234768"/>
                    <a:gd name="connsiteX95" fmla="*/ 508469 w 515670"/>
                    <a:gd name="connsiteY95" fmla="*/ 144029 h 234768"/>
                    <a:gd name="connsiteX96" fmla="*/ 509909 w 515670"/>
                    <a:gd name="connsiteY96" fmla="*/ 141149 h 234768"/>
                    <a:gd name="connsiteX97" fmla="*/ 509909 w 515670"/>
                    <a:gd name="connsiteY97" fmla="*/ 138268 h 234768"/>
                    <a:gd name="connsiteX98" fmla="*/ 511350 w 515670"/>
                    <a:gd name="connsiteY98" fmla="*/ 131067 h 234768"/>
                    <a:gd name="connsiteX99" fmla="*/ 512790 w 515670"/>
                    <a:gd name="connsiteY99" fmla="*/ 128187 h 234768"/>
                    <a:gd name="connsiteX100" fmla="*/ 512790 w 515670"/>
                    <a:gd name="connsiteY100" fmla="*/ 126746 h 234768"/>
                    <a:gd name="connsiteX101" fmla="*/ 514230 w 515670"/>
                    <a:gd name="connsiteY101" fmla="*/ 118104 h 234768"/>
                    <a:gd name="connsiteX102" fmla="*/ 514230 w 515670"/>
                    <a:gd name="connsiteY102" fmla="*/ 113784 h 234768"/>
                    <a:gd name="connsiteX103" fmla="*/ 514230 w 515670"/>
                    <a:gd name="connsiteY103" fmla="*/ 110903 h 234768"/>
                    <a:gd name="connsiteX104" fmla="*/ 514230 w 515670"/>
                    <a:gd name="connsiteY104" fmla="*/ 53291 h 234768"/>
                    <a:gd name="connsiteX105" fmla="*/ 515670 w 515670"/>
                    <a:gd name="connsiteY105" fmla="*/ 56172 h 234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5670" h="234768">
                      <a:moveTo>
                        <a:pt x="515670" y="56172"/>
                      </a:moveTo>
                      <a:cubicBezTo>
                        <a:pt x="515670" y="59052"/>
                        <a:pt x="515670" y="61933"/>
                        <a:pt x="514230" y="64813"/>
                      </a:cubicBezTo>
                      <a:cubicBezTo>
                        <a:pt x="514230" y="66254"/>
                        <a:pt x="512790" y="67694"/>
                        <a:pt x="512790" y="70575"/>
                      </a:cubicBezTo>
                      <a:cubicBezTo>
                        <a:pt x="512790" y="73455"/>
                        <a:pt x="511350" y="74895"/>
                        <a:pt x="511350" y="77776"/>
                      </a:cubicBezTo>
                      <a:cubicBezTo>
                        <a:pt x="511350" y="79216"/>
                        <a:pt x="509909" y="80657"/>
                        <a:pt x="509909" y="83537"/>
                      </a:cubicBezTo>
                      <a:cubicBezTo>
                        <a:pt x="508469" y="86418"/>
                        <a:pt x="508469" y="87858"/>
                        <a:pt x="507029" y="90739"/>
                      </a:cubicBezTo>
                      <a:cubicBezTo>
                        <a:pt x="505588" y="92179"/>
                        <a:pt x="505588" y="93619"/>
                        <a:pt x="504148" y="96500"/>
                      </a:cubicBezTo>
                      <a:cubicBezTo>
                        <a:pt x="502708" y="99381"/>
                        <a:pt x="501268" y="100821"/>
                        <a:pt x="499827" y="103701"/>
                      </a:cubicBezTo>
                      <a:cubicBezTo>
                        <a:pt x="498387" y="105142"/>
                        <a:pt x="496947" y="106582"/>
                        <a:pt x="496947" y="108022"/>
                      </a:cubicBezTo>
                      <a:cubicBezTo>
                        <a:pt x="494066" y="110903"/>
                        <a:pt x="491185" y="115224"/>
                        <a:pt x="488305" y="118104"/>
                      </a:cubicBezTo>
                      <a:cubicBezTo>
                        <a:pt x="486865" y="119545"/>
                        <a:pt x="486865" y="119545"/>
                        <a:pt x="485424" y="120985"/>
                      </a:cubicBezTo>
                      <a:cubicBezTo>
                        <a:pt x="483984" y="122425"/>
                        <a:pt x="482544" y="123865"/>
                        <a:pt x="479663" y="125306"/>
                      </a:cubicBezTo>
                      <a:cubicBezTo>
                        <a:pt x="476783" y="126746"/>
                        <a:pt x="475342" y="129627"/>
                        <a:pt x="472462" y="131067"/>
                      </a:cubicBezTo>
                      <a:cubicBezTo>
                        <a:pt x="471021" y="132507"/>
                        <a:pt x="468141" y="133948"/>
                        <a:pt x="466701" y="135388"/>
                      </a:cubicBezTo>
                      <a:cubicBezTo>
                        <a:pt x="463820" y="136828"/>
                        <a:pt x="460939" y="139709"/>
                        <a:pt x="458059" y="141149"/>
                      </a:cubicBezTo>
                      <a:cubicBezTo>
                        <a:pt x="452298" y="144029"/>
                        <a:pt x="445096" y="148351"/>
                        <a:pt x="437895" y="151231"/>
                      </a:cubicBezTo>
                      <a:cubicBezTo>
                        <a:pt x="435014" y="152671"/>
                        <a:pt x="433574" y="152671"/>
                        <a:pt x="430693" y="154112"/>
                      </a:cubicBezTo>
                      <a:cubicBezTo>
                        <a:pt x="426372" y="155552"/>
                        <a:pt x="420611" y="158432"/>
                        <a:pt x="416290" y="159873"/>
                      </a:cubicBezTo>
                      <a:cubicBezTo>
                        <a:pt x="411969" y="161313"/>
                        <a:pt x="409089" y="162754"/>
                        <a:pt x="404768" y="162754"/>
                      </a:cubicBezTo>
                      <a:cubicBezTo>
                        <a:pt x="401887" y="164194"/>
                        <a:pt x="399007" y="164194"/>
                        <a:pt x="397566" y="165634"/>
                      </a:cubicBezTo>
                      <a:cubicBezTo>
                        <a:pt x="393245" y="167074"/>
                        <a:pt x="388924" y="167074"/>
                        <a:pt x="383163" y="168515"/>
                      </a:cubicBezTo>
                      <a:cubicBezTo>
                        <a:pt x="380283" y="168515"/>
                        <a:pt x="378842" y="169955"/>
                        <a:pt x="375962" y="169955"/>
                      </a:cubicBezTo>
                      <a:cubicBezTo>
                        <a:pt x="374522" y="169955"/>
                        <a:pt x="371641" y="169955"/>
                        <a:pt x="370201" y="171395"/>
                      </a:cubicBezTo>
                      <a:cubicBezTo>
                        <a:pt x="362999" y="172835"/>
                        <a:pt x="357238" y="172835"/>
                        <a:pt x="350037" y="174276"/>
                      </a:cubicBezTo>
                      <a:cubicBezTo>
                        <a:pt x="347156" y="174276"/>
                        <a:pt x="342835" y="174276"/>
                        <a:pt x="339955" y="175716"/>
                      </a:cubicBezTo>
                      <a:cubicBezTo>
                        <a:pt x="335634" y="175716"/>
                        <a:pt x="329873" y="177156"/>
                        <a:pt x="325552" y="177156"/>
                      </a:cubicBezTo>
                      <a:cubicBezTo>
                        <a:pt x="321231" y="177156"/>
                        <a:pt x="318350" y="177156"/>
                        <a:pt x="314029" y="177156"/>
                      </a:cubicBezTo>
                      <a:cubicBezTo>
                        <a:pt x="309708" y="177156"/>
                        <a:pt x="305388" y="177156"/>
                        <a:pt x="301067" y="177156"/>
                      </a:cubicBezTo>
                      <a:cubicBezTo>
                        <a:pt x="296746" y="177156"/>
                        <a:pt x="293865" y="177156"/>
                        <a:pt x="289544" y="177156"/>
                      </a:cubicBezTo>
                      <a:cubicBezTo>
                        <a:pt x="285223" y="177156"/>
                        <a:pt x="280902" y="177156"/>
                        <a:pt x="276582" y="175716"/>
                      </a:cubicBezTo>
                      <a:cubicBezTo>
                        <a:pt x="272261" y="175716"/>
                        <a:pt x="269380" y="175716"/>
                        <a:pt x="265059" y="174276"/>
                      </a:cubicBezTo>
                      <a:cubicBezTo>
                        <a:pt x="260738" y="174276"/>
                        <a:pt x="254977" y="172835"/>
                        <a:pt x="250656" y="172835"/>
                      </a:cubicBezTo>
                      <a:cubicBezTo>
                        <a:pt x="246335" y="172835"/>
                        <a:pt x="243455" y="171395"/>
                        <a:pt x="239134" y="171395"/>
                      </a:cubicBezTo>
                      <a:cubicBezTo>
                        <a:pt x="233373" y="169955"/>
                        <a:pt x="227612" y="169955"/>
                        <a:pt x="220410" y="168515"/>
                      </a:cubicBezTo>
                      <a:cubicBezTo>
                        <a:pt x="217530" y="168515"/>
                        <a:pt x="214649" y="167074"/>
                        <a:pt x="211768" y="167074"/>
                      </a:cubicBezTo>
                      <a:cubicBezTo>
                        <a:pt x="201686" y="165634"/>
                        <a:pt x="191604" y="162754"/>
                        <a:pt x="182963" y="159873"/>
                      </a:cubicBezTo>
                      <a:cubicBezTo>
                        <a:pt x="175761" y="158432"/>
                        <a:pt x="168560" y="155552"/>
                        <a:pt x="161358" y="152671"/>
                      </a:cubicBezTo>
                      <a:cubicBezTo>
                        <a:pt x="159918" y="152671"/>
                        <a:pt x="158477" y="151231"/>
                        <a:pt x="157037" y="151231"/>
                      </a:cubicBezTo>
                      <a:cubicBezTo>
                        <a:pt x="151276" y="149791"/>
                        <a:pt x="145515" y="146910"/>
                        <a:pt x="139754" y="145470"/>
                      </a:cubicBezTo>
                      <a:cubicBezTo>
                        <a:pt x="133992" y="142590"/>
                        <a:pt x="129672" y="141149"/>
                        <a:pt x="123910" y="138268"/>
                      </a:cubicBezTo>
                      <a:cubicBezTo>
                        <a:pt x="121030" y="136828"/>
                        <a:pt x="118149" y="135388"/>
                        <a:pt x="116709" y="135388"/>
                      </a:cubicBezTo>
                      <a:cubicBezTo>
                        <a:pt x="109507" y="131067"/>
                        <a:pt x="100866" y="128187"/>
                        <a:pt x="93664" y="123865"/>
                      </a:cubicBezTo>
                      <a:cubicBezTo>
                        <a:pt x="31731" y="87858"/>
                        <a:pt x="-1395" y="41769"/>
                        <a:pt x="45" y="0"/>
                      </a:cubicBezTo>
                      <a:lnTo>
                        <a:pt x="45" y="57612"/>
                      </a:lnTo>
                      <a:cubicBezTo>
                        <a:pt x="45" y="100821"/>
                        <a:pt x="31731" y="145470"/>
                        <a:pt x="93664" y="181477"/>
                      </a:cubicBezTo>
                      <a:cubicBezTo>
                        <a:pt x="100866" y="185798"/>
                        <a:pt x="108067" y="190119"/>
                        <a:pt x="116709" y="193000"/>
                      </a:cubicBezTo>
                      <a:cubicBezTo>
                        <a:pt x="119589" y="194440"/>
                        <a:pt x="122470" y="195880"/>
                        <a:pt x="123910" y="195880"/>
                      </a:cubicBezTo>
                      <a:cubicBezTo>
                        <a:pt x="129672" y="198761"/>
                        <a:pt x="133992" y="200201"/>
                        <a:pt x="139754" y="203082"/>
                      </a:cubicBezTo>
                      <a:cubicBezTo>
                        <a:pt x="141194" y="203082"/>
                        <a:pt x="141194" y="203082"/>
                        <a:pt x="142634" y="204522"/>
                      </a:cubicBezTo>
                      <a:cubicBezTo>
                        <a:pt x="146955" y="205962"/>
                        <a:pt x="152716" y="208843"/>
                        <a:pt x="157037" y="210283"/>
                      </a:cubicBezTo>
                      <a:cubicBezTo>
                        <a:pt x="158477" y="210283"/>
                        <a:pt x="159918" y="211723"/>
                        <a:pt x="161358" y="211723"/>
                      </a:cubicBezTo>
                      <a:cubicBezTo>
                        <a:pt x="168560" y="214604"/>
                        <a:pt x="174321" y="216044"/>
                        <a:pt x="181522" y="217485"/>
                      </a:cubicBezTo>
                      <a:cubicBezTo>
                        <a:pt x="181522" y="217485"/>
                        <a:pt x="182963" y="217485"/>
                        <a:pt x="182963" y="217485"/>
                      </a:cubicBezTo>
                      <a:cubicBezTo>
                        <a:pt x="193045" y="220365"/>
                        <a:pt x="201686" y="223246"/>
                        <a:pt x="211768" y="224686"/>
                      </a:cubicBezTo>
                      <a:cubicBezTo>
                        <a:pt x="211768" y="224686"/>
                        <a:pt x="213209" y="224686"/>
                        <a:pt x="213209" y="224686"/>
                      </a:cubicBezTo>
                      <a:cubicBezTo>
                        <a:pt x="216089" y="224686"/>
                        <a:pt x="217530" y="226126"/>
                        <a:pt x="220410" y="226126"/>
                      </a:cubicBezTo>
                      <a:cubicBezTo>
                        <a:pt x="226171" y="227567"/>
                        <a:pt x="231932" y="229007"/>
                        <a:pt x="239134" y="229007"/>
                      </a:cubicBezTo>
                      <a:cubicBezTo>
                        <a:pt x="240574" y="229007"/>
                        <a:pt x="242014" y="229007"/>
                        <a:pt x="243455" y="230447"/>
                      </a:cubicBezTo>
                      <a:cubicBezTo>
                        <a:pt x="246335" y="230447"/>
                        <a:pt x="247776" y="230447"/>
                        <a:pt x="250656" y="231888"/>
                      </a:cubicBezTo>
                      <a:cubicBezTo>
                        <a:pt x="254977" y="231888"/>
                        <a:pt x="260738" y="233328"/>
                        <a:pt x="265059" y="233328"/>
                      </a:cubicBezTo>
                      <a:cubicBezTo>
                        <a:pt x="266499" y="233328"/>
                        <a:pt x="269380" y="233328"/>
                        <a:pt x="270820" y="233328"/>
                      </a:cubicBezTo>
                      <a:cubicBezTo>
                        <a:pt x="272261" y="233328"/>
                        <a:pt x="275141" y="233328"/>
                        <a:pt x="276582" y="233328"/>
                      </a:cubicBezTo>
                      <a:cubicBezTo>
                        <a:pt x="280902" y="233328"/>
                        <a:pt x="285223" y="233328"/>
                        <a:pt x="289544" y="234768"/>
                      </a:cubicBezTo>
                      <a:cubicBezTo>
                        <a:pt x="290985" y="234768"/>
                        <a:pt x="293865" y="234768"/>
                        <a:pt x="295305" y="234768"/>
                      </a:cubicBezTo>
                      <a:cubicBezTo>
                        <a:pt x="296746" y="234768"/>
                        <a:pt x="299626" y="234768"/>
                        <a:pt x="301067" y="234768"/>
                      </a:cubicBezTo>
                      <a:cubicBezTo>
                        <a:pt x="305388" y="234768"/>
                        <a:pt x="309708" y="234768"/>
                        <a:pt x="314029" y="234768"/>
                      </a:cubicBezTo>
                      <a:cubicBezTo>
                        <a:pt x="316910" y="234768"/>
                        <a:pt x="318350" y="234768"/>
                        <a:pt x="321231" y="234768"/>
                      </a:cubicBezTo>
                      <a:cubicBezTo>
                        <a:pt x="322671" y="234768"/>
                        <a:pt x="324111" y="234768"/>
                        <a:pt x="325552" y="234768"/>
                      </a:cubicBezTo>
                      <a:cubicBezTo>
                        <a:pt x="329873" y="234768"/>
                        <a:pt x="335634" y="234768"/>
                        <a:pt x="339955" y="233328"/>
                      </a:cubicBezTo>
                      <a:cubicBezTo>
                        <a:pt x="342835" y="233328"/>
                        <a:pt x="344275" y="233328"/>
                        <a:pt x="347156" y="233328"/>
                      </a:cubicBezTo>
                      <a:cubicBezTo>
                        <a:pt x="348596" y="233328"/>
                        <a:pt x="348596" y="233328"/>
                        <a:pt x="350037" y="233328"/>
                      </a:cubicBezTo>
                      <a:cubicBezTo>
                        <a:pt x="357238" y="231888"/>
                        <a:pt x="362999" y="231888"/>
                        <a:pt x="370201" y="230447"/>
                      </a:cubicBezTo>
                      <a:cubicBezTo>
                        <a:pt x="371641" y="230447"/>
                        <a:pt x="373081" y="230447"/>
                        <a:pt x="374522" y="230447"/>
                      </a:cubicBezTo>
                      <a:cubicBezTo>
                        <a:pt x="374522" y="230447"/>
                        <a:pt x="375962" y="230447"/>
                        <a:pt x="375962" y="230447"/>
                      </a:cubicBezTo>
                      <a:cubicBezTo>
                        <a:pt x="378842" y="230447"/>
                        <a:pt x="380283" y="229007"/>
                        <a:pt x="383163" y="229007"/>
                      </a:cubicBezTo>
                      <a:cubicBezTo>
                        <a:pt x="387484" y="227567"/>
                        <a:pt x="391805" y="227567"/>
                        <a:pt x="397566" y="226126"/>
                      </a:cubicBezTo>
                      <a:cubicBezTo>
                        <a:pt x="400447" y="226126"/>
                        <a:pt x="403327" y="224686"/>
                        <a:pt x="404768" y="223246"/>
                      </a:cubicBezTo>
                      <a:cubicBezTo>
                        <a:pt x="407648" y="221806"/>
                        <a:pt x="410529" y="221806"/>
                        <a:pt x="413410" y="220365"/>
                      </a:cubicBezTo>
                      <a:cubicBezTo>
                        <a:pt x="414850" y="220365"/>
                        <a:pt x="414850" y="220365"/>
                        <a:pt x="416290" y="218925"/>
                      </a:cubicBezTo>
                      <a:cubicBezTo>
                        <a:pt x="420611" y="217485"/>
                        <a:pt x="426372" y="216044"/>
                        <a:pt x="430693" y="213164"/>
                      </a:cubicBezTo>
                      <a:cubicBezTo>
                        <a:pt x="433574" y="211723"/>
                        <a:pt x="435014" y="211723"/>
                        <a:pt x="437895" y="210283"/>
                      </a:cubicBezTo>
                      <a:cubicBezTo>
                        <a:pt x="445096" y="207403"/>
                        <a:pt x="450857" y="204522"/>
                        <a:pt x="458059" y="200201"/>
                      </a:cubicBezTo>
                      <a:cubicBezTo>
                        <a:pt x="459499" y="200201"/>
                        <a:pt x="459499" y="198761"/>
                        <a:pt x="460939" y="198761"/>
                      </a:cubicBezTo>
                      <a:cubicBezTo>
                        <a:pt x="463820" y="197321"/>
                        <a:pt x="465260" y="195880"/>
                        <a:pt x="466701" y="194440"/>
                      </a:cubicBezTo>
                      <a:cubicBezTo>
                        <a:pt x="468141" y="193000"/>
                        <a:pt x="471021" y="191559"/>
                        <a:pt x="472462" y="190119"/>
                      </a:cubicBezTo>
                      <a:cubicBezTo>
                        <a:pt x="475342" y="188679"/>
                        <a:pt x="476783" y="187238"/>
                        <a:pt x="479663" y="184358"/>
                      </a:cubicBezTo>
                      <a:cubicBezTo>
                        <a:pt x="481103" y="182918"/>
                        <a:pt x="482544" y="181477"/>
                        <a:pt x="485424" y="180037"/>
                      </a:cubicBezTo>
                      <a:cubicBezTo>
                        <a:pt x="485424" y="180037"/>
                        <a:pt x="485424" y="180037"/>
                        <a:pt x="485424" y="180037"/>
                      </a:cubicBezTo>
                      <a:cubicBezTo>
                        <a:pt x="485424" y="180037"/>
                        <a:pt x="486865" y="178597"/>
                        <a:pt x="486865" y="178597"/>
                      </a:cubicBezTo>
                      <a:cubicBezTo>
                        <a:pt x="489745" y="175716"/>
                        <a:pt x="492626" y="172835"/>
                        <a:pt x="495506" y="168515"/>
                      </a:cubicBezTo>
                      <a:cubicBezTo>
                        <a:pt x="495506" y="168515"/>
                        <a:pt x="496947" y="167074"/>
                        <a:pt x="496947" y="167074"/>
                      </a:cubicBezTo>
                      <a:cubicBezTo>
                        <a:pt x="498387" y="165634"/>
                        <a:pt x="498387" y="165634"/>
                        <a:pt x="498387" y="164194"/>
                      </a:cubicBezTo>
                      <a:cubicBezTo>
                        <a:pt x="499827" y="161313"/>
                        <a:pt x="501268" y="159873"/>
                        <a:pt x="502708" y="156992"/>
                      </a:cubicBezTo>
                      <a:cubicBezTo>
                        <a:pt x="502708" y="155552"/>
                        <a:pt x="504148" y="155552"/>
                        <a:pt x="504148" y="154112"/>
                      </a:cubicBezTo>
                      <a:cubicBezTo>
                        <a:pt x="504148" y="152671"/>
                        <a:pt x="505588" y="152671"/>
                        <a:pt x="505588" y="151231"/>
                      </a:cubicBezTo>
                      <a:cubicBezTo>
                        <a:pt x="507029" y="148351"/>
                        <a:pt x="508469" y="146910"/>
                        <a:pt x="508469" y="144029"/>
                      </a:cubicBezTo>
                      <a:cubicBezTo>
                        <a:pt x="508469" y="142590"/>
                        <a:pt x="509909" y="142590"/>
                        <a:pt x="509909" y="141149"/>
                      </a:cubicBezTo>
                      <a:cubicBezTo>
                        <a:pt x="509909" y="139709"/>
                        <a:pt x="509909" y="139709"/>
                        <a:pt x="509909" y="138268"/>
                      </a:cubicBezTo>
                      <a:cubicBezTo>
                        <a:pt x="511350" y="135388"/>
                        <a:pt x="511350" y="133948"/>
                        <a:pt x="511350" y="131067"/>
                      </a:cubicBezTo>
                      <a:cubicBezTo>
                        <a:pt x="511350" y="129627"/>
                        <a:pt x="512790" y="128187"/>
                        <a:pt x="512790" y="128187"/>
                      </a:cubicBezTo>
                      <a:cubicBezTo>
                        <a:pt x="512790" y="128187"/>
                        <a:pt x="512790" y="126746"/>
                        <a:pt x="512790" y="126746"/>
                      </a:cubicBezTo>
                      <a:cubicBezTo>
                        <a:pt x="512790" y="123865"/>
                        <a:pt x="514230" y="120985"/>
                        <a:pt x="514230" y="118104"/>
                      </a:cubicBezTo>
                      <a:cubicBezTo>
                        <a:pt x="514230" y="116664"/>
                        <a:pt x="514230" y="115224"/>
                        <a:pt x="514230" y="113784"/>
                      </a:cubicBezTo>
                      <a:cubicBezTo>
                        <a:pt x="514230" y="112343"/>
                        <a:pt x="514230" y="112343"/>
                        <a:pt x="514230" y="110903"/>
                      </a:cubicBezTo>
                      <a:lnTo>
                        <a:pt x="514230" y="53291"/>
                      </a:lnTo>
                      <a:cubicBezTo>
                        <a:pt x="515670" y="51851"/>
                        <a:pt x="515670" y="54731"/>
                        <a:pt x="515670" y="5617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4" name="Forma livre: Forma 193">
                  <a:extLst>
                    <a:ext uri="{FF2B5EF4-FFF2-40B4-BE49-F238E27FC236}">
                      <a16:creationId xmlns:a16="http://schemas.microsoft.com/office/drawing/2014/main" id="{78AAEC01-47FC-44FF-8CC0-F5A6478A8D35}"/>
                    </a:ext>
                  </a:extLst>
                </p:cNvPr>
                <p:cNvSpPr/>
                <p:nvPr/>
              </p:nvSpPr>
              <p:spPr>
                <a:xfrm>
                  <a:off x="8515424" y="4623004"/>
                  <a:ext cx="452252" cy="321185"/>
                </a:xfrm>
                <a:custGeom>
                  <a:avLst/>
                  <a:gdLst>
                    <a:gd name="connsiteX0" fmla="*/ 452253 w 452252"/>
                    <a:gd name="connsiteY0" fmla="*/ 0 h 321185"/>
                    <a:gd name="connsiteX1" fmla="*/ 452253 w 452252"/>
                    <a:gd name="connsiteY1" fmla="*/ 59052 h 321185"/>
                    <a:gd name="connsiteX2" fmla="*/ 0 w 452252"/>
                    <a:gd name="connsiteY2" fmla="*/ 321186 h 321185"/>
                    <a:gd name="connsiteX3" fmla="*/ 0 w 452252"/>
                    <a:gd name="connsiteY3" fmla="*/ 263574 h 32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2252" h="321185">
                      <a:moveTo>
                        <a:pt x="452253" y="0"/>
                      </a:moveTo>
                      <a:lnTo>
                        <a:pt x="452253" y="59052"/>
                      </a:lnTo>
                      <a:lnTo>
                        <a:pt x="0" y="321186"/>
                      </a:lnTo>
                      <a:lnTo>
                        <a:pt x="0" y="2635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95" name="Forma livre: Forma 194">
                  <a:extLst>
                    <a:ext uri="{FF2B5EF4-FFF2-40B4-BE49-F238E27FC236}">
                      <a16:creationId xmlns:a16="http://schemas.microsoft.com/office/drawing/2014/main" id="{E69FCD16-27C9-41FF-BBBC-CF5201388FD2}"/>
                    </a:ext>
                  </a:extLst>
                </p:cNvPr>
                <p:cNvSpPr/>
                <p:nvPr/>
              </p:nvSpPr>
              <p:spPr>
                <a:xfrm>
                  <a:off x="7399196" y="3598954"/>
                  <a:ext cx="2223814" cy="1287623"/>
                </a:xfrm>
                <a:custGeom>
                  <a:avLst/>
                  <a:gdLst>
                    <a:gd name="connsiteX0" fmla="*/ 2223815 w 2223814"/>
                    <a:gd name="connsiteY0" fmla="*/ 643812 h 1287623"/>
                    <a:gd name="connsiteX1" fmla="*/ 1770122 w 2223814"/>
                    <a:gd name="connsiteY1" fmla="*/ 907385 h 1287623"/>
                    <a:gd name="connsiteX2" fmla="*/ 1725473 w 2223814"/>
                    <a:gd name="connsiteY2" fmla="*/ 767677 h 1287623"/>
                    <a:gd name="connsiteX3" fmla="*/ 1361078 w 2223814"/>
                    <a:gd name="connsiteY3" fmla="*/ 787841 h 1287623"/>
                    <a:gd name="connsiteX4" fmla="*/ 1327952 w 2223814"/>
                    <a:gd name="connsiteY4" fmla="*/ 998124 h 1287623"/>
                    <a:gd name="connsiteX5" fmla="*/ 1568481 w 2223814"/>
                    <a:gd name="connsiteY5" fmla="*/ 1024049 h 1287623"/>
                    <a:gd name="connsiteX6" fmla="*/ 1114788 w 2223814"/>
                    <a:gd name="connsiteY6" fmla="*/ 1287623 h 1287623"/>
                    <a:gd name="connsiteX7" fmla="*/ 671177 w 2223814"/>
                    <a:gd name="connsiteY7" fmla="*/ 1031251 h 1287623"/>
                    <a:gd name="connsiteX8" fmla="*/ 622207 w 2223814"/>
                    <a:gd name="connsiteY8" fmla="*/ 1159437 h 1287623"/>
                    <a:gd name="connsiteX9" fmla="*/ 257813 w 2223814"/>
                    <a:gd name="connsiteY9" fmla="*/ 1139273 h 1287623"/>
                    <a:gd name="connsiteX10" fmla="*/ 223246 w 2223814"/>
                    <a:gd name="connsiteY10" fmla="*/ 928990 h 1287623"/>
                    <a:gd name="connsiteX11" fmla="*/ 445051 w 2223814"/>
                    <a:gd name="connsiteY11" fmla="*/ 900184 h 1287623"/>
                    <a:gd name="connsiteX12" fmla="*/ 0 w 2223814"/>
                    <a:gd name="connsiteY12" fmla="*/ 643812 h 1287623"/>
                    <a:gd name="connsiteX13" fmla="*/ 442171 w 2223814"/>
                    <a:gd name="connsiteY13" fmla="*/ 387439 h 1287623"/>
                    <a:gd name="connsiteX14" fmla="*/ 492581 w 2223814"/>
                    <a:gd name="connsiteY14" fmla="*/ 515625 h 1287623"/>
                    <a:gd name="connsiteX15" fmla="*/ 856975 w 2223814"/>
                    <a:gd name="connsiteY15" fmla="*/ 495461 h 1287623"/>
                    <a:gd name="connsiteX16" fmla="*/ 890102 w 2223814"/>
                    <a:gd name="connsiteY16" fmla="*/ 285178 h 1287623"/>
                    <a:gd name="connsiteX17" fmla="*/ 668297 w 2223814"/>
                    <a:gd name="connsiteY17" fmla="*/ 256372 h 1287623"/>
                    <a:gd name="connsiteX18" fmla="*/ 1110467 w 2223814"/>
                    <a:gd name="connsiteY18" fmla="*/ 0 h 1287623"/>
                    <a:gd name="connsiteX19" fmla="*/ 1555518 w 2223814"/>
                    <a:gd name="connsiteY19" fmla="*/ 256372 h 1287623"/>
                    <a:gd name="connsiteX20" fmla="*/ 1333713 w 2223814"/>
                    <a:gd name="connsiteY20" fmla="*/ 285178 h 1287623"/>
                    <a:gd name="connsiteX21" fmla="*/ 1368280 w 2223814"/>
                    <a:gd name="connsiteY21" fmla="*/ 495461 h 1287623"/>
                    <a:gd name="connsiteX22" fmla="*/ 1732674 w 2223814"/>
                    <a:gd name="connsiteY22" fmla="*/ 515625 h 1287623"/>
                    <a:gd name="connsiteX23" fmla="*/ 1781644 w 2223814"/>
                    <a:gd name="connsiteY23" fmla="*/ 385999 h 1287623"/>
                    <a:gd name="connsiteX24" fmla="*/ 2223815 w 2223814"/>
                    <a:gd name="connsiteY24" fmla="*/ 643812 h 128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23814" h="1287623">
                      <a:moveTo>
                        <a:pt x="2223815" y="643812"/>
                      </a:moveTo>
                      <a:lnTo>
                        <a:pt x="1770122" y="907385"/>
                      </a:lnTo>
                      <a:cubicBezTo>
                        <a:pt x="1800368" y="856975"/>
                        <a:pt x="1785965" y="803684"/>
                        <a:pt x="1725473" y="767677"/>
                      </a:cubicBezTo>
                      <a:cubicBezTo>
                        <a:pt x="1634734" y="714386"/>
                        <a:pt x="1470541" y="724468"/>
                        <a:pt x="1361078" y="787841"/>
                      </a:cubicBezTo>
                      <a:cubicBezTo>
                        <a:pt x="1251616" y="851214"/>
                        <a:pt x="1237213" y="946273"/>
                        <a:pt x="1327952" y="998124"/>
                      </a:cubicBezTo>
                      <a:cubicBezTo>
                        <a:pt x="1388444" y="1032691"/>
                        <a:pt x="1480623" y="1041333"/>
                        <a:pt x="1568481" y="1024049"/>
                      </a:cubicBezTo>
                      <a:lnTo>
                        <a:pt x="1114788" y="1287623"/>
                      </a:lnTo>
                      <a:lnTo>
                        <a:pt x="671177" y="1031251"/>
                      </a:lnTo>
                      <a:cubicBezTo>
                        <a:pt x="694222" y="1078781"/>
                        <a:pt x="678379" y="1127751"/>
                        <a:pt x="622207" y="1159437"/>
                      </a:cubicBezTo>
                      <a:cubicBezTo>
                        <a:pt x="531469" y="1212728"/>
                        <a:pt x="368715" y="1204086"/>
                        <a:pt x="257813" y="1139273"/>
                      </a:cubicBezTo>
                      <a:cubicBezTo>
                        <a:pt x="146910" y="1075900"/>
                        <a:pt x="131067" y="980840"/>
                        <a:pt x="223246" y="928990"/>
                      </a:cubicBezTo>
                      <a:cubicBezTo>
                        <a:pt x="279417" y="895863"/>
                        <a:pt x="362954" y="887221"/>
                        <a:pt x="445051" y="900184"/>
                      </a:cubicBezTo>
                      <a:lnTo>
                        <a:pt x="0" y="643812"/>
                      </a:lnTo>
                      <a:lnTo>
                        <a:pt x="442171" y="387439"/>
                      </a:lnTo>
                      <a:cubicBezTo>
                        <a:pt x="420566" y="434969"/>
                        <a:pt x="436409" y="483939"/>
                        <a:pt x="492581" y="515625"/>
                      </a:cubicBezTo>
                      <a:cubicBezTo>
                        <a:pt x="583319" y="568916"/>
                        <a:pt x="747513" y="560274"/>
                        <a:pt x="856975" y="495461"/>
                      </a:cubicBezTo>
                      <a:cubicBezTo>
                        <a:pt x="966438" y="432088"/>
                        <a:pt x="980841" y="337029"/>
                        <a:pt x="890102" y="285178"/>
                      </a:cubicBezTo>
                      <a:cubicBezTo>
                        <a:pt x="833931" y="252052"/>
                        <a:pt x="750393" y="243410"/>
                        <a:pt x="668297" y="256372"/>
                      </a:cubicBezTo>
                      <a:lnTo>
                        <a:pt x="1110467" y="0"/>
                      </a:lnTo>
                      <a:lnTo>
                        <a:pt x="1555518" y="256372"/>
                      </a:lnTo>
                      <a:cubicBezTo>
                        <a:pt x="1473421" y="243410"/>
                        <a:pt x="1389884" y="252052"/>
                        <a:pt x="1333713" y="285178"/>
                      </a:cubicBezTo>
                      <a:cubicBezTo>
                        <a:pt x="1242974" y="338469"/>
                        <a:pt x="1258818" y="432088"/>
                        <a:pt x="1368280" y="495461"/>
                      </a:cubicBezTo>
                      <a:cubicBezTo>
                        <a:pt x="1479183" y="558834"/>
                        <a:pt x="1641936" y="567476"/>
                        <a:pt x="1732674" y="515625"/>
                      </a:cubicBezTo>
                      <a:cubicBezTo>
                        <a:pt x="1788846" y="482499"/>
                        <a:pt x="1804689" y="433529"/>
                        <a:pt x="1781644" y="385999"/>
                      </a:cubicBezTo>
                      <a:lnTo>
                        <a:pt x="2223815" y="64381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5" name="Graphic 6">
                <a:extLst>
                  <a:ext uri="{FF2B5EF4-FFF2-40B4-BE49-F238E27FC236}">
                    <a16:creationId xmlns:a16="http://schemas.microsoft.com/office/drawing/2014/main" id="{160FF8D7-BC2F-47FF-8EDD-473A42725A5B}"/>
                  </a:ext>
                </a:extLst>
              </p:cNvPr>
              <p:cNvGrpSpPr/>
              <p:nvPr/>
            </p:nvGrpSpPr>
            <p:grpSpPr>
              <a:xfrm>
                <a:off x="8761531" y="4154386"/>
                <a:ext cx="921971" cy="2021255"/>
                <a:chOff x="8761531" y="4154386"/>
                <a:chExt cx="921971" cy="2021255"/>
              </a:xfrm>
              <a:solidFill>
                <a:schemeClr val="accent1"/>
              </a:solidFill>
            </p:grpSpPr>
            <p:sp>
              <p:nvSpPr>
                <p:cNvPr id="96" name="Forma livre: Forma 95">
                  <a:extLst>
                    <a:ext uri="{FF2B5EF4-FFF2-40B4-BE49-F238E27FC236}">
                      <a16:creationId xmlns:a16="http://schemas.microsoft.com/office/drawing/2014/main" id="{88A95F09-31DE-4288-AA4D-C58328C63A0F}"/>
                    </a:ext>
                  </a:extLst>
                </p:cNvPr>
                <p:cNvSpPr/>
                <p:nvPr/>
              </p:nvSpPr>
              <p:spPr>
                <a:xfrm>
                  <a:off x="8761531" y="4673487"/>
                  <a:ext cx="108205" cy="132657"/>
                </a:xfrm>
                <a:custGeom>
                  <a:avLst/>
                  <a:gdLst>
                    <a:gd name="connsiteX0" fmla="*/ 108205 w 108205"/>
                    <a:gd name="connsiteY0" fmla="*/ 63299 h 132657"/>
                    <a:gd name="connsiteX1" fmla="*/ 66437 w 108205"/>
                    <a:gd name="connsiteY1" fmla="*/ 1367 h 132657"/>
                    <a:gd name="connsiteX2" fmla="*/ 50594 w 108205"/>
                    <a:gd name="connsiteY2" fmla="*/ 28732 h 132657"/>
                    <a:gd name="connsiteX3" fmla="*/ 1624 w 108205"/>
                    <a:gd name="connsiteY3" fmla="*/ 105068 h 132657"/>
                    <a:gd name="connsiteX4" fmla="*/ 69317 w 108205"/>
                    <a:gd name="connsiteY4" fmla="*/ 122352 h 132657"/>
                    <a:gd name="connsiteX5" fmla="*/ 108205 w 108205"/>
                    <a:gd name="connsiteY5" fmla="*/ 63299 h 13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205" h="132657">
                      <a:moveTo>
                        <a:pt x="108205" y="63299"/>
                      </a:moveTo>
                      <a:cubicBezTo>
                        <a:pt x="108205" y="63299"/>
                        <a:pt x="95243" y="8568"/>
                        <a:pt x="66437" y="1367"/>
                      </a:cubicBezTo>
                      <a:cubicBezTo>
                        <a:pt x="36191" y="-5835"/>
                        <a:pt x="43392" y="17210"/>
                        <a:pt x="50594" y="28732"/>
                      </a:cubicBezTo>
                      <a:cubicBezTo>
                        <a:pt x="57795" y="40255"/>
                        <a:pt x="-11339" y="71941"/>
                        <a:pt x="1624" y="105068"/>
                      </a:cubicBezTo>
                      <a:cubicBezTo>
                        <a:pt x="14586" y="138195"/>
                        <a:pt x="50594" y="138195"/>
                        <a:pt x="69317" y="122352"/>
                      </a:cubicBezTo>
                      <a:cubicBezTo>
                        <a:pt x="89481" y="107949"/>
                        <a:pt x="108205" y="63299"/>
                        <a:pt x="108205" y="63299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97" name="Graphic 6">
                  <a:extLst>
                    <a:ext uri="{FF2B5EF4-FFF2-40B4-BE49-F238E27FC236}">
                      <a16:creationId xmlns:a16="http://schemas.microsoft.com/office/drawing/2014/main" id="{81560042-FA2F-42A1-90CA-B5488A6D0E58}"/>
                    </a:ext>
                  </a:extLst>
                </p:cNvPr>
                <p:cNvGrpSpPr/>
                <p:nvPr/>
              </p:nvGrpSpPr>
              <p:grpSpPr>
                <a:xfrm>
                  <a:off x="8813138" y="4154386"/>
                  <a:ext cx="870365" cy="2021255"/>
                  <a:chOff x="8813138" y="4154386"/>
                  <a:chExt cx="870365" cy="2021255"/>
                </a:xfrm>
                <a:solidFill>
                  <a:schemeClr val="accent1"/>
                </a:solidFill>
              </p:grpSpPr>
              <p:sp>
                <p:nvSpPr>
                  <p:cNvPr id="98" name="Forma livre: Forma 97">
                    <a:extLst>
                      <a:ext uri="{FF2B5EF4-FFF2-40B4-BE49-F238E27FC236}">
                        <a16:creationId xmlns:a16="http://schemas.microsoft.com/office/drawing/2014/main" id="{610DA346-16D5-41D5-A6D2-05D8F9AF7DE1}"/>
                      </a:ext>
                    </a:extLst>
                  </p:cNvPr>
                  <p:cNvSpPr/>
                  <p:nvPr/>
                </p:nvSpPr>
                <p:spPr>
                  <a:xfrm>
                    <a:off x="9378853" y="4540159"/>
                    <a:ext cx="226181" cy="325561"/>
                  </a:xfrm>
                  <a:custGeom>
                    <a:avLst/>
                    <a:gdLst>
                      <a:gd name="connsiteX0" fmla="*/ 195187 w 226181"/>
                      <a:gd name="connsiteY0" fmla="*/ 319053 h 325561"/>
                      <a:gd name="connsiteX1" fmla="*/ 195187 w 226181"/>
                      <a:gd name="connsiteY1" fmla="*/ 319053 h 325561"/>
                      <a:gd name="connsiteX2" fmla="*/ 117412 w 226181"/>
                      <a:gd name="connsiteY2" fmla="*/ 294568 h 325561"/>
                      <a:gd name="connsiteX3" fmla="*/ 6509 w 226181"/>
                      <a:gd name="connsiteY3" fmla="*/ 84285 h 325561"/>
                      <a:gd name="connsiteX4" fmla="*/ 30994 w 226181"/>
                      <a:gd name="connsiteY4" fmla="*/ 6509 h 325561"/>
                      <a:gd name="connsiteX5" fmla="*/ 30994 w 226181"/>
                      <a:gd name="connsiteY5" fmla="*/ 6509 h 325561"/>
                      <a:gd name="connsiteX6" fmla="*/ 108770 w 226181"/>
                      <a:gd name="connsiteY6" fmla="*/ 30994 h 325561"/>
                      <a:gd name="connsiteX7" fmla="*/ 219673 w 226181"/>
                      <a:gd name="connsiteY7" fmla="*/ 241277 h 325561"/>
                      <a:gd name="connsiteX8" fmla="*/ 195187 w 226181"/>
                      <a:gd name="connsiteY8" fmla="*/ 319053 h 32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6181" h="325561">
                        <a:moveTo>
                          <a:pt x="195187" y="319053"/>
                        </a:moveTo>
                        <a:lnTo>
                          <a:pt x="195187" y="319053"/>
                        </a:lnTo>
                        <a:cubicBezTo>
                          <a:pt x="166382" y="333456"/>
                          <a:pt x="131815" y="323374"/>
                          <a:pt x="117412" y="294568"/>
                        </a:cubicBezTo>
                        <a:lnTo>
                          <a:pt x="6509" y="84285"/>
                        </a:lnTo>
                        <a:cubicBezTo>
                          <a:pt x="-7894" y="55479"/>
                          <a:pt x="2188" y="20912"/>
                          <a:pt x="30994" y="6509"/>
                        </a:cubicBezTo>
                        <a:lnTo>
                          <a:pt x="30994" y="6509"/>
                        </a:lnTo>
                        <a:cubicBezTo>
                          <a:pt x="59800" y="-7894"/>
                          <a:pt x="94367" y="2188"/>
                          <a:pt x="108770" y="30994"/>
                        </a:cubicBezTo>
                        <a:lnTo>
                          <a:pt x="219673" y="241277"/>
                        </a:lnTo>
                        <a:cubicBezTo>
                          <a:pt x="234076" y="270083"/>
                          <a:pt x="223993" y="304650"/>
                          <a:pt x="195187" y="31905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60000"/>
                      <a:lumOff val="4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9" name="Forma livre: Forma 98">
                    <a:extLst>
                      <a:ext uri="{FF2B5EF4-FFF2-40B4-BE49-F238E27FC236}">
                        <a16:creationId xmlns:a16="http://schemas.microsoft.com/office/drawing/2014/main" id="{BEAC78C9-FD3D-448F-A7B4-2C6283E9645B}"/>
                      </a:ext>
                    </a:extLst>
                  </p:cNvPr>
                  <p:cNvSpPr/>
                  <p:nvPr/>
                </p:nvSpPr>
                <p:spPr>
                  <a:xfrm>
                    <a:off x="8851013" y="5645613"/>
                    <a:ext cx="832490" cy="530028"/>
                  </a:xfrm>
                  <a:custGeom>
                    <a:avLst/>
                    <a:gdLst>
                      <a:gd name="connsiteX0" fmla="*/ 832490 w 832490"/>
                      <a:gd name="connsiteY0" fmla="*/ 265014 h 530028"/>
                      <a:gd name="connsiteX1" fmla="*/ 416245 w 832490"/>
                      <a:gd name="connsiteY1" fmla="*/ 530028 h 530028"/>
                      <a:gd name="connsiteX2" fmla="*/ 0 w 832490"/>
                      <a:gd name="connsiteY2" fmla="*/ 265014 h 530028"/>
                      <a:gd name="connsiteX3" fmla="*/ 416245 w 832490"/>
                      <a:gd name="connsiteY3" fmla="*/ 0 h 530028"/>
                      <a:gd name="connsiteX4" fmla="*/ 832490 w 832490"/>
                      <a:gd name="connsiteY4" fmla="*/ 265014 h 53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2490" h="530028">
                        <a:moveTo>
                          <a:pt x="832490" y="265014"/>
                        </a:moveTo>
                        <a:cubicBezTo>
                          <a:pt x="832490" y="411377"/>
                          <a:pt x="646131" y="530028"/>
                          <a:pt x="416245" y="530028"/>
                        </a:cubicBezTo>
                        <a:cubicBezTo>
                          <a:pt x="186359" y="530028"/>
                          <a:pt x="0" y="411377"/>
                          <a:pt x="0" y="265014"/>
                        </a:cubicBezTo>
                        <a:cubicBezTo>
                          <a:pt x="0" y="118651"/>
                          <a:pt x="186359" y="0"/>
                          <a:pt x="416245" y="0"/>
                        </a:cubicBezTo>
                        <a:cubicBezTo>
                          <a:pt x="646131" y="0"/>
                          <a:pt x="832490" y="118651"/>
                          <a:pt x="832490" y="265014"/>
                        </a:cubicBezTo>
                        <a:close/>
                      </a:path>
                    </a:pathLst>
                  </a:custGeom>
                  <a:solidFill>
                    <a:srgbClr val="392836">
                      <a:alpha val="32000"/>
                    </a:srgb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0" name="Forma livre: Forma 99">
                    <a:extLst>
                      <a:ext uri="{FF2B5EF4-FFF2-40B4-BE49-F238E27FC236}">
                        <a16:creationId xmlns:a16="http://schemas.microsoft.com/office/drawing/2014/main" id="{C52E464D-F469-4810-B14A-35FE5A744865}"/>
                      </a:ext>
                    </a:extLst>
                  </p:cNvPr>
                  <p:cNvSpPr/>
                  <p:nvPr/>
                </p:nvSpPr>
                <p:spPr>
                  <a:xfrm>
                    <a:off x="9340371" y="5768631"/>
                    <a:ext cx="144371" cy="143190"/>
                  </a:xfrm>
                  <a:custGeom>
                    <a:avLst/>
                    <a:gdLst>
                      <a:gd name="connsiteX0" fmla="*/ 144372 w 144371"/>
                      <a:gd name="connsiteY0" fmla="*/ 72862 h 143190"/>
                      <a:gd name="connsiteX1" fmla="*/ 137170 w 144371"/>
                      <a:gd name="connsiteY1" fmla="*/ 133355 h 143190"/>
                      <a:gd name="connsiteX2" fmla="*/ 82439 w 144371"/>
                      <a:gd name="connsiteY2" fmla="*/ 136235 h 143190"/>
                      <a:gd name="connsiteX3" fmla="*/ 33469 w 144371"/>
                      <a:gd name="connsiteY3" fmla="*/ 78623 h 143190"/>
                      <a:gd name="connsiteX4" fmla="*/ 342 w 144371"/>
                      <a:gd name="connsiteY4" fmla="*/ 22452 h 143190"/>
                      <a:gd name="connsiteX5" fmla="*/ 27708 w 144371"/>
                      <a:gd name="connsiteY5" fmla="*/ 847 h 143190"/>
                      <a:gd name="connsiteX6" fmla="*/ 109805 w 144371"/>
                      <a:gd name="connsiteY6" fmla="*/ 55579 h 143190"/>
                      <a:gd name="connsiteX7" fmla="*/ 144372 w 144371"/>
                      <a:gd name="connsiteY7" fmla="*/ 72862 h 143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371" h="143190">
                        <a:moveTo>
                          <a:pt x="144372" y="72862"/>
                        </a:moveTo>
                        <a:cubicBezTo>
                          <a:pt x="144372" y="72862"/>
                          <a:pt x="141491" y="126153"/>
                          <a:pt x="137170" y="133355"/>
                        </a:cubicBezTo>
                        <a:cubicBezTo>
                          <a:pt x="131409" y="139116"/>
                          <a:pt x="106924" y="150638"/>
                          <a:pt x="82439" y="136235"/>
                        </a:cubicBezTo>
                        <a:cubicBezTo>
                          <a:pt x="57954" y="121832"/>
                          <a:pt x="43551" y="97347"/>
                          <a:pt x="33469" y="78623"/>
                        </a:cubicBezTo>
                        <a:cubicBezTo>
                          <a:pt x="23387" y="59900"/>
                          <a:pt x="3223" y="36855"/>
                          <a:pt x="342" y="22452"/>
                        </a:cubicBezTo>
                        <a:cubicBezTo>
                          <a:pt x="-2538" y="9489"/>
                          <a:pt x="13305" y="-3473"/>
                          <a:pt x="27708" y="847"/>
                        </a:cubicBezTo>
                        <a:cubicBezTo>
                          <a:pt x="42111" y="3728"/>
                          <a:pt x="109805" y="55579"/>
                          <a:pt x="109805" y="55579"/>
                        </a:cubicBezTo>
                        <a:lnTo>
                          <a:pt x="144372" y="72862"/>
                        </a:lnTo>
                        <a:close/>
                      </a:path>
                    </a:pathLst>
                  </a:custGeom>
                  <a:solidFill>
                    <a:srgbClr val="E1E8F2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1" name="Forma livre: Forma 100">
                    <a:extLst>
                      <a:ext uri="{FF2B5EF4-FFF2-40B4-BE49-F238E27FC236}">
                        <a16:creationId xmlns:a16="http://schemas.microsoft.com/office/drawing/2014/main" id="{E2C81001-8416-4983-A066-5AC672C5126C}"/>
                      </a:ext>
                    </a:extLst>
                  </p:cNvPr>
                  <p:cNvSpPr/>
                  <p:nvPr/>
                </p:nvSpPr>
                <p:spPr>
                  <a:xfrm>
                    <a:off x="9317456" y="5091099"/>
                    <a:ext cx="174487" cy="777992"/>
                  </a:xfrm>
                  <a:custGeom>
                    <a:avLst/>
                    <a:gdLst>
                      <a:gd name="connsiteX0" fmla="*/ 171607 w 174487"/>
                      <a:gd name="connsiteY0" fmla="*/ 0 h 777992"/>
                      <a:gd name="connsiteX1" fmla="*/ 160085 w 174487"/>
                      <a:gd name="connsiteY1" fmla="*/ 306783 h 777992"/>
                      <a:gd name="connsiteX2" fmla="*/ 174488 w 174487"/>
                      <a:gd name="connsiteY2" fmla="*/ 746073 h 777992"/>
                      <a:gd name="connsiteX3" fmla="*/ 86630 w 174487"/>
                      <a:gd name="connsiteY3" fmla="*/ 757595 h 777992"/>
                      <a:gd name="connsiteX4" fmla="*/ 43421 w 174487"/>
                      <a:gd name="connsiteY4" fmla="*/ 377357 h 777992"/>
                      <a:gd name="connsiteX5" fmla="*/ 212 w 174487"/>
                      <a:gd name="connsiteY5" fmla="*/ 70574 h 777992"/>
                      <a:gd name="connsiteX6" fmla="*/ 171607 w 174487"/>
                      <a:gd name="connsiteY6" fmla="*/ 0 h 777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487" h="777992">
                        <a:moveTo>
                          <a:pt x="171607" y="0"/>
                        </a:moveTo>
                        <a:cubicBezTo>
                          <a:pt x="171607" y="0"/>
                          <a:pt x="167286" y="190119"/>
                          <a:pt x="160085" y="306783"/>
                        </a:cubicBezTo>
                        <a:cubicBezTo>
                          <a:pt x="152883" y="423447"/>
                          <a:pt x="174488" y="723028"/>
                          <a:pt x="174488" y="746073"/>
                        </a:cubicBezTo>
                        <a:cubicBezTo>
                          <a:pt x="170167" y="764796"/>
                          <a:pt x="134159" y="800804"/>
                          <a:pt x="86630" y="757595"/>
                        </a:cubicBezTo>
                        <a:cubicBezTo>
                          <a:pt x="86630" y="757595"/>
                          <a:pt x="50622" y="505543"/>
                          <a:pt x="43421" y="377357"/>
                        </a:cubicBezTo>
                        <a:cubicBezTo>
                          <a:pt x="36219" y="249171"/>
                          <a:pt x="7414" y="120985"/>
                          <a:pt x="212" y="70574"/>
                        </a:cubicBezTo>
                        <a:cubicBezTo>
                          <a:pt x="-6989" y="17284"/>
                          <a:pt x="171607" y="0"/>
                          <a:pt x="171607" y="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2" name="Forma livre: Forma 101">
                    <a:extLst>
                      <a:ext uri="{FF2B5EF4-FFF2-40B4-BE49-F238E27FC236}">
                        <a16:creationId xmlns:a16="http://schemas.microsoft.com/office/drawing/2014/main" id="{8509D5E5-1792-498D-8D58-1EB9CC6E240C}"/>
                      </a:ext>
                    </a:extLst>
                  </p:cNvPr>
                  <p:cNvSpPr/>
                  <p:nvPr/>
                </p:nvSpPr>
                <p:spPr>
                  <a:xfrm>
                    <a:off x="9097343" y="5861657"/>
                    <a:ext cx="158980" cy="123497"/>
                  </a:xfrm>
                  <a:custGeom>
                    <a:avLst/>
                    <a:gdLst>
                      <a:gd name="connsiteX0" fmla="*/ 152631 w 158980"/>
                      <a:gd name="connsiteY0" fmla="*/ 46090 h 123497"/>
                      <a:gd name="connsiteX1" fmla="*/ 158393 w 158980"/>
                      <a:gd name="connsiteY1" fmla="*/ 106582 h 123497"/>
                      <a:gd name="connsiteX2" fmla="*/ 105102 w 158980"/>
                      <a:gd name="connsiteY2" fmla="*/ 120985 h 123497"/>
                      <a:gd name="connsiteX3" fmla="*/ 44609 w 158980"/>
                      <a:gd name="connsiteY3" fmla="*/ 74895 h 123497"/>
                      <a:gd name="connsiteX4" fmla="*/ 1400 w 158980"/>
                      <a:gd name="connsiteY4" fmla="*/ 27366 h 123497"/>
                      <a:gd name="connsiteX5" fmla="*/ 23005 w 158980"/>
                      <a:gd name="connsiteY5" fmla="*/ 0 h 123497"/>
                      <a:gd name="connsiteX6" fmla="*/ 113743 w 158980"/>
                      <a:gd name="connsiteY6" fmla="*/ 36007 h 123497"/>
                      <a:gd name="connsiteX7" fmla="*/ 152631 w 158980"/>
                      <a:gd name="connsiteY7" fmla="*/ 46090 h 12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8980" h="123497">
                        <a:moveTo>
                          <a:pt x="152631" y="46090"/>
                        </a:moveTo>
                        <a:cubicBezTo>
                          <a:pt x="152631" y="46090"/>
                          <a:pt x="161273" y="99380"/>
                          <a:pt x="158393" y="106582"/>
                        </a:cubicBezTo>
                        <a:cubicBezTo>
                          <a:pt x="154072" y="113783"/>
                          <a:pt x="132467" y="129627"/>
                          <a:pt x="105102" y="120985"/>
                        </a:cubicBezTo>
                        <a:cubicBezTo>
                          <a:pt x="77736" y="112343"/>
                          <a:pt x="59012" y="92179"/>
                          <a:pt x="44609" y="74895"/>
                        </a:cubicBezTo>
                        <a:cubicBezTo>
                          <a:pt x="30206" y="59052"/>
                          <a:pt x="5721" y="40329"/>
                          <a:pt x="1400" y="27366"/>
                        </a:cubicBezTo>
                        <a:cubicBezTo>
                          <a:pt x="-4361" y="14403"/>
                          <a:pt x="8602" y="0"/>
                          <a:pt x="23005" y="0"/>
                        </a:cubicBezTo>
                        <a:cubicBezTo>
                          <a:pt x="37408" y="0"/>
                          <a:pt x="113743" y="36007"/>
                          <a:pt x="113743" y="36007"/>
                        </a:cubicBezTo>
                        <a:lnTo>
                          <a:pt x="152631" y="46090"/>
                        </a:lnTo>
                        <a:close/>
                      </a:path>
                    </a:pathLst>
                  </a:custGeom>
                  <a:solidFill>
                    <a:srgbClr val="E1E8F2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3" name="Forma livre: Forma 102">
                    <a:extLst>
                      <a:ext uri="{FF2B5EF4-FFF2-40B4-BE49-F238E27FC236}">
                        <a16:creationId xmlns:a16="http://schemas.microsoft.com/office/drawing/2014/main" id="{D6134FF0-E74A-45F9-8A41-C17B218CC1C0}"/>
                      </a:ext>
                    </a:extLst>
                  </p:cNvPr>
                  <p:cNvSpPr/>
                  <p:nvPr/>
                </p:nvSpPr>
                <p:spPr>
                  <a:xfrm>
                    <a:off x="9163557" y="5072001"/>
                    <a:ext cx="222067" cy="842226"/>
                  </a:xfrm>
                  <a:custGeom>
                    <a:avLst/>
                    <a:gdLst>
                      <a:gd name="connsiteX0" fmla="*/ 0 w 222067"/>
                      <a:gd name="connsiteY0" fmla="*/ 56546 h 842226"/>
                      <a:gd name="connsiteX1" fmla="*/ 24485 w 222067"/>
                      <a:gd name="connsiteY1" fmla="*/ 822782 h 842226"/>
                      <a:gd name="connsiteX2" fmla="*/ 92179 w 222067"/>
                      <a:gd name="connsiteY2" fmla="*/ 834305 h 842226"/>
                      <a:gd name="connsiteX3" fmla="*/ 158432 w 222067"/>
                      <a:gd name="connsiteY3" fmla="*/ 268269 h 842226"/>
                      <a:gd name="connsiteX4" fmla="*/ 221805 w 222067"/>
                      <a:gd name="connsiteY4" fmla="*/ 56546 h 842226"/>
                      <a:gd name="connsiteX5" fmla="*/ 0 w 222067"/>
                      <a:gd name="connsiteY5" fmla="*/ 56546 h 842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67" h="842226">
                        <a:moveTo>
                          <a:pt x="0" y="56546"/>
                        </a:moveTo>
                        <a:cubicBezTo>
                          <a:pt x="0" y="56546"/>
                          <a:pt x="0" y="628343"/>
                          <a:pt x="24485" y="822782"/>
                        </a:cubicBezTo>
                        <a:cubicBezTo>
                          <a:pt x="24485" y="822782"/>
                          <a:pt x="41769" y="857349"/>
                          <a:pt x="92179" y="834305"/>
                        </a:cubicBezTo>
                        <a:cubicBezTo>
                          <a:pt x="112343" y="827103"/>
                          <a:pt x="141149" y="333082"/>
                          <a:pt x="158432" y="268269"/>
                        </a:cubicBezTo>
                        <a:cubicBezTo>
                          <a:pt x="175716" y="202015"/>
                          <a:pt x="226126" y="153046"/>
                          <a:pt x="221805" y="56546"/>
                        </a:cubicBezTo>
                        <a:cubicBezTo>
                          <a:pt x="216044" y="-41394"/>
                          <a:pt x="70575" y="7576"/>
                          <a:pt x="0" y="56546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1" name="Forma livre: Forma 160">
                    <a:extLst>
                      <a:ext uri="{FF2B5EF4-FFF2-40B4-BE49-F238E27FC236}">
                        <a16:creationId xmlns:a16="http://schemas.microsoft.com/office/drawing/2014/main" id="{3D5DB36A-E136-4DF3-A6A5-4975154BB38E}"/>
                      </a:ext>
                    </a:extLst>
                  </p:cNvPr>
                  <p:cNvSpPr/>
                  <p:nvPr/>
                </p:nvSpPr>
                <p:spPr>
                  <a:xfrm>
                    <a:off x="9115798" y="4527234"/>
                    <a:ext cx="390614" cy="671317"/>
                  </a:xfrm>
                  <a:custGeom>
                    <a:avLst/>
                    <a:gdLst>
                      <a:gd name="connsiteX0" fmla="*/ 20393 w 390614"/>
                      <a:gd name="connsiteY0" fmla="*/ 604194 h 671317"/>
                      <a:gd name="connsiteX1" fmla="*/ 229236 w 390614"/>
                      <a:gd name="connsiteY1" fmla="*/ 669007 h 671317"/>
                      <a:gd name="connsiteX2" fmla="*/ 390549 w 390614"/>
                      <a:gd name="connsiteY2" fmla="*/ 530739 h 671317"/>
                      <a:gd name="connsiteX3" fmla="*/ 386228 w 390614"/>
                      <a:gd name="connsiteY3" fmla="*/ 141859 h 671317"/>
                      <a:gd name="connsiteX4" fmla="*/ 345900 w 390614"/>
                      <a:gd name="connsiteY4" fmla="*/ 28076 h 671317"/>
                      <a:gd name="connsiteX5" fmla="*/ 180266 w 390614"/>
                      <a:gd name="connsiteY5" fmla="*/ 7912 h 671317"/>
                      <a:gd name="connsiteX6" fmla="*/ 30475 w 390614"/>
                      <a:gd name="connsiteY6" fmla="*/ 105852 h 671317"/>
                      <a:gd name="connsiteX7" fmla="*/ 1669 w 390614"/>
                      <a:gd name="connsiteY7" fmla="*/ 350702 h 671317"/>
                      <a:gd name="connsiteX8" fmla="*/ 20393 w 390614"/>
                      <a:gd name="connsiteY8" fmla="*/ 604194 h 671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0614" h="671317">
                        <a:moveTo>
                          <a:pt x="20393" y="604194"/>
                        </a:moveTo>
                        <a:cubicBezTo>
                          <a:pt x="29035" y="647403"/>
                          <a:pt x="158661" y="680529"/>
                          <a:pt x="229236" y="669007"/>
                        </a:cubicBezTo>
                        <a:cubicBezTo>
                          <a:pt x="301250" y="657485"/>
                          <a:pt x="393429" y="614276"/>
                          <a:pt x="390549" y="530739"/>
                        </a:cubicBezTo>
                        <a:cubicBezTo>
                          <a:pt x="390549" y="530739"/>
                          <a:pt x="386228" y="208113"/>
                          <a:pt x="386228" y="141859"/>
                        </a:cubicBezTo>
                        <a:cubicBezTo>
                          <a:pt x="386228" y="77046"/>
                          <a:pt x="345900" y="28076"/>
                          <a:pt x="345900" y="28076"/>
                        </a:cubicBezTo>
                        <a:cubicBezTo>
                          <a:pt x="345900" y="28076"/>
                          <a:pt x="305571" y="-18013"/>
                          <a:pt x="180266" y="7912"/>
                        </a:cubicBezTo>
                        <a:cubicBezTo>
                          <a:pt x="180266" y="7912"/>
                          <a:pt x="78005" y="30956"/>
                          <a:pt x="30475" y="105852"/>
                        </a:cubicBezTo>
                        <a:cubicBezTo>
                          <a:pt x="30475" y="105852"/>
                          <a:pt x="-8413" y="177867"/>
                          <a:pt x="1669" y="350702"/>
                        </a:cubicBezTo>
                        <a:cubicBezTo>
                          <a:pt x="11751" y="527858"/>
                          <a:pt x="20393" y="604194"/>
                          <a:pt x="20393" y="604194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60000"/>
                      <a:lumOff val="4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64" name="Forma livre: Forma 163">
                    <a:extLst>
                      <a:ext uri="{FF2B5EF4-FFF2-40B4-BE49-F238E27FC236}">
                        <a16:creationId xmlns:a16="http://schemas.microsoft.com/office/drawing/2014/main" id="{228BEDF2-9454-43F5-84E2-40FE3C3F3865}"/>
                      </a:ext>
                    </a:extLst>
                  </p:cNvPr>
                  <p:cNvSpPr/>
                  <p:nvPr/>
                </p:nvSpPr>
                <p:spPr>
                  <a:xfrm>
                    <a:off x="9245590" y="4438770"/>
                    <a:ext cx="148437" cy="150388"/>
                  </a:xfrm>
                  <a:custGeom>
                    <a:avLst/>
                    <a:gdLst>
                      <a:gd name="connsiteX0" fmla="*/ 148413 w 148437"/>
                      <a:gd name="connsiteY0" fmla="*/ 5637 h 150388"/>
                      <a:gd name="connsiteX1" fmla="*/ 148413 w 148437"/>
                      <a:gd name="connsiteY1" fmla="*/ 97816 h 150388"/>
                      <a:gd name="connsiteX2" fmla="*/ 30309 w 148437"/>
                      <a:gd name="connsiteY2" fmla="*/ 148226 h 150388"/>
                      <a:gd name="connsiteX3" fmla="*/ 63 w 148437"/>
                      <a:gd name="connsiteY3" fmla="*/ 125182 h 150388"/>
                      <a:gd name="connsiteX4" fmla="*/ 23108 w 148437"/>
                      <a:gd name="connsiteY4" fmla="*/ 35884 h 150388"/>
                      <a:gd name="connsiteX5" fmla="*/ 148413 w 148437"/>
                      <a:gd name="connsiteY5" fmla="*/ 5637 h 15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8437" h="150388">
                        <a:moveTo>
                          <a:pt x="148413" y="5637"/>
                        </a:moveTo>
                        <a:cubicBezTo>
                          <a:pt x="148413" y="5637"/>
                          <a:pt x="136891" y="69010"/>
                          <a:pt x="148413" y="97816"/>
                        </a:cubicBezTo>
                        <a:cubicBezTo>
                          <a:pt x="149854" y="112219"/>
                          <a:pt x="86481" y="161189"/>
                          <a:pt x="30309" y="148226"/>
                        </a:cubicBezTo>
                        <a:cubicBezTo>
                          <a:pt x="-2818" y="141025"/>
                          <a:pt x="63" y="125182"/>
                          <a:pt x="63" y="125182"/>
                        </a:cubicBezTo>
                        <a:cubicBezTo>
                          <a:pt x="63" y="125182"/>
                          <a:pt x="27429" y="80533"/>
                          <a:pt x="23108" y="35884"/>
                        </a:cubicBezTo>
                        <a:cubicBezTo>
                          <a:pt x="20227" y="-7325"/>
                          <a:pt x="109525" y="-3004"/>
                          <a:pt x="148413" y="5637"/>
                        </a:cubicBez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76" name="Graphic 6">
                    <a:extLst>
                      <a:ext uri="{FF2B5EF4-FFF2-40B4-BE49-F238E27FC236}">
                        <a16:creationId xmlns:a16="http://schemas.microsoft.com/office/drawing/2014/main" id="{B178C378-48F5-4BAD-B6AF-F43EEA9A5A53}"/>
                      </a:ext>
                    </a:extLst>
                  </p:cNvPr>
                  <p:cNvGrpSpPr/>
                  <p:nvPr/>
                </p:nvGrpSpPr>
                <p:grpSpPr>
                  <a:xfrm>
                    <a:off x="9182270" y="4166430"/>
                    <a:ext cx="299591" cy="348379"/>
                    <a:chOff x="9182270" y="4166430"/>
                    <a:chExt cx="299591" cy="348379"/>
                  </a:xfrm>
                  <a:solidFill>
                    <a:srgbClr val="FF8654"/>
                  </a:solidFill>
                </p:grpSpPr>
                <p:sp>
                  <p:nvSpPr>
                    <p:cNvPr id="183" name="Forma livre: Forma 182">
                      <a:extLst>
                        <a:ext uri="{FF2B5EF4-FFF2-40B4-BE49-F238E27FC236}">
                          <a16:creationId xmlns:a16="http://schemas.microsoft.com/office/drawing/2014/main" id="{80E72414-D905-4338-8503-27A5DF2BA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2280" y="4166430"/>
                      <a:ext cx="299581" cy="299581"/>
                    </a:xfrm>
                    <a:custGeom>
                      <a:avLst/>
                      <a:gdLst>
                        <a:gd name="connsiteX0" fmla="*/ 0 w 299581"/>
                        <a:gd name="connsiteY0" fmla="*/ 149791 h 299581"/>
                        <a:gd name="connsiteX1" fmla="*/ 149791 w 299581"/>
                        <a:gd name="connsiteY1" fmla="*/ 299581 h 299581"/>
                        <a:gd name="connsiteX2" fmla="*/ 299581 w 299581"/>
                        <a:gd name="connsiteY2" fmla="*/ 149791 h 299581"/>
                        <a:gd name="connsiteX3" fmla="*/ 149791 w 299581"/>
                        <a:gd name="connsiteY3" fmla="*/ 0 h 299581"/>
                        <a:gd name="connsiteX4" fmla="*/ 0 w 299581"/>
                        <a:gd name="connsiteY4" fmla="*/ 149791 h 2995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9581" h="299581">
                          <a:moveTo>
                            <a:pt x="0" y="149791"/>
                          </a:moveTo>
                          <a:cubicBezTo>
                            <a:pt x="0" y="231887"/>
                            <a:pt x="66254" y="299581"/>
                            <a:pt x="149791" y="299581"/>
                          </a:cubicBezTo>
                          <a:cubicBezTo>
                            <a:pt x="231888" y="299581"/>
                            <a:pt x="299581" y="233328"/>
                            <a:pt x="299581" y="149791"/>
                          </a:cubicBezTo>
                          <a:cubicBezTo>
                            <a:pt x="299581" y="67694"/>
                            <a:pt x="233328" y="0"/>
                            <a:pt x="149791" y="0"/>
                          </a:cubicBezTo>
                          <a:cubicBezTo>
                            <a:pt x="66254" y="1440"/>
                            <a:pt x="0" y="67694"/>
                            <a:pt x="0" y="149791"/>
                          </a:cubicBezTo>
                          <a:close/>
                        </a:path>
                      </a:pathLst>
                    </a:custGeom>
                    <a:solidFill>
                      <a:srgbClr val="FF8654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4" name="Forma livre: Forma 183">
                      <a:extLst>
                        <a:ext uri="{FF2B5EF4-FFF2-40B4-BE49-F238E27FC236}">
                          <a16:creationId xmlns:a16="http://schemas.microsoft.com/office/drawing/2014/main" id="{16C4924F-89AC-44D6-B2EE-1C821C99D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2270" y="4283094"/>
                      <a:ext cx="217369" cy="231715"/>
                    </a:xfrm>
                    <a:custGeom>
                      <a:avLst/>
                      <a:gdLst>
                        <a:gd name="connsiteX0" fmla="*/ 10 w 217369"/>
                        <a:gd name="connsiteY0" fmla="*/ 43209 h 231715"/>
                        <a:gd name="connsiteX1" fmla="*/ 30256 w 217369"/>
                        <a:gd name="connsiteY1" fmla="*/ 223245 h 231715"/>
                        <a:gd name="connsiteX2" fmla="*/ 193010 w 217369"/>
                        <a:gd name="connsiteY2" fmla="*/ 175716 h 231715"/>
                        <a:gd name="connsiteX3" fmla="*/ 128196 w 217369"/>
                        <a:gd name="connsiteY3" fmla="*/ 0 h 231715"/>
                        <a:gd name="connsiteX4" fmla="*/ 10 w 217369"/>
                        <a:gd name="connsiteY4" fmla="*/ 43209 h 2317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369" h="231715">
                          <a:moveTo>
                            <a:pt x="10" y="43209"/>
                          </a:moveTo>
                          <a:cubicBezTo>
                            <a:pt x="10" y="43209"/>
                            <a:pt x="-1430" y="193000"/>
                            <a:pt x="30256" y="223245"/>
                          </a:cubicBezTo>
                          <a:cubicBezTo>
                            <a:pt x="63383" y="253492"/>
                            <a:pt x="112353" y="194440"/>
                            <a:pt x="193010" y="175716"/>
                          </a:cubicBezTo>
                          <a:cubicBezTo>
                            <a:pt x="273666" y="155552"/>
                            <a:pt x="128196" y="0"/>
                            <a:pt x="128196" y="0"/>
                          </a:cubicBezTo>
                          <a:lnTo>
                            <a:pt x="10" y="43209"/>
                          </a:ln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77" name="Forma livre: Forma 176">
                    <a:extLst>
                      <a:ext uri="{FF2B5EF4-FFF2-40B4-BE49-F238E27FC236}">
                        <a16:creationId xmlns:a16="http://schemas.microsoft.com/office/drawing/2014/main" id="{9B096BF0-69E1-40B9-9172-16F82B49C367}"/>
                      </a:ext>
                    </a:extLst>
                  </p:cNvPr>
                  <p:cNvSpPr/>
                  <p:nvPr/>
                </p:nvSpPr>
                <p:spPr>
                  <a:xfrm>
                    <a:off x="9170758" y="4154386"/>
                    <a:ext cx="324392" cy="338709"/>
                  </a:xfrm>
                  <a:custGeom>
                    <a:avLst/>
                    <a:gdLst>
                      <a:gd name="connsiteX0" fmla="*/ 70575 w 324392"/>
                      <a:gd name="connsiteY0" fmla="*/ 36530 h 338709"/>
                      <a:gd name="connsiteX1" fmla="*/ 0 w 324392"/>
                      <a:gd name="connsiteY1" fmla="*/ 130149 h 338709"/>
                      <a:gd name="connsiteX2" fmla="*/ 74895 w 324392"/>
                      <a:gd name="connsiteY2" fmla="*/ 183440 h 338709"/>
                      <a:gd name="connsiteX3" fmla="*/ 105142 w 324392"/>
                      <a:gd name="connsiteY3" fmla="*/ 243932 h 338709"/>
                      <a:gd name="connsiteX4" fmla="*/ 116664 w 324392"/>
                      <a:gd name="connsiteY4" fmla="*/ 239611 h 338709"/>
                      <a:gd name="connsiteX5" fmla="*/ 132507 w 324392"/>
                      <a:gd name="connsiteY5" fmla="*/ 202164 h 338709"/>
                      <a:gd name="connsiteX6" fmla="*/ 144029 w 324392"/>
                      <a:gd name="connsiteY6" fmla="*/ 265536 h 338709"/>
                      <a:gd name="connsiteX7" fmla="*/ 113783 w 324392"/>
                      <a:gd name="connsiteY7" fmla="*/ 292902 h 338709"/>
                      <a:gd name="connsiteX8" fmla="*/ 148350 w 324392"/>
                      <a:gd name="connsiteY8" fmla="*/ 337551 h 338709"/>
                      <a:gd name="connsiteX9" fmla="*/ 218925 w 324392"/>
                      <a:gd name="connsiteY9" fmla="*/ 326029 h 338709"/>
                      <a:gd name="connsiteX10" fmla="*/ 289499 w 324392"/>
                      <a:gd name="connsiteY10" fmla="*/ 248253 h 338709"/>
                      <a:gd name="connsiteX11" fmla="*/ 319746 w 324392"/>
                      <a:gd name="connsiteY11" fmla="*/ 101343 h 338709"/>
                      <a:gd name="connsiteX12" fmla="*/ 273656 w 324392"/>
                      <a:gd name="connsiteY12" fmla="*/ 45172 h 338709"/>
                      <a:gd name="connsiteX13" fmla="*/ 221805 w 324392"/>
                      <a:gd name="connsiteY13" fmla="*/ 7724 h 338709"/>
                      <a:gd name="connsiteX14" fmla="*/ 70575 w 324392"/>
                      <a:gd name="connsiteY14" fmla="*/ 36530 h 338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4392" h="338709">
                        <a:moveTo>
                          <a:pt x="70575" y="36530"/>
                        </a:moveTo>
                        <a:cubicBezTo>
                          <a:pt x="70575" y="36530"/>
                          <a:pt x="17284" y="48052"/>
                          <a:pt x="0" y="130149"/>
                        </a:cubicBezTo>
                        <a:cubicBezTo>
                          <a:pt x="7201" y="164716"/>
                          <a:pt x="56172" y="137350"/>
                          <a:pt x="74895" y="183440"/>
                        </a:cubicBezTo>
                        <a:cubicBezTo>
                          <a:pt x="93619" y="229529"/>
                          <a:pt x="105142" y="243932"/>
                          <a:pt x="105142" y="243932"/>
                        </a:cubicBezTo>
                        <a:lnTo>
                          <a:pt x="116664" y="239611"/>
                        </a:lnTo>
                        <a:cubicBezTo>
                          <a:pt x="116664" y="239611"/>
                          <a:pt x="116664" y="202164"/>
                          <a:pt x="132507" y="202164"/>
                        </a:cubicBezTo>
                        <a:cubicBezTo>
                          <a:pt x="148350" y="202164"/>
                          <a:pt x="154112" y="246813"/>
                          <a:pt x="144029" y="265536"/>
                        </a:cubicBezTo>
                        <a:cubicBezTo>
                          <a:pt x="135388" y="284261"/>
                          <a:pt x="113783" y="292902"/>
                          <a:pt x="113783" y="292902"/>
                        </a:cubicBezTo>
                        <a:cubicBezTo>
                          <a:pt x="113783" y="292902"/>
                          <a:pt x="136828" y="333230"/>
                          <a:pt x="148350" y="337551"/>
                        </a:cubicBezTo>
                        <a:cubicBezTo>
                          <a:pt x="159873" y="341872"/>
                          <a:pt x="201641" y="333230"/>
                          <a:pt x="218925" y="326029"/>
                        </a:cubicBezTo>
                        <a:cubicBezTo>
                          <a:pt x="234768" y="318827"/>
                          <a:pt x="265014" y="285701"/>
                          <a:pt x="289499" y="248253"/>
                        </a:cubicBezTo>
                        <a:cubicBezTo>
                          <a:pt x="312544" y="210805"/>
                          <a:pt x="334149" y="145992"/>
                          <a:pt x="319746" y="101343"/>
                        </a:cubicBezTo>
                        <a:cubicBezTo>
                          <a:pt x="305343" y="56694"/>
                          <a:pt x="273656" y="45172"/>
                          <a:pt x="273656" y="45172"/>
                        </a:cubicBezTo>
                        <a:cubicBezTo>
                          <a:pt x="273656" y="45172"/>
                          <a:pt x="254932" y="19246"/>
                          <a:pt x="221805" y="7724"/>
                        </a:cubicBezTo>
                        <a:cubicBezTo>
                          <a:pt x="190119" y="-3798"/>
                          <a:pt x="129627" y="-8119"/>
                          <a:pt x="70575" y="36530"/>
                        </a:cubicBezTo>
                        <a:close/>
                      </a:path>
                    </a:pathLst>
                  </a:custGeom>
                  <a:solidFill>
                    <a:srgbClr val="993300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78" name="Forma livre: Forma 177">
                    <a:extLst>
                      <a:ext uri="{FF2B5EF4-FFF2-40B4-BE49-F238E27FC236}">
                        <a16:creationId xmlns:a16="http://schemas.microsoft.com/office/drawing/2014/main" id="{4CDC5AD6-3CE1-49AE-887F-3530239CB1D0}"/>
                      </a:ext>
                    </a:extLst>
                  </p:cNvPr>
                  <p:cNvSpPr/>
                  <p:nvPr/>
                </p:nvSpPr>
                <p:spPr>
                  <a:xfrm>
                    <a:off x="9216848" y="4513541"/>
                    <a:ext cx="192999" cy="81534"/>
                  </a:xfrm>
                  <a:custGeom>
                    <a:avLst/>
                    <a:gdLst>
                      <a:gd name="connsiteX0" fmla="*/ 0 w 192999"/>
                      <a:gd name="connsiteY0" fmla="*/ 54731 h 81534"/>
                      <a:gd name="connsiteX1" fmla="*/ 38888 w 192999"/>
                      <a:gd name="connsiteY1" fmla="*/ 33127 h 81534"/>
                      <a:gd name="connsiteX2" fmla="*/ 174276 w 192999"/>
                      <a:gd name="connsiteY2" fmla="*/ 0 h 81534"/>
                      <a:gd name="connsiteX3" fmla="*/ 192999 w 192999"/>
                      <a:gd name="connsiteY3" fmla="*/ 25926 h 81534"/>
                      <a:gd name="connsiteX4" fmla="*/ 103701 w 192999"/>
                      <a:gd name="connsiteY4" fmla="*/ 80657 h 81534"/>
                      <a:gd name="connsiteX5" fmla="*/ 10082 w 192999"/>
                      <a:gd name="connsiteY5" fmla="*/ 61933 h 81534"/>
                      <a:gd name="connsiteX6" fmla="*/ 0 w 192999"/>
                      <a:gd name="connsiteY6" fmla="*/ 54731 h 81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2999" h="81534">
                        <a:moveTo>
                          <a:pt x="0" y="54731"/>
                        </a:moveTo>
                        <a:lnTo>
                          <a:pt x="38888" y="33127"/>
                        </a:lnTo>
                        <a:cubicBezTo>
                          <a:pt x="38888" y="33127"/>
                          <a:pt x="138268" y="24485"/>
                          <a:pt x="174276" y="0"/>
                        </a:cubicBezTo>
                        <a:lnTo>
                          <a:pt x="192999" y="25926"/>
                        </a:lnTo>
                        <a:cubicBezTo>
                          <a:pt x="192999" y="25926"/>
                          <a:pt x="168514" y="74895"/>
                          <a:pt x="103701" y="80657"/>
                        </a:cubicBezTo>
                        <a:cubicBezTo>
                          <a:pt x="40328" y="86418"/>
                          <a:pt x="10082" y="61933"/>
                          <a:pt x="10082" y="61933"/>
                        </a:cubicBezTo>
                        <a:lnTo>
                          <a:pt x="0" y="54731"/>
                        </a:lnTo>
                        <a:close/>
                      </a:path>
                    </a:pathLst>
                  </a:custGeom>
                  <a:solidFill>
                    <a:srgbClr val="E1E8F2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79" name="Graphic 6">
                    <a:extLst>
                      <a:ext uri="{FF2B5EF4-FFF2-40B4-BE49-F238E27FC236}">
                        <a16:creationId xmlns:a16="http://schemas.microsoft.com/office/drawing/2014/main" id="{4B1E90ED-FC29-4583-9A03-A2BFE69B9D7D}"/>
                      </a:ext>
                    </a:extLst>
                  </p:cNvPr>
                  <p:cNvGrpSpPr/>
                  <p:nvPr/>
                </p:nvGrpSpPr>
                <p:grpSpPr>
                  <a:xfrm>
                    <a:off x="8813138" y="4626614"/>
                    <a:ext cx="418823" cy="338166"/>
                    <a:chOff x="8813138" y="4626614"/>
                    <a:chExt cx="418823" cy="338166"/>
                  </a:xfrm>
                  <a:solidFill>
                    <a:srgbClr val="CA2AFF"/>
                  </a:solidFill>
                </p:grpSpPr>
                <p:sp>
                  <p:nvSpPr>
                    <p:cNvPr id="181" name="Forma livre: Forma 180">
                      <a:extLst>
                        <a:ext uri="{FF2B5EF4-FFF2-40B4-BE49-F238E27FC236}">
                          <a16:creationId xmlns:a16="http://schemas.microsoft.com/office/drawing/2014/main" id="{FB69EA6F-B432-4B2D-9E61-FEA8E522E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57" y="4626614"/>
                      <a:ext cx="211703" cy="332688"/>
                    </a:xfrm>
                    <a:custGeom>
                      <a:avLst/>
                      <a:gdLst>
                        <a:gd name="connsiteX0" fmla="*/ 33837 w 211703"/>
                        <a:gd name="connsiteY0" fmla="*/ 327657 h 332688"/>
                        <a:gd name="connsiteX1" fmla="*/ 33837 w 211703"/>
                        <a:gd name="connsiteY1" fmla="*/ 327657 h 332688"/>
                        <a:gd name="connsiteX2" fmla="*/ 5031 w 211703"/>
                        <a:gd name="connsiteY2" fmla="*/ 251322 h 332688"/>
                        <a:gd name="connsiteX3" fmla="*/ 101531 w 211703"/>
                        <a:gd name="connsiteY3" fmla="*/ 33837 h 332688"/>
                        <a:gd name="connsiteX4" fmla="*/ 177867 w 211703"/>
                        <a:gd name="connsiteY4" fmla="*/ 5031 h 332688"/>
                        <a:gd name="connsiteX5" fmla="*/ 177867 w 211703"/>
                        <a:gd name="connsiteY5" fmla="*/ 5031 h 332688"/>
                        <a:gd name="connsiteX6" fmla="*/ 206673 w 211703"/>
                        <a:gd name="connsiteY6" fmla="*/ 81367 h 332688"/>
                        <a:gd name="connsiteX7" fmla="*/ 110173 w 211703"/>
                        <a:gd name="connsiteY7" fmla="*/ 298851 h 332688"/>
                        <a:gd name="connsiteX8" fmla="*/ 33837 w 211703"/>
                        <a:gd name="connsiteY8" fmla="*/ 327657 h 3326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1703" h="332688">
                          <a:moveTo>
                            <a:pt x="33837" y="327657"/>
                          </a:moveTo>
                          <a:lnTo>
                            <a:pt x="33837" y="327657"/>
                          </a:lnTo>
                          <a:cubicBezTo>
                            <a:pt x="5031" y="314695"/>
                            <a:pt x="-7931" y="280128"/>
                            <a:pt x="5031" y="251322"/>
                          </a:cubicBezTo>
                          <a:lnTo>
                            <a:pt x="101531" y="33837"/>
                          </a:lnTo>
                          <a:cubicBezTo>
                            <a:pt x="114494" y="5031"/>
                            <a:pt x="149061" y="-7931"/>
                            <a:pt x="177867" y="5031"/>
                          </a:cubicBezTo>
                          <a:lnTo>
                            <a:pt x="177867" y="5031"/>
                          </a:lnTo>
                          <a:cubicBezTo>
                            <a:pt x="206673" y="17994"/>
                            <a:pt x="219635" y="52561"/>
                            <a:pt x="206673" y="81367"/>
                          </a:cubicBezTo>
                          <a:lnTo>
                            <a:pt x="110173" y="298851"/>
                          </a:lnTo>
                          <a:cubicBezTo>
                            <a:pt x="97210" y="327657"/>
                            <a:pt x="62643" y="340620"/>
                            <a:pt x="33837" y="327657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82" name="Forma livre: Forma 181">
                      <a:extLst>
                        <a:ext uri="{FF2B5EF4-FFF2-40B4-BE49-F238E27FC236}">
                          <a16:creationId xmlns:a16="http://schemas.microsoft.com/office/drawing/2014/main" id="{9661B456-F090-45C3-8444-581C5F37C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3138" y="4713315"/>
                      <a:ext cx="310518" cy="251466"/>
                    </a:xfrm>
                    <a:custGeom>
                      <a:avLst/>
                      <a:gdLst>
                        <a:gd name="connsiteX0" fmla="*/ 300009 w 310518"/>
                        <a:gd name="connsiteY0" fmla="*/ 226554 h 251466"/>
                        <a:gd name="connsiteX1" fmla="*/ 300009 w 310518"/>
                        <a:gd name="connsiteY1" fmla="*/ 226554 h 251466"/>
                        <a:gd name="connsiteX2" fmla="*/ 219352 w 310518"/>
                        <a:gd name="connsiteY2" fmla="*/ 240957 h 251466"/>
                        <a:gd name="connsiteX3" fmla="*/ 24913 w 310518"/>
                        <a:gd name="connsiteY3" fmla="*/ 105569 h 251466"/>
                        <a:gd name="connsiteX4" fmla="*/ 10510 w 310518"/>
                        <a:gd name="connsiteY4" fmla="*/ 24912 h 251466"/>
                        <a:gd name="connsiteX5" fmla="*/ 10510 w 310518"/>
                        <a:gd name="connsiteY5" fmla="*/ 24912 h 251466"/>
                        <a:gd name="connsiteX6" fmla="*/ 91166 w 310518"/>
                        <a:gd name="connsiteY6" fmla="*/ 10509 h 251466"/>
                        <a:gd name="connsiteX7" fmla="*/ 285606 w 310518"/>
                        <a:gd name="connsiteY7" fmla="*/ 145897 h 251466"/>
                        <a:gd name="connsiteX8" fmla="*/ 300009 w 310518"/>
                        <a:gd name="connsiteY8" fmla="*/ 226554 h 2514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0518" h="251466">
                          <a:moveTo>
                            <a:pt x="300009" y="226554"/>
                          </a:moveTo>
                          <a:lnTo>
                            <a:pt x="300009" y="226554"/>
                          </a:lnTo>
                          <a:cubicBezTo>
                            <a:pt x="281285" y="252479"/>
                            <a:pt x="245278" y="259681"/>
                            <a:pt x="219352" y="240957"/>
                          </a:cubicBezTo>
                          <a:lnTo>
                            <a:pt x="24913" y="105569"/>
                          </a:lnTo>
                          <a:cubicBezTo>
                            <a:pt x="-1013" y="86845"/>
                            <a:pt x="-8214" y="50838"/>
                            <a:pt x="10510" y="24912"/>
                          </a:cubicBezTo>
                          <a:lnTo>
                            <a:pt x="10510" y="24912"/>
                          </a:lnTo>
                          <a:cubicBezTo>
                            <a:pt x="29234" y="-1013"/>
                            <a:pt x="65241" y="-8214"/>
                            <a:pt x="91166" y="10509"/>
                          </a:cubicBezTo>
                          <a:lnTo>
                            <a:pt x="285606" y="145897"/>
                          </a:lnTo>
                          <a:cubicBezTo>
                            <a:pt x="311531" y="164621"/>
                            <a:pt x="318733" y="200629"/>
                            <a:pt x="300009" y="226554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80" name="Forma livre: Forma 179">
                    <a:extLst>
                      <a:ext uri="{FF2B5EF4-FFF2-40B4-BE49-F238E27FC236}">
                        <a16:creationId xmlns:a16="http://schemas.microsoft.com/office/drawing/2014/main" id="{733592CF-CC31-4928-92F4-14B5D1F8717F}"/>
                      </a:ext>
                    </a:extLst>
                  </p:cNvPr>
                  <p:cNvSpPr/>
                  <p:nvPr/>
                </p:nvSpPr>
                <p:spPr>
                  <a:xfrm>
                    <a:off x="9176959" y="4362310"/>
                    <a:ext cx="114784" cy="167146"/>
                  </a:xfrm>
                  <a:custGeom>
                    <a:avLst/>
                    <a:gdLst>
                      <a:gd name="connsiteX0" fmla="*/ 87419 w 114784"/>
                      <a:gd name="connsiteY0" fmla="*/ 0 h 167146"/>
                      <a:gd name="connsiteX1" fmla="*/ 85978 w 114784"/>
                      <a:gd name="connsiteY1" fmla="*/ 73455 h 167146"/>
                      <a:gd name="connsiteX2" fmla="*/ 44210 w 114784"/>
                      <a:gd name="connsiteY2" fmla="*/ 96500 h 167146"/>
                      <a:gd name="connsiteX3" fmla="*/ 5322 w 114784"/>
                      <a:gd name="connsiteY3" fmla="*/ 60492 h 167146"/>
                      <a:gd name="connsiteX4" fmla="*/ 42770 w 114784"/>
                      <a:gd name="connsiteY4" fmla="*/ 167074 h 167146"/>
                      <a:gd name="connsiteX5" fmla="*/ 98941 w 114784"/>
                      <a:gd name="connsiteY5" fmla="*/ 131067 h 167146"/>
                      <a:gd name="connsiteX6" fmla="*/ 114784 w 114784"/>
                      <a:gd name="connsiteY6" fmla="*/ 10082 h 167146"/>
                      <a:gd name="connsiteX7" fmla="*/ 87419 w 114784"/>
                      <a:gd name="connsiteY7" fmla="*/ 0 h 16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784" h="167146">
                        <a:moveTo>
                          <a:pt x="87419" y="0"/>
                        </a:moveTo>
                        <a:cubicBezTo>
                          <a:pt x="87419" y="0"/>
                          <a:pt x="98941" y="44649"/>
                          <a:pt x="85978" y="73455"/>
                        </a:cubicBezTo>
                        <a:cubicBezTo>
                          <a:pt x="73016" y="102261"/>
                          <a:pt x="49971" y="102261"/>
                          <a:pt x="44210" y="96500"/>
                        </a:cubicBezTo>
                        <a:cubicBezTo>
                          <a:pt x="37008" y="90739"/>
                          <a:pt x="22605" y="61933"/>
                          <a:pt x="5322" y="60492"/>
                        </a:cubicBezTo>
                        <a:cubicBezTo>
                          <a:pt x="-10521" y="59052"/>
                          <a:pt x="11083" y="165634"/>
                          <a:pt x="42770" y="167074"/>
                        </a:cubicBezTo>
                        <a:cubicBezTo>
                          <a:pt x="74456" y="168514"/>
                          <a:pt x="88859" y="148350"/>
                          <a:pt x="98941" y="131067"/>
                        </a:cubicBezTo>
                        <a:cubicBezTo>
                          <a:pt x="109023" y="113783"/>
                          <a:pt x="114784" y="10082"/>
                          <a:pt x="114784" y="10082"/>
                        </a:cubicBezTo>
                        <a:lnTo>
                          <a:pt x="87419" y="0"/>
                        </a:ln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90" name="Retângulo: Cantos Arredondados 89">
              <a:extLst>
                <a:ext uri="{FF2B5EF4-FFF2-40B4-BE49-F238E27FC236}">
                  <a16:creationId xmlns:a16="http://schemas.microsoft.com/office/drawing/2014/main" id="{D0202ABB-E8BE-4B12-8087-795664E2D643}"/>
                </a:ext>
              </a:extLst>
            </p:cNvPr>
            <p:cNvSpPr/>
            <p:nvPr/>
          </p:nvSpPr>
          <p:spPr>
            <a:xfrm>
              <a:off x="6890393" y="5895151"/>
              <a:ext cx="1247748" cy="397800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Historic Data</a:t>
              </a:r>
            </a:p>
          </p:txBody>
        </p: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14C56753-51D2-4DE1-89EA-A985189A583A}"/>
                </a:ext>
              </a:extLst>
            </p:cNvPr>
            <p:cNvGrpSpPr/>
            <p:nvPr/>
          </p:nvGrpSpPr>
          <p:grpSpPr>
            <a:xfrm>
              <a:off x="7109146" y="5143041"/>
              <a:ext cx="658702" cy="658702"/>
              <a:chOff x="6877786" y="4179682"/>
              <a:chExt cx="576000" cy="576000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2DA08ED-CE3E-4364-B89C-856817DB0EC7}"/>
                  </a:ext>
                </a:extLst>
              </p:cNvPr>
              <p:cNvSpPr/>
              <p:nvPr/>
            </p:nvSpPr>
            <p:spPr>
              <a:xfrm>
                <a:off x="6877786" y="4179682"/>
                <a:ext cx="576000" cy="576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3" name="Imagem 92">
                <a:extLst>
                  <a:ext uri="{FF2B5EF4-FFF2-40B4-BE49-F238E27FC236}">
                    <a16:creationId xmlns:a16="http://schemas.microsoft.com/office/drawing/2014/main" id="{08CC6FED-220B-42EC-BD15-0B5DF2A191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5786" y="4287682"/>
                <a:ext cx="360000" cy="360000"/>
              </a:xfrm>
              <a:prstGeom prst="rect">
                <a:avLst/>
              </a:prstGeom>
            </p:spPr>
          </p:pic>
        </p:grpSp>
      </p:grpSp>
      <p:pic>
        <p:nvPicPr>
          <p:cNvPr id="198" name="Picture 12">
            <a:extLst>
              <a:ext uri="{FF2B5EF4-FFF2-40B4-BE49-F238E27FC236}">
                <a16:creationId xmlns:a16="http://schemas.microsoft.com/office/drawing/2014/main" id="{73829FEB-D023-4EA7-9AD9-320E6BE99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0686" y="2972224"/>
            <a:ext cx="3179397" cy="3856847"/>
          </a:xfrm>
          <a:prstGeom prst="rect">
            <a:avLst/>
          </a:prstGeom>
        </p:spPr>
      </p:pic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96DA1724-7D95-42A3-996C-DF9218186D91}"/>
              </a:ext>
            </a:extLst>
          </p:cNvPr>
          <p:cNvGrpSpPr/>
          <p:nvPr/>
        </p:nvGrpSpPr>
        <p:grpSpPr>
          <a:xfrm>
            <a:off x="3056558" y="3856549"/>
            <a:ext cx="2700000" cy="2972522"/>
            <a:chOff x="174997" y="3748576"/>
            <a:chExt cx="2700000" cy="2972522"/>
          </a:xfrm>
        </p:grpSpPr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436F2DCE-910A-49FF-B98C-35AB2603B2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999" y="4291098"/>
              <a:ext cx="2159996" cy="2160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mpd="sng"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F921327A-57A0-455E-8CC2-FCA4FB7D50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997" y="4021098"/>
              <a:ext cx="2700000" cy="2700000"/>
            </a:xfrm>
            <a:prstGeom prst="ellipse">
              <a:avLst/>
            </a:prstGeom>
            <a:noFill/>
            <a:ln w="2540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202" name="Text Placeholder 16">
              <a:extLst>
                <a:ext uri="{FF2B5EF4-FFF2-40B4-BE49-F238E27FC236}">
                  <a16:creationId xmlns:a16="http://schemas.microsoft.com/office/drawing/2014/main" id="{72E29089-A437-4DEA-83F1-6871FBDC8A97}"/>
                </a:ext>
              </a:extLst>
            </p:cNvPr>
            <p:cNvSpPr txBox="1">
              <a:spLocks/>
            </p:cNvSpPr>
            <p:nvPr/>
          </p:nvSpPr>
          <p:spPr>
            <a:xfrm>
              <a:off x="717715" y="4613071"/>
              <a:ext cx="1620000" cy="35920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Frequent Changers</a:t>
              </a:r>
            </a:p>
          </p:txBody>
        </p:sp>
        <p:sp>
          <p:nvSpPr>
            <p:cNvPr id="203" name="Text Placeholder 16">
              <a:extLst>
                <a:ext uri="{FF2B5EF4-FFF2-40B4-BE49-F238E27FC236}">
                  <a16:creationId xmlns:a16="http://schemas.microsoft.com/office/drawing/2014/main" id="{C522E56F-04F8-498E-A507-27B63BCA952F}"/>
                </a:ext>
              </a:extLst>
            </p:cNvPr>
            <p:cNvSpPr txBox="1">
              <a:spLocks/>
            </p:cNvSpPr>
            <p:nvPr/>
          </p:nvSpPr>
          <p:spPr>
            <a:xfrm>
              <a:off x="432758" y="4843735"/>
              <a:ext cx="2181566" cy="1537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72000" rIns="0" bIns="0" rtlCol="0" anchor="ctr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475 employees (32%)</a:t>
              </a:r>
            </a:p>
            <a:p>
              <a:pPr algn="ctr"/>
              <a:r>
                <a: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Entry at </a:t>
              </a:r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older age</a:t>
              </a:r>
            </a:p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Lowest working </a:t>
              </a:r>
              <a:r>
                <a: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time at the company</a:t>
              </a:r>
            </a:p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Highest </a:t>
              </a:r>
              <a:r>
                <a: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number of        </a:t>
              </a:r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companies worked</a:t>
              </a: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515DCC71-ECF5-48E4-9E76-BF52CF07199D}"/>
                </a:ext>
              </a:extLst>
            </p:cNvPr>
            <p:cNvSpPr/>
            <p:nvPr/>
          </p:nvSpPr>
          <p:spPr>
            <a:xfrm>
              <a:off x="218541" y="4125647"/>
              <a:ext cx="554563" cy="5525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Text Placeholder 16">
              <a:extLst>
                <a:ext uri="{FF2B5EF4-FFF2-40B4-BE49-F238E27FC236}">
                  <a16:creationId xmlns:a16="http://schemas.microsoft.com/office/drawing/2014/main" id="{BE1064CB-08DE-4C27-8C50-49B1ABD2DB89}"/>
                </a:ext>
              </a:extLst>
            </p:cNvPr>
            <p:cNvSpPr txBox="1">
              <a:spLocks/>
            </p:cNvSpPr>
            <p:nvPr/>
          </p:nvSpPr>
          <p:spPr>
            <a:xfrm>
              <a:off x="833899" y="3748576"/>
              <a:ext cx="1382196" cy="272522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Cluster 1</a:t>
              </a:r>
            </a:p>
          </p:txBody>
        </p:sp>
        <p:pic>
          <p:nvPicPr>
            <p:cNvPr id="206" name="Imagem 205">
              <a:extLst>
                <a:ext uri="{FF2B5EF4-FFF2-40B4-BE49-F238E27FC236}">
                  <a16:creationId xmlns:a16="http://schemas.microsoft.com/office/drawing/2014/main" id="{B65A88A2-D569-4121-B1DC-C46DC2E5B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5417" y="4213194"/>
              <a:ext cx="360000" cy="360000"/>
            </a:xfrm>
            <a:prstGeom prst="rect">
              <a:avLst/>
            </a:prstGeom>
          </p:spPr>
        </p:pic>
      </p:grpSp>
      <p:grpSp>
        <p:nvGrpSpPr>
          <p:cNvPr id="207" name="Agrupar 206">
            <a:extLst>
              <a:ext uri="{FF2B5EF4-FFF2-40B4-BE49-F238E27FC236}">
                <a16:creationId xmlns:a16="http://schemas.microsoft.com/office/drawing/2014/main" id="{4280CE14-2ECD-4913-B137-D7659D9FD0CA}"/>
              </a:ext>
            </a:extLst>
          </p:cNvPr>
          <p:cNvGrpSpPr/>
          <p:nvPr/>
        </p:nvGrpSpPr>
        <p:grpSpPr>
          <a:xfrm>
            <a:off x="5936827" y="3429000"/>
            <a:ext cx="2700000" cy="2972522"/>
            <a:chOff x="174997" y="3748576"/>
            <a:chExt cx="2700000" cy="2972522"/>
          </a:xfrm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B46D4D6F-F89F-434E-BF0B-B964A0D981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4999" y="4291098"/>
              <a:ext cx="2159996" cy="21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mpd="sng"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A2E7C1F-5308-431B-A50A-5F94E2E3B2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997" y="4021098"/>
              <a:ext cx="2700000" cy="2700000"/>
            </a:xfrm>
            <a:prstGeom prst="ellipse">
              <a:avLst/>
            </a:prstGeom>
            <a:noFill/>
            <a:ln w="2540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210" name="Text Placeholder 16">
              <a:extLst>
                <a:ext uri="{FF2B5EF4-FFF2-40B4-BE49-F238E27FC236}">
                  <a16:creationId xmlns:a16="http://schemas.microsoft.com/office/drawing/2014/main" id="{474CE446-D2B8-429E-AA06-127B38A7899A}"/>
                </a:ext>
              </a:extLst>
            </p:cNvPr>
            <p:cNvSpPr txBox="1">
              <a:spLocks/>
            </p:cNvSpPr>
            <p:nvPr/>
          </p:nvSpPr>
          <p:spPr>
            <a:xfrm>
              <a:off x="847528" y="4617103"/>
              <a:ext cx="1354939" cy="35920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Work Beginners</a:t>
              </a:r>
            </a:p>
          </p:txBody>
        </p:sp>
        <p:sp>
          <p:nvSpPr>
            <p:cNvPr id="211" name="Text Placeholder 16">
              <a:extLst>
                <a:ext uri="{FF2B5EF4-FFF2-40B4-BE49-F238E27FC236}">
                  <a16:creationId xmlns:a16="http://schemas.microsoft.com/office/drawing/2014/main" id="{13628EAA-DE73-4930-8647-E8E1D84F0F10}"/>
                </a:ext>
              </a:extLst>
            </p:cNvPr>
            <p:cNvSpPr txBox="1">
              <a:spLocks/>
            </p:cNvSpPr>
            <p:nvPr/>
          </p:nvSpPr>
          <p:spPr>
            <a:xfrm>
              <a:off x="432758" y="4843735"/>
              <a:ext cx="2181566" cy="15371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72000" rIns="0" bIns="0" rtlCol="0" anchor="ctr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539 employees (37%)</a:t>
              </a:r>
            </a:p>
            <a:p>
              <a:pPr algn="ctr"/>
              <a:r>
                <a: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Entry at </a:t>
              </a:r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younger age</a:t>
              </a:r>
            </a:p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Low working </a:t>
              </a:r>
              <a:r>
                <a: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years</a:t>
              </a:r>
            </a:p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Few </a:t>
              </a:r>
              <a:r>
                <a: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number of </a:t>
              </a:r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companies worked</a:t>
              </a: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5F24699-681C-435F-8EA7-D85E1D1F8F38}"/>
                </a:ext>
              </a:extLst>
            </p:cNvPr>
            <p:cNvSpPr/>
            <p:nvPr/>
          </p:nvSpPr>
          <p:spPr>
            <a:xfrm>
              <a:off x="218541" y="4125647"/>
              <a:ext cx="554563" cy="55250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Text Placeholder 16">
              <a:extLst>
                <a:ext uri="{FF2B5EF4-FFF2-40B4-BE49-F238E27FC236}">
                  <a16:creationId xmlns:a16="http://schemas.microsoft.com/office/drawing/2014/main" id="{5DC16A55-CE79-4A81-9C99-FA885FF61383}"/>
                </a:ext>
              </a:extLst>
            </p:cNvPr>
            <p:cNvSpPr txBox="1">
              <a:spLocks/>
            </p:cNvSpPr>
            <p:nvPr/>
          </p:nvSpPr>
          <p:spPr>
            <a:xfrm>
              <a:off x="833899" y="3748576"/>
              <a:ext cx="1382196" cy="272522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Cluster 2</a:t>
              </a:r>
            </a:p>
          </p:txBody>
        </p:sp>
        <p:pic>
          <p:nvPicPr>
            <p:cNvPr id="214" name="Imagem 213">
              <a:extLst>
                <a:ext uri="{FF2B5EF4-FFF2-40B4-BE49-F238E27FC236}">
                  <a16:creationId xmlns:a16="http://schemas.microsoft.com/office/drawing/2014/main" id="{F714D230-31DA-4FAD-974A-13E8D7B54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5417" y="4213194"/>
              <a:ext cx="252000" cy="252000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F16B8CEC-B462-4712-A62C-7474661441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48" y="4056193"/>
            <a:ext cx="216000" cy="216000"/>
          </a:xfrm>
          <a:prstGeom prst="rect">
            <a:avLst/>
          </a:prstGeom>
        </p:spPr>
      </p:pic>
      <p:grpSp>
        <p:nvGrpSpPr>
          <p:cNvPr id="215" name="Agrupar 101">
            <a:extLst>
              <a:ext uri="{FF2B5EF4-FFF2-40B4-BE49-F238E27FC236}">
                <a16:creationId xmlns:a16="http://schemas.microsoft.com/office/drawing/2014/main" id="{7948366A-6601-4A2F-AF9D-2B28C201B15A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216" name="Retângulo: Cantos Arredondados 102">
              <a:extLst>
                <a:ext uri="{FF2B5EF4-FFF2-40B4-BE49-F238E27FC236}">
                  <a16:creationId xmlns:a16="http://schemas.microsoft.com/office/drawing/2014/main" id="{788EFAA7-567D-4F9D-9D07-6FC0C82F7B9C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7" name="Picture 4" descr="Ver a imagem de origem">
              <a:extLst>
                <a:ext uri="{FF2B5EF4-FFF2-40B4-BE49-F238E27FC236}">
                  <a16:creationId xmlns:a16="http://schemas.microsoft.com/office/drawing/2014/main" id="{AAC6B817-65E4-4EAB-9FE5-B08BF724BF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8" name="Agrupar 104">
            <a:extLst>
              <a:ext uri="{FF2B5EF4-FFF2-40B4-BE49-F238E27FC236}">
                <a16:creationId xmlns:a16="http://schemas.microsoft.com/office/drawing/2014/main" id="{760251E6-75CA-49B5-B69B-FDDFFBC0160A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219" name="Retângulo: Cantos Arredondados 105">
              <a:extLst>
                <a:ext uri="{FF2B5EF4-FFF2-40B4-BE49-F238E27FC236}">
                  <a16:creationId xmlns:a16="http://schemas.microsoft.com/office/drawing/2014/main" id="{BF35464D-1591-4410-A114-ECD9004C9E3E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0" name="Picture 2" descr="Ver a imagem de origem">
              <a:extLst>
                <a:ext uri="{FF2B5EF4-FFF2-40B4-BE49-F238E27FC236}">
                  <a16:creationId xmlns:a16="http://schemas.microsoft.com/office/drawing/2014/main" id="{3E650AC5-0A51-4954-B064-D6E33649D6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599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1422A7-7B99-4453-BBF2-B2447F9FBED2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20" name="Block Arc 4">
              <a:extLst>
                <a:ext uri="{FF2B5EF4-FFF2-40B4-BE49-F238E27FC236}">
                  <a16:creationId xmlns:a16="http://schemas.microsoft.com/office/drawing/2014/main" id="{4C6CDFCD-98D3-4BDF-AC96-6AE0C0B01A02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83">
              <a:extLst>
                <a:ext uri="{FF2B5EF4-FFF2-40B4-BE49-F238E27FC236}">
                  <a16:creationId xmlns:a16="http://schemas.microsoft.com/office/drawing/2014/main" id="{12C476C5-F6DE-4CCE-BF10-73701A2C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6304B7-64C8-497A-9EC9-46118629B3B8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B8950A-085C-4BAC-BEF1-DF573034DC4E}"/>
              </a:ext>
            </a:extLst>
          </p:cNvPr>
          <p:cNvSpPr/>
          <p:nvPr/>
        </p:nvSpPr>
        <p:spPr>
          <a:xfrm>
            <a:off x="1837941" y="493805"/>
            <a:ext cx="560724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Clustering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111" name="Agrupar 110">
            <a:extLst>
              <a:ext uri="{FF2B5EF4-FFF2-40B4-BE49-F238E27FC236}">
                <a16:creationId xmlns:a16="http://schemas.microsoft.com/office/drawing/2014/main" id="{75741752-D4A6-43D2-8DAC-60DC70558B9F}"/>
              </a:ext>
            </a:extLst>
          </p:cNvPr>
          <p:cNvGrpSpPr/>
          <p:nvPr/>
        </p:nvGrpSpPr>
        <p:grpSpPr>
          <a:xfrm>
            <a:off x="209954" y="1846489"/>
            <a:ext cx="4664829" cy="596617"/>
            <a:chOff x="147769" y="2673974"/>
            <a:chExt cx="4664829" cy="596617"/>
          </a:xfrm>
        </p:grpSpPr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03698AB4-1408-4666-86AB-ED3EC0C77C95}"/>
                </a:ext>
              </a:extLst>
            </p:cNvPr>
            <p:cNvGrpSpPr/>
            <p:nvPr/>
          </p:nvGrpSpPr>
          <p:grpSpPr>
            <a:xfrm>
              <a:off x="147769" y="2673974"/>
              <a:ext cx="2160000" cy="596617"/>
              <a:chOff x="757373" y="2774712"/>
              <a:chExt cx="2160000" cy="596617"/>
            </a:xfrm>
          </p:grpSpPr>
          <p:sp>
            <p:nvSpPr>
              <p:cNvPr id="114" name="Rectangle: Rounded Corners 4">
                <a:extLst>
                  <a:ext uri="{FF2B5EF4-FFF2-40B4-BE49-F238E27FC236}">
                    <a16:creationId xmlns:a16="http://schemas.microsoft.com/office/drawing/2014/main" id="{A5F94E70-8D2B-48FE-AB3A-9615B1926A72}"/>
                  </a:ext>
                </a:extLst>
              </p:cNvPr>
              <p:cNvSpPr txBox="1"/>
              <p:nvPr/>
            </p:nvSpPr>
            <p:spPr>
              <a:xfrm>
                <a:off x="757373" y="2774712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Dataset</a:t>
                </a:r>
                <a:endParaRPr lang="pt-PT" sz="1600" b="1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lvl="0" algn="ctr">
                  <a:lnSpc>
                    <a:spcPct val="150000"/>
                  </a:lnSpc>
                  <a:buChar char="•"/>
                </a:pPr>
                <a:endParaRPr lang="pt-PT" sz="1600" b="1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Retângulo 114">
                <a:extLst>
                  <a:ext uri="{FF2B5EF4-FFF2-40B4-BE49-F238E27FC236}">
                    <a16:creationId xmlns:a16="http://schemas.microsoft.com/office/drawing/2014/main" id="{810F168E-4C83-4B9D-9752-20ED2A882B1E}"/>
                  </a:ext>
                </a:extLst>
              </p:cNvPr>
              <p:cNvSpPr/>
              <p:nvPr/>
            </p:nvSpPr>
            <p:spPr>
              <a:xfrm>
                <a:off x="1109960" y="3302361"/>
                <a:ext cx="360000" cy="6896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3" name="Retângulo 112">
              <a:extLst>
                <a:ext uri="{FF2B5EF4-FFF2-40B4-BE49-F238E27FC236}">
                  <a16:creationId xmlns:a16="http://schemas.microsoft.com/office/drawing/2014/main" id="{2DF31BEC-7CF6-4BB8-AECB-5A6F477D947E}"/>
                </a:ext>
              </a:extLst>
            </p:cNvPr>
            <p:cNvSpPr/>
            <p:nvPr/>
          </p:nvSpPr>
          <p:spPr>
            <a:xfrm>
              <a:off x="1890702" y="2763007"/>
              <a:ext cx="2921896" cy="4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pt-PT" sz="16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Z-Score Standardization </a:t>
              </a:r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16AE97CC-1C0D-42BC-934F-2B5AC6403544}"/>
              </a:ext>
            </a:extLst>
          </p:cNvPr>
          <p:cNvGrpSpPr/>
          <p:nvPr/>
        </p:nvGrpSpPr>
        <p:grpSpPr>
          <a:xfrm>
            <a:off x="209954" y="2467372"/>
            <a:ext cx="8662969" cy="596617"/>
            <a:chOff x="147769" y="2673974"/>
            <a:chExt cx="8662969" cy="596617"/>
          </a:xfrm>
        </p:grpSpPr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D61F1E59-4053-425D-8866-DFECA6E13CD8}"/>
                </a:ext>
              </a:extLst>
            </p:cNvPr>
            <p:cNvGrpSpPr/>
            <p:nvPr/>
          </p:nvGrpSpPr>
          <p:grpSpPr>
            <a:xfrm>
              <a:off x="147769" y="2673974"/>
              <a:ext cx="2160000" cy="596617"/>
              <a:chOff x="757373" y="2774712"/>
              <a:chExt cx="2160000" cy="596617"/>
            </a:xfrm>
          </p:grpSpPr>
          <p:sp>
            <p:nvSpPr>
              <p:cNvPr id="119" name="Rectangle: Rounded Corners 4">
                <a:extLst>
                  <a:ext uri="{FF2B5EF4-FFF2-40B4-BE49-F238E27FC236}">
                    <a16:creationId xmlns:a16="http://schemas.microsoft.com/office/drawing/2014/main" id="{D397CF2F-456A-43F8-8468-A92D0EF75635}"/>
                  </a:ext>
                </a:extLst>
              </p:cNvPr>
              <p:cNvSpPr txBox="1"/>
              <p:nvPr/>
            </p:nvSpPr>
            <p:spPr>
              <a:xfrm>
                <a:off x="757373" y="2774712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Key </a:t>
                </a:r>
                <a:r>
                  <a:rPr lang="en-US" sz="16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Variables</a:t>
                </a:r>
              </a:p>
              <a:p>
                <a:pPr lvl="0" algn="ctr">
                  <a:lnSpc>
                    <a:spcPct val="150000"/>
                  </a:lnSpc>
                  <a:buChar char="•"/>
                </a:pPr>
                <a:endParaRPr lang="pt-PT" sz="1600" b="1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Retângulo 119">
                <a:extLst>
                  <a:ext uri="{FF2B5EF4-FFF2-40B4-BE49-F238E27FC236}">
                    <a16:creationId xmlns:a16="http://schemas.microsoft.com/office/drawing/2014/main" id="{84FC2B1E-835A-4A05-8737-088CAEC4BBC0}"/>
                  </a:ext>
                </a:extLst>
              </p:cNvPr>
              <p:cNvSpPr/>
              <p:nvPr/>
            </p:nvSpPr>
            <p:spPr>
              <a:xfrm>
                <a:off x="1109960" y="3302361"/>
                <a:ext cx="360000" cy="68968"/>
              </a:xfrm>
              <a:prstGeom prst="rect">
                <a:avLst/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18" name="Retângulo 117">
              <a:extLst>
                <a:ext uri="{FF2B5EF4-FFF2-40B4-BE49-F238E27FC236}">
                  <a16:creationId xmlns:a16="http://schemas.microsoft.com/office/drawing/2014/main" id="{FEDADB4B-AEAC-4EA8-B278-43F0232F0788}"/>
                </a:ext>
              </a:extLst>
            </p:cNvPr>
            <p:cNvSpPr/>
            <p:nvPr/>
          </p:nvSpPr>
          <p:spPr>
            <a:xfrm>
              <a:off x="1890702" y="2763007"/>
              <a:ext cx="6920036" cy="4158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8775">
                <a:lnSpc>
                  <a:spcPct val="150000"/>
                </a:lnSpc>
                <a:spcBef>
                  <a:spcPts val="1200"/>
                </a:spcBef>
                <a:buClr>
                  <a:schemeClr val="accent6">
                    <a:lumMod val="50000"/>
                  </a:schemeClr>
                </a:buClr>
              </a:pPr>
              <a:r>
                <a:rPr lang="en-US" sz="1600" i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MonthlyIncome, RelationshipSatisfaction, YearsSinceLastPromotion</a:t>
              </a:r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F16B8CEC-B462-4712-A62C-747466144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248" y="4056193"/>
            <a:ext cx="216000" cy="216000"/>
          </a:xfrm>
          <a:prstGeom prst="rect">
            <a:avLst/>
          </a:prstGeom>
        </p:spPr>
      </p:pic>
      <p:grpSp>
        <p:nvGrpSpPr>
          <p:cNvPr id="85" name="Agrupar 84">
            <a:extLst>
              <a:ext uri="{FF2B5EF4-FFF2-40B4-BE49-F238E27FC236}">
                <a16:creationId xmlns:a16="http://schemas.microsoft.com/office/drawing/2014/main" id="{68B6EA15-8B24-4F3A-A740-35D3BF9B8A12}"/>
              </a:ext>
            </a:extLst>
          </p:cNvPr>
          <p:cNvGrpSpPr/>
          <p:nvPr/>
        </p:nvGrpSpPr>
        <p:grpSpPr>
          <a:xfrm>
            <a:off x="8872923" y="600485"/>
            <a:ext cx="2782391" cy="2107146"/>
            <a:chOff x="3086695" y="3376857"/>
            <a:chExt cx="2782391" cy="2107146"/>
          </a:xfrm>
        </p:grpSpPr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4A36FDBE-7794-4840-B1E2-C83BA734D538}"/>
                </a:ext>
              </a:extLst>
            </p:cNvPr>
            <p:cNvSpPr/>
            <p:nvPr/>
          </p:nvSpPr>
          <p:spPr>
            <a:xfrm>
              <a:off x="4369322" y="4440094"/>
              <a:ext cx="1499764" cy="907831"/>
            </a:xfrm>
            <a:custGeom>
              <a:avLst/>
              <a:gdLst>
                <a:gd name="connsiteX0" fmla="*/ 2222375 w 2222374"/>
                <a:gd name="connsiteY0" fmla="*/ 643812 h 1345234"/>
                <a:gd name="connsiteX1" fmla="*/ 1885346 w 2222374"/>
                <a:gd name="connsiteY1" fmla="*/ 449372 h 1345234"/>
                <a:gd name="connsiteX2" fmla="*/ 1888226 w 2222374"/>
                <a:gd name="connsiteY2" fmla="*/ 449372 h 1345234"/>
                <a:gd name="connsiteX3" fmla="*/ 1892547 w 2222374"/>
                <a:gd name="connsiteY3" fmla="*/ 449372 h 1345234"/>
                <a:gd name="connsiteX4" fmla="*/ 1906950 w 2222374"/>
                <a:gd name="connsiteY4" fmla="*/ 447931 h 1345234"/>
                <a:gd name="connsiteX5" fmla="*/ 1917032 w 2222374"/>
                <a:gd name="connsiteY5" fmla="*/ 446491 h 1345234"/>
                <a:gd name="connsiteX6" fmla="*/ 1922793 w 2222374"/>
                <a:gd name="connsiteY6" fmla="*/ 445051 h 1345234"/>
                <a:gd name="connsiteX7" fmla="*/ 1929995 w 2222374"/>
                <a:gd name="connsiteY7" fmla="*/ 443611 h 1345234"/>
                <a:gd name="connsiteX8" fmla="*/ 1948719 w 2222374"/>
                <a:gd name="connsiteY8" fmla="*/ 439290 h 1345234"/>
                <a:gd name="connsiteX9" fmla="*/ 1954480 w 2222374"/>
                <a:gd name="connsiteY9" fmla="*/ 437849 h 1345234"/>
                <a:gd name="connsiteX10" fmla="*/ 1955920 w 2222374"/>
                <a:gd name="connsiteY10" fmla="*/ 437849 h 1345234"/>
                <a:gd name="connsiteX11" fmla="*/ 1970323 w 2222374"/>
                <a:gd name="connsiteY11" fmla="*/ 432088 h 1345234"/>
                <a:gd name="connsiteX12" fmla="*/ 1977525 w 2222374"/>
                <a:gd name="connsiteY12" fmla="*/ 429208 h 1345234"/>
                <a:gd name="connsiteX13" fmla="*/ 1999129 w 2222374"/>
                <a:gd name="connsiteY13" fmla="*/ 419126 h 1345234"/>
                <a:gd name="connsiteX14" fmla="*/ 2002010 w 2222374"/>
                <a:gd name="connsiteY14" fmla="*/ 417685 h 1345234"/>
                <a:gd name="connsiteX15" fmla="*/ 2007771 w 2222374"/>
                <a:gd name="connsiteY15" fmla="*/ 413364 h 1345234"/>
                <a:gd name="connsiteX16" fmla="*/ 2013532 w 2222374"/>
                <a:gd name="connsiteY16" fmla="*/ 409044 h 1345234"/>
                <a:gd name="connsiteX17" fmla="*/ 2020733 w 2222374"/>
                <a:gd name="connsiteY17" fmla="*/ 403282 h 1345234"/>
                <a:gd name="connsiteX18" fmla="*/ 2026494 w 2222374"/>
                <a:gd name="connsiteY18" fmla="*/ 398962 h 1345234"/>
                <a:gd name="connsiteX19" fmla="*/ 2026494 w 2222374"/>
                <a:gd name="connsiteY19" fmla="*/ 398962 h 1345234"/>
                <a:gd name="connsiteX20" fmla="*/ 2027935 w 2222374"/>
                <a:gd name="connsiteY20" fmla="*/ 397521 h 1345234"/>
                <a:gd name="connsiteX21" fmla="*/ 2036577 w 2222374"/>
                <a:gd name="connsiteY21" fmla="*/ 387439 h 1345234"/>
                <a:gd name="connsiteX22" fmla="*/ 2038017 w 2222374"/>
                <a:gd name="connsiteY22" fmla="*/ 385999 h 1345234"/>
                <a:gd name="connsiteX23" fmla="*/ 2039457 w 2222374"/>
                <a:gd name="connsiteY23" fmla="*/ 383118 h 1345234"/>
                <a:gd name="connsiteX24" fmla="*/ 2043778 w 2222374"/>
                <a:gd name="connsiteY24" fmla="*/ 375917 h 1345234"/>
                <a:gd name="connsiteX25" fmla="*/ 2045218 w 2222374"/>
                <a:gd name="connsiteY25" fmla="*/ 373036 h 1345234"/>
                <a:gd name="connsiteX26" fmla="*/ 2046659 w 2222374"/>
                <a:gd name="connsiteY26" fmla="*/ 370156 h 1345234"/>
                <a:gd name="connsiteX27" fmla="*/ 2049539 w 2222374"/>
                <a:gd name="connsiteY27" fmla="*/ 362954 h 1345234"/>
                <a:gd name="connsiteX28" fmla="*/ 2050979 w 2222374"/>
                <a:gd name="connsiteY28" fmla="*/ 360074 h 1345234"/>
                <a:gd name="connsiteX29" fmla="*/ 2050979 w 2222374"/>
                <a:gd name="connsiteY29" fmla="*/ 357193 h 1345234"/>
                <a:gd name="connsiteX30" fmla="*/ 2052420 w 2222374"/>
                <a:gd name="connsiteY30" fmla="*/ 349991 h 1345234"/>
                <a:gd name="connsiteX31" fmla="*/ 2053860 w 2222374"/>
                <a:gd name="connsiteY31" fmla="*/ 345671 h 1345234"/>
                <a:gd name="connsiteX32" fmla="*/ 2053860 w 2222374"/>
                <a:gd name="connsiteY32" fmla="*/ 344230 h 1345234"/>
                <a:gd name="connsiteX33" fmla="*/ 2055300 w 2222374"/>
                <a:gd name="connsiteY33" fmla="*/ 335588 h 1345234"/>
                <a:gd name="connsiteX34" fmla="*/ 2055300 w 2222374"/>
                <a:gd name="connsiteY34" fmla="*/ 331268 h 1345234"/>
                <a:gd name="connsiteX35" fmla="*/ 2055300 w 2222374"/>
                <a:gd name="connsiteY35" fmla="*/ 329827 h 1345234"/>
                <a:gd name="connsiteX36" fmla="*/ 2055300 w 2222374"/>
                <a:gd name="connsiteY36" fmla="*/ 272216 h 1345234"/>
                <a:gd name="connsiteX37" fmla="*/ 2055300 w 2222374"/>
                <a:gd name="connsiteY37" fmla="*/ 277977 h 1345234"/>
                <a:gd name="connsiteX38" fmla="*/ 2055300 w 2222374"/>
                <a:gd name="connsiteY38" fmla="*/ 280857 h 1345234"/>
                <a:gd name="connsiteX39" fmla="*/ 1961681 w 2222374"/>
                <a:gd name="connsiteY39" fmla="*/ 148350 h 1345234"/>
                <a:gd name="connsiteX40" fmla="*/ 1597287 w 2222374"/>
                <a:gd name="connsiteY40" fmla="*/ 128186 h 1345234"/>
                <a:gd name="connsiteX41" fmla="*/ 1538235 w 2222374"/>
                <a:gd name="connsiteY41" fmla="*/ 217484 h 1345234"/>
                <a:gd name="connsiteX42" fmla="*/ 1538235 w 2222374"/>
                <a:gd name="connsiteY42" fmla="*/ 214604 h 1345234"/>
                <a:gd name="connsiteX43" fmla="*/ 1538235 w 2222374"/>
                <a:gd name="connsiteY43" fmla="*/ 250611 h 1345234"/>
                <a:gd name="connsiteX44" fmla="*/ 1104706 w 2222374"/>
                <a:gd name="connsiteY44" fmla="*/ 0 h 1345234"/>
                <a:gd name="connsiteX45" fmla="*/ 663976 w 2222374"/>
                <a:gd name="connsiteY45" fmla="*/ 256372 h 1345234"/>
                <a:gd name="connsiteX46" fmla="*/ 663976 w 2222374"/>
                <a:gd name="connsiteY46" fmla="*/ 210283 h 1345234"/>
                <a:gd name="connsiteX47" fmla="*/ 663976 w 2222374"/>
                <a:gd name="connsiteY47" fmla="*/ 211723 h 1345234"/>
                <a:gd name="connsiteX48" fmla="*/ 603483 w 2222374"/>
                <a:gd name="connsiteY48" fmla="*/ 120985 h 1345234"/>
                <a:gd name="connsiteX49" fmla="*/ 239089 w 2222374"/>
                <a:gd name="connsiteY49" fmla="*/ 141149 h 1345234"/>
                <a:gd name="connsiteX50" fmla="*/ 146910 w 2222374"/>
                <a:gd name="connsiteY50" fmla="*/ 265014 h 1345234"/>
                <a:gd name="connsiteX51" fmla="*/ 146910 w 2222374"/>
                <a:gd name="connsiteY51" fmla="*/ 265014 h 1345234"/>
                <a:gd name="connsiteX52" fmla="*/ 146910 w 2222374"/>
                <a:gd name="connsiteY52" fmla="*/ 322626 h 1345234"/>
                <a:gd name="connsiteX53" fmla="*/ 207402 w 2222374"/>
                <a:gd name="connsiteY53" fmla="*/ 410484 h 1345234"/>
                <a:gd name="connsiteX54" fmla="*/ 230447 w 2222374"/>
                <a:gd name="connsiteY54" fmla="*/ 422006 h 1345234"/>
                <a:gd name="connsiteX55" fmla="*/ 233328 w 2222374"/>
                <a:gd name="connsiteY55" fmla="*/ 423447 h 1345234"/>
                <a:gd name="connsiteX56" fmla="*/ 234768 w 2222374"/>
                <a:gd name="connsiteY56" fmla="*/ 424887 h 1345234"/>
                <a:gd name="connsiteX57" fmla="*/ 259253 w 2222374"/>
                <a:gd name="connsiteY57" fmla="*/ 433529 h 1345234"/>
                <a:gd name="connsiteX58" fmla="*/ 259253 w 2222374"/>
                <a:gd name="connsiteY58" fmla="*/ 433529 h 1345234"/>
                <a:gd name="connsiteX59" fmla="*/ 260693 w 2222374"/>
                <a:gd name="connsiteY59" fmla="*/ 433529 h 1345234"/>
                <a:gd name="connsiteX60" fmla="*/ 280857 w 2222374"/>
                <a:gd name="connsiteY60" fmla="*/ 437849 h 1345234"/>
                <a:gd name="connsiteX61" fmla="*/ 286619 w 2222374"/>
                <a:gd name="connsiteY61" fmla="*/ 439290 h 1345234"/>
                <a:gd name="connsiteX62" fmla="*/ 293820 w 2222374"/>
                <a:gd name="connsiteY62" fmla="*/ 440730 h 1345234"/>
                <a:gd name="connsiteX63" fmla="*/ 302462 w 2222374"/>
                <a:gd name="connsiteY63" fmla="*/ 442170 h 1345234"/>
                <a:gd name="connsiteX64" fmla="*/ 318305 w 2222374"/>
                <a:gd name="connsiteY64" fmla="*/ 443611 h 1345234"/>
                <a:gd name="connsiteX65" fmla="*/ 322626 w 2222374"/>
                <a:gd name="connsiteY65" fmla="*/ 443611 h 1345234"/>
                <a:gd name="connsiteX66" fmla="*/ 324066 w 2222374"/>
                <a:gd name="connsiteY66" fmla="*/ 443611 h 1345234"/>
                <a:gd name="connsiteX67" fmla="*/ 338469 w 2222374"/>
                <a:gd name="connsiteY67" fmla="*/ 445051 h 1345234"/>
                <a:gd name="connsiteX68" fmla="*/ 0 w 2222374"/>
                <a:gd name="connsiteY68" fmla="*/ 643812 h 1345234"/>
                <a:gd name="connsiteX69" fmla="*/ 0 w 2222374"/>
                <a:gd name="connsiteY69" fmla="*/ 701423 h 1345234"/>
                <a:gd name="connsiteX70" fmla="*/ 456573 w 2222374"/>
                <a:gd name="connsiteY70" fmla="*/ 964997 h 1345234"/>
                <a:gd name="connsiteX71" fmla="*/ 456573 w 2222374"/>
                <a:gd name="connsiteY71" fmla="*/ 907386 h 1345234"/>
                <a:gd name="connsiteX72" fmla="*/ 446491 w 2222374"/>
                <a:gd name="connsiteY72" fmla="*/ 884341 h 1345234"/>
                <a:gd name="connsiteX73" fmla="*/ 447932 w 2222374"/>
                <a:gd name="connsiteY73" fmla="*/ 881460 h 1345234"/>
                <a:gd name="connsiteX74" fmla="*/ 450812 w 2222374"/>
                <a:gd name="connsiteY74" fmla="*/ 874259 h 1345234"/>
                <a:gd name="connsiteX75" fmla="*/ 453693 w 2222374"/>
                <a:gd name="connsiteY75" fmla="*/ 868497 h 1345234"/>
                <a:gd name="connsiteX76" fmla="*/ 458014 w 2222374"/>
                <a:gd name="connsiteY76" fmla="*/ 861296 h 1345234"/>
                <a:gd name="connsiteX77" fmla="*/ 460894 w 2222374"/>
                <a:gd name="connsiteY77" fmla="*/ 856975 h 1345234"/>
                <a:gd name="connsiteX78" fmla="*/ 469536 w 2222374"/>
                <a:gd name="connsiteY78" fmla="*/ 846893 h 1345234"/>
                <a:gd name="connsiteX79" fmla="*/ 472417 w 2222374"/>
                <a:gd name="connsiteY79" fmla="*/ 844013 h 1345234"/>
                <a:gd name="connsiteX80" fmla="*/ 478178 w 2222374"/>
                <a:gd name="connsiteY80" fmla="*/ 839692 h 1345234"/>
                <a:gd name="connsiteX81" fmla="*/ 485379 w 2222374"/>
                <a:gd name="connsiteY81" fmla="*/ 833930 h 1345234"/>
                <a:gd name="connsiteX82" fmla="*/ 491140 w 2222374"/>
                <a:gd name="connsiteY82" fmla="*/ 829610 h 1345234"/>
                <a:gd name="connsiteX83" fmla="*/ 499782 w 2222374"/>
                <a:gd name="connsiteY83" fmla="*/ 823848 h 1345234"/>
                <a:gd name="connsiteX84" fmla="*/ 519946 w 2222374"/>
                <a:gd name="connsiteY84" fmla="*/ 813766 h 1345234"/>
                <a:gd name="connsiteX85" fmla="*/ 527148 w 2222374"/>
                <a:gd name="connsiteY85" fmla="*/ 810886 h 1345234"/>
                <a:gd name="connsiteX86" fmla="*/ 541551 w 2222374"/>
                <a:gd name="connsiteY86" fmla="*/ 805125 h 1345234"/>
                <a:gd name="connsiteX87" fmla="*/ 553073 w 2222374"/>
                <a:gd name="connsiteY87" fmla="*/ 802244 h 1345234"/>
                <a:gd name="connsiteX88" fmla="*/ 560275 w 2222374"/>
                <a:gd name="connsiteY88" fmla="*/ 799363 h 1345234"/>
                <a:gd name="connsiteX89" fmla="*/ 574678 w 2222374"/>
                <a:gd name="connsiteY89" fmla="*/ 796483 h 1345234"/>
                <a:gd name="connsiteX90" fmla="*/ 581879 w 2222374"/>
                <a:gd name="connsiteY90" fmla="*/ 795042 h 1345234"/>
                <a:gd name="connsiteX91" fmla="*/ 587640 w 2222374"/>
                <a:gd name="connsiteY91" fmla="*/ 793602 h 1345234"/>
                <a:gd name="connsiteX92" fmla="*/ 607804 w 2222374"/>
                <a:gd name="connsiteY92" fmla="*/ 790722 h 1345234"/>
                <a:gd name="connsiteX93" fmla="*/ 617886 w 2222374"/>
                <a:gd name="connsiteY93" fmla="*/ 789281 h 1345234"/>
                <a:gd name="connsiteX94" fmla="*/ 632289 w 2222374"/>
                <a:gd name="connsiteY94" fmla="*/ 787841 h 1345234"/>
                <a:gd name="connsiteX95" fmla="*/ 643812 w 2222374"/>
                <a:gd name="connsiteY95" fmla="*/ 787841 h 1345234"/>
                <a:gd name="connsiteX96" fmla="*/ 656774 w 2222374"/>
                <a:gd name="connsiteY96" fmla="*/ 787841 h 1345234"/>
                <a:gd name="connsiteX97" fmla="*/ 668297 w 2222374"/>
                <a:gd name="connsiteY97" fmla="*/ 787841 h 1345234"/>
                <a:gd name="connsiteX98" fmla="*/ 681259 w 2222374"/>
                <a:gd name="connsiteY98" fmla="*/ 789281 h 1345234"/>
                <a:gd name="connsiteX99" fmla="*/ 692782 w 2222374"/>
                <a:gd name="connsiteY99" fmla="*/ 790722 h 1345234"/>
                <a:gd name="connsiteX100" fmla="*/ 707185 w 2222374"/>
                <a:gd name="connsiteY100" fmla="*/ 792162 h 1345234"/>
                <a:gd name="connsiteX101" fmla="*/ 718707 w 2222374"/>
                <a:gd name="connsiteY101" fmla="*/ 793602 h 1345234"/>
                <a:gd name="connsiteX102" fmla="*/ 737431 w 2222374"/>
                <a:gd name="connsiteY102" fmla="*/ 796483 h 1345234"/>
                <a:gd name="connsiteX103" fmla="*/ 746073 w 2222374"/>
                <a:gd name="connsiteY103" fmla="*/ 797923 h 1345234"/>
                <a:gd name="connsiteX104" fmla="*/ 774878 w 2222374"/>
                <a:gd name="connsiteY104" fmla="*/ 805125 h 1345234"/>
                <a:gd name="connsiteX105" fmla="*/ 796483 w 2222374"/>
                <a:gd name="connsiteY105" fmla="*/ 812326 h 1345234"/>
                <a:gd name="connsiteX106" fmla="*/ 800804 w 2222374"/>
                <a:gd name="connsiteY106" fmla="*/ 813766 h 1345234"/>
                <a:gd name="connsiteX107" fmla="*/ 818087 w 2222374"/>
                <a:gd name="connsiteY107" fmla="*/ 819528 h 1345234"/>
                <a:gd name="connsiteX108" fmla="*/ 833931 w 2222374"/>
                <a:gd name="connsiteY108" fmla="*/ 826729 h 1345234"/>
                <a:gd name="connsiteX109" fmla="*/ 841132 w 2222374"/>
                <a:gd name="connsiteY109" fmla="*/ 829610 h 1345234"/>
                <a:gd name="connsiteX110" fmla="*/ 864177 w 2222374"/>
                <a:gd name="connsiteY110" fmla="*/ 841132 h 1345234"/>
                <a:gd name="connsiteX111" fmla="*/ 953475 w 2222374"/>
                <a:gd name="connsiteY111" fmla="*/ 936191 h 1345234"/>
                <a:gd name="connsiteX112" fmla="*/ 900184 w 2222374"/>
                <a:gd name="connsiteY112" fmla="*/ 993803 h 1345234"/>
                <a:gd name="connsiteX113" fmla="*/ 659655 w 2222374"/>
                <a:gd name="connsiteY113" fmla="*/ 1019728 h 1345234"/>
                <a:gd name="connsiteX114" fmla="*/ 659655 w 2222374"/>
                <a:gd name="connsiteY114" fmla="*/ 1077340 h 1345234"/>
                <a:gd name="connsiteX115" fmla="*/ 1114788 w 2222374"/>
                <a:gd name="connsiteY115" fmla="*/ 1345235 h 1345234"/>
                <a:gd name="connsiteX116" fmla="*/ 1546876 w 2222374"/>
                <a:gd name="connsiteY116" fmla="*/ 1094624 h 1345234"/>
                <a:gd name="connsiteX117" fmla="*/ 1546876 w 2222374"/>
                <a:gd name="connsiteY117" fmla="*/ 1129191 h 1345234"/>
                <a:gd name="connsiteX118" fmla="*/ 1607369 w 2222374"/>
                <a:gd name="connsiteY118" fmla="*/ 1217049 h 1345234"/>
                <a:gd name="connsiteX119" fmla="*/ 1623212 w 2222374"/>
                <a:gd name="connsiteY119" fmla="*/ 1225691 h 1345234"/>
                <a:gd name="connsiteX120" fmla="*/ 1628973 w 2222374"/>
                <a:gd name="connsiteY120" fmla="*/ 1228571 h 1345234"/>
                <a:gd name="connsiteX121" fmla="*/ 1636175 w 2222374"/>
                <a:gd name="connsiteY121" fmla="*/ 1231452 h 1345234"/>
                <a:gd name="connsiteX122" fmla="*/ 1640496 w 2222374"/>
                <a:gd name="connsiteY122" fmla="*/ 1232892 h 1345234"/>
                <a:gd name="connsiteX123" fmla="*/ 1654898 w 2222374"/>
                <a:gd name="connsiteY123" fmla="*/ 1237213 h 1345234"/>
                <a:gd name="connsiteX124" fmla="*/ 1660660 w 2222374"/>
                <a:gd name="connsiteY124" fmla="*/ 1238653 h 1345234"/>
                <a:gd name="connsiteX125" fmla="*/ 1663540 w 2222374"/>
                <a:gd name="connsiteY125" fmla="*/ 1240094 h 1345234"/>
                <a:gd name="connsiteX126" fmla="*/ 1675063 w 2222374"/>
                <a:gd name="connsiteY126" fmla="*/ 1242974 h 1345234"/>
                <a:gd name="connsiteX127" fmla="*/ 1682264 w 2222374"/>
                <a:gd name="connsiteY127" fmla="*/ 1244414 h 1345234"/>
                <a:gd name="connsiteX128" fmla="*/ 1685145 w 2222374"/>
                <a:gd name="connsiteY128" fmla="*/ 1244414 h 1345234"/>
                <a:gd name="connsiteX129" fmla="*/ 1695227 w 2222374"/>
                <a:gd name="connsiteY129" fmla="*/ 1245855 h 1345234"/>
                <a:gd name="connsiteX130" fmla="*/ 1703868 w 2222374"/>
                <a:gd name="connsiteY130" fmla="*/ 1247295 h 1345234"/>
                <a:gd name="connsiteX131" fmla="*/ 1708189 w 2222374"/>
                <a:gd name="connsiteY131" fmla="*/ 1247295 h 1345234"/>
                <a:gd name="connsiteX132" fmla="*/ 1718271 w 2222374"/>
                <a:gd name="connsiteY132" fmla="*/ 1248735 h 1345234"/>
                <a:gd name="connsiteX133" fmla="*/ 1725473 w 2222374"/>
                <a:gd name="connsiteY133" fmla="*/ 1250176 h 1345234"/>
                <a:gd name="connsiteX134" fmla="*/ 1729794 w 2222374"/>
                <a:gd name="connsiteY134" fmla="*/ 1250176 h 1345234"/>
                <a:gd name="connsiteX135" fmla="*/ 1741316 w 2222374"/>
                <a:gd name="connsiteY135" fmla="*/ 1250176 h 1345234"/>
                <a:gd name="connsiteX136" fmla="*/ 1748518 w 2222374"/>
                <a:gd name="connsiteY136" fmla="*/ 1250176 h 1345234"/>
                <a:gd name="connsiteX137" fmla="*/ 1752839 w 2222374"/>
                <a:gd name="connsiteY137" fmla="*/ 1250176 h 1345234"/>
                <a:gd name="connsiteX138" fmla="*/ 1765801 w 2222374"/>
                <a:gd name="connsiteY138" fmla="*/ 1250176 h 1345234"/>
                <a:gd name="connsiteX139" fmla="*/ 1773003 w 2222374"/>
                <a:gd name="connsiteY139" fmla="*/ 1250176 h 1345234"/>
                <a:gd name="connsiteX140" fmla="*/ 1777323 w 2222374"/>
                <a:gd name="connsiteY140" fmla="*/ 1250176 h 1345234"/>
                <a:gd name="connsiteX141" fmla="*/ 1796047 w 2222374"/>
                <a:gd name="connsiteY141" fmla="*/ 1248735 h 1345234"/>
                <a:gd name="connsiteX142" fmla="*/ 1803249 w 2222374"/>
                <a:gd name="connsiteY142" fmla="*/ 1248735 h 1345234"/>
                <a:gd name="connsiteX143" fmla="*/ 1804689 w 2222374"/>
                <a:gd name="connsiteY143" fmla="*/ 1248735 h 1345234"/>
                <a:gd name="connsiteX144" fmla="*/ 1836376 w 2222374"/>
                <a:gd name="connsiteY144" fmla="*/ 1244414 h 1345234"/>
                <a:gd name="connsiteX145" fmla="*/ 1839256 w 2222374"/>
                <a:gd name="connsiteY145" fmla="*/ 1244414 h 1345234"/>
                <a:gd name="connsiteX146" fmla="*/ 1845017 w 2222374"/>
                <a:gd name="connsiteY146" fmla="*/ 1242974 h 1345234"/>
                <a:gd name="connsiteX147" fmla="*/ 1862301 w 2222374"/>
                <a:gd name="connsiteY147" fmla="*/ 1238653 h 1345234"/>
                <a:gd name="connsiteX148" fmla="*/ 1872383 w 2222374"/>
                <a:gd name="connsiteY148" fmla="*/ 1235773 h 1345234"/>
                <a:gd name="connsiteX149" fmla="*/ 1889667 w 2222374"/>
                <a:gd name="connsiteY149" fmla="*/ 1231452 h 1345234"/>
                <a:gd name="connsiteX150" fmla="*/ 1895428 w 2222374"/>
                <a:gd name="connsiteY150" fmla="*/ 1230011 h 1345234"/>
                <a:gd name="connsiteX151" fmla="*/ 1899749 w 2222374"/>
                <a:gd name="connsiteY151" fmla="*/ 1228571 h 1345234"/>
                <a:gd name="connsiteX152" fmla="*/ 1906950 w 2222374"/>
                <a:gd name="connsiteY152" fmla="*/ 1225691 h 1345234"/>
                <a:gd name="connsiteX153" fmla="*/ 1921353 w 2222374"/>
                <a:gd name="connsiteY153" fmla="*/ 1219929 h 1345234"/>
                <a:gd name="connsiteX154" fmla="*/ 1928554 w 2222374"/>
                <a:gd name="connsiteY154" fmla="*/ 1217049 h 1345234"/>
                <a:gd name="connsiteX155" fmla="*/ 1942957 w 2222374"/>
                <a:gd name="connsiteY155" fmla="*/ 1211288 h 1345234"/>
                <a:gd name="connsiteX156" fmla="*/ 1950159 w 2222374"/>
                <a:gd name="connsiteY156" fmla="*/ 1208407 h 1345234"/>
                <a:gd name="connsiteX157" fmla="*/ 1970323 w 2222374"/>
                <a:gd name="connsiteY157" fmla="*/ 1198325 h 1345234"/>
                <a:gd name="connsiteX158" fmla="*/ 1974644 w 2222374"/>
                <a:gd name="connsiteY158" fmla="*/ 1195444 h 1345234"/>
                <a:gd name="connsiteX159" fmla="*/ 1990487 w 2222374"/>
                <a:gd name="connsiteY159" fmla="*/ 1185362 h 1345234"/>
                <a:gd name="connsiteX160" fmla="*/ 1993368 w 2222374"/>
                <a:gd name="connsiteY160" fmla="*/ 1183922 h 1345234"/>
                <a:gd name="connsiteX161" fmla="*/ 2009211 w 2222374"/>
                <a:gd name="connsiteY161" fmla="*/ 1170959 h 1345234"/>
                <a:gd name="connsiteX162" fmla="*/ 2012092 w 2222374"/>
                <a:gd name="connsiteY162" fmla="*/ 1169519 h 1345234"/>
                <a:gd name="connsiteX163" fmla="*/ 2016412 w 2222374"/>
                <a:gd name="connsiteY163" fmla="*/ 1165198 h 1345234"/>
                <a:gd name="connsiteX164" fmla="*/ 2025054 w 2222374"/>
                <a:gd name="connsiteY164" fmla="*/ 1156556 h 1345234"/>
                <a:gd name="connsiteX165" fmla="*/ 2026494 w 2222374"/>
                <a:gd name="connsiteY165" fmla="*/ 1155116 h 1345234"/>
                <a:gd name="connsiteX166" fmla="*/ 2036577 w 2222374"/>
                <a:gd name="connsiteY166" fmla="*/ 1143594 h 1345234"/>
                <a:gd name="connsiteX167" fmla="*/ 2038017 w 2222374"/>
                <a:gd name="connsiteY167" fmla="*/ 1140713 h 1345234"/>
                <a:gd name="connsiteX168" fmla="*/ 2039457 w 2222374"/>
                <a:gd name="connsiteY168" fmla="*/ 1137833 h 1345234"/>
                <a:gd name="connsiteX169" fmla="*/ 2048099 w 2222374"/>
                <a:gd name="connsiteY169" fmla="*/ 1124870 h 1345234"/>
                <a:gd name="connsiteX170" fmla="*/ 2048099 w 2222374"/>
                <a:gd name="connsiteY170" fmla="*/ 1124870 h 1345234"/>
                <a:gd name="connsiteX171" fmla="*/ 2052420 w 2222374"/>
                <a:gd name="connsiteY171" fmla="*/ 1114788 h 1345234"/>
                <a:gd name="connsiteX172" fmla="*/ 2055300 w 2222374"/>
                <a:gd name="connsiteY172" fmla="*/ 1109027 h 1345234"/>
                <a:gd name="connsiteX173" fmla="*/ 2055300 w 2222374"/>
                <a:gd name="connsiteY173" fmla="*/ 1109027 h 1345234"/>
                <a:gd name="connsiteX174" fmla="*/ 2056741 w 2222374"/>
                <a:gd name="connsiteY174" fmla="*/ 1103266 h 1345234"/>
                <a:gd name="connsiteX175" fmla="*/ 2059621 w 2222374"/>
                <a:gd name="connsiteY175" fmla="*/ 1093183 h 1345234"/>
                <a:gd name="connsiteX176" fmla="*/ 2059621 w 2222374"/>
                <a:gd name="connsiteY176" fmla="*/ 1093183 h 1345234"/>
                <a:gd name="connsiteX177" fmla="*/ 2059621 w 2222374"/>
                <a:gd name="connsiteY177" fmla="*/ 1087422 h 1345234"/>
                <a:gd name="connsiteX178" fmla="*/ 2061061 w 2222374"/>
                <a:gd name="connsiteY178" fmla="*/ 1078781 h 1345234"/>
                <a:gd name="connsiteX179" fmla="*/ 2061061 w 2222374"/>
                <a:gd name="connsiteY179" fmla="*/ 1075900 h 1345234"/>
                <a:gd name="connsiteX180" fmla="*/ 2061061 w 2222374"/>
                <a:gd name="connsiteY180" fmla="*/ 1018288 h 1345234"/>
                <a:gd name="connsiteX181" fmla="*/ 2061061 w 2222374"/>
                <a:gd name="connsiteY181" fmla="*/ 1022609 h 1345234"/>
                <a:gd name="connsiteX182" fmla="*/ 2002010 w 2222374"/>
                <a:gd name="connsiteY182" fmla="*/ 930430 h 1345234"/>
                <a:gd name="connsiteX183" fmla="*/ 1886786 w 2222374"/>
                <a:gd name="connsiteY183" fmla="*/ 897303 h 1345234"/>
                <a:gd name="connsiteX184" fmla="*/ 2220934 w 2222374"/>
                <a:gd name="connsiteY184" fmla="*/ 702864 h 1345234"/>
                <a:gd name="connsiteX185" fmla="*/ 2222375 w 2222374"/>
                <a:gd name="connsiteY185" fmla="*/ 643812 h 13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2222374" h="1345234">
                  <a:moveTo>
                    <a:pt x="2222375" y="643812"/>
                  </a:moveTo>
                  <a:lnTo>
                    <a:pt x="1885346" y="449372"/>
                  </a:lnTo>
                  <a:cubicBezTo>
                    <a:pt x="1886786" y="449372"/>
                    <a:pt x="1888226" y="449372"/>
                    <a:pt x="1888226" y="449372"/>
                  </a:cubicBezTo>
                  <a:cubicBezTo>
                    <a:pt x="1889667" y="449372"/>
                    <a:pt x="1891107" y="449372"/>
                    <a:pt x="1892547" y="449372"/>
                  </a:cubicBezTo>
                  <a:cubicBezTo>
                    <a:pt x="1896868" y="449372"/>
                    <a:pt x="1902629" y="447931"/>
                    <a:pt x="1906950" y="447931"/>
                  </a:cubicBezTo>
                  <a:cubicBezTo>
                    <a:pt x="1909831" y="447931"/>
                    <a:pt x="1914151" y="446491"/>
                    <a:pt x="1917032" y="446491"/>
                  </a:cubicBezTo>
                  <a:cubicBezTo>
                    <a:pt x="1918472" y="446491"/>
                    <a:pt x="1919913" y="445051"/>
                    <a:pt x="1922793" y="445051"/>
                  </a:cubicBezTo>
                  <a:cubicBezTo>
                    <a:pt x="1925674" y="445051"/>
                    <a:pt x="1927114" y="443611"/>
                    <a:pt x="1929995" y="443611"/>
                  </a:cubicBezTo>
                  <a:cubicBezTo>
                    <a:pt x="1935756" y="442170"/>
                    <a:pt x="1942957" y="440730"/>
                    <a:pt x="1948719" y="439290"/>
                  </a:cubicBezTo>
                  <a:cubicBezTo>
                    <a:pt x="1950159" y="439290"/>
                    <a:pt x="1951599" y="437849"/>
                    <a:pt x="1954480" y="437849"/>
                  </a:cubicBezTo>
                  <a:cubicBezTo>
                    <a:pt x="1954480" y="437849"/>
                    <a:pt x="1955920" y="437849"/>
                    <a:pt x="1955920" y="437849"/>
                  </a:cubicBezTo>
                  <a:cubicBezTo>
                    <a:pt x="1960241" y="436409"/>
                    <a:pt x="1964562" y="434969"/>
                    <a:pt x="1970323" y="432088"/>
                  </a:cubicBezTo>
                  <a:cubicBezTo>
                    <a:pt x="1973204" y="430648"/>
                    <a:pt x="1976084" y="430648"/>
                    <a:pt x="1977525" y="429208"/>
                  </a:cubicBezTo>
                  <a:cubicBezTo>
                    <a:pt x="1984726" y="426327"/>
                    <a:pt x="1991928" y="422006"/>
                    <a:pt x="1999129" y="419126"/>
                  </a:cubicBezTo>
                  <a:cubicBezTo>
                    <a:pt x="2000569" y="419126"/>
                    <a:pt x="2000569" y="417685"/>
                    <a:pt x="2002010" y="417685"/>
                  </a:cubicBezTo>
                  <a:cubicBezTo>
                    <a:pt x="2004890" y="416245"/>
                    <a:pt x="2006330" y="414805"/>
                    <a:pt x="2007771" y="413364"/>
                  </a:cubicBezTo>
                  <a:cubicBezTo>
                    <a:pt x="2009211" y="411924"/>
                    <a:pt x="2012092" y="410484"/>
                    <a:pt x="2013532" y="409044"/>
                  </a:cubicBezTo>
                  <a:cubicBezTo>
                    <a:pt x="2016412" y="407603"/>
                    <a:pt x="2017853" y="406163"/>
                    <a:pt x="2020733" y="403282"/>
                  </a:cubicBezTo>
                  <a:cubicBezTo>
                    <a:pt x="2022174" y="401842"/>
                    <a:pt x="2025054" y="400402"/>
                    <a:pt x="2026494" y="398962"/>
                  </a:cubicBezTo>
                  <a:cubicBezTo>
                    <a:pt x="2026494" y="398962"/>
                    <a:pt x="2026494" y="398962"/>
                    <a:pt x="2026494" y="398962"/>
                  </a:cubicBezTo>
                  <a:cubicBezTo>
                    <a:pt x="2026494" y="398962"/>
                    <a:pt x="2027935" y="397521"/>
                    <a:pt x="2027935" y="397521"/>
                  </a:cubicBezTo>
                  <a:cubicBezTo>
                    <a:pt x="2030815" y="394641"/>
                    <a:pt x="2033696" y="390320"/>
                    <a:pt x="2036577" y="387439"/>
                  </a:cubicBezTo>
                  <a:cubicBezTo>
                    <a:pt x="2036577" y="387439"/>
                    <a:pt x="2038017" y="385999"/>
                    <a:pt x="2038017" y="385999"/>
                  </a:cubicBezTo>
                  <a:cubicBezTo>
                    <a:pt x="2039457" y="384559"/>
                    <a:pt x="2039457" y="384559"/>
                    <a:pt x="2039457" y="383118"/>
                  </a:cubicBezTo>
                  <a:cubicBezTo>
                    <a:pt x="2040897" y="380238"/>
                    <a:pt x="2042338" y="378797"/>
                    <a:pt x="2043778" y="375917"/>
                  </a:cubicBezTo>
                  <a:cubicBezTo>
                    <a:pt x="2043778" y="374477"/>
                    <a:pt x="2045218" y="374477"/>
                    <a:pt x="2045218" y="373036"/>
                  </a:cubicBezTo>
                  <a:cubicBezTo>
                    <a:pt x="2045218" y="371596"/>
                    <a:pt x="2046659" y="371596"/>
                    <a:pt x="2046659" y="370156"/>
                  </a:cubicBezTo>
                  <a:cubicBezTo>
                    <a:pt x="2048099" y="367275"/>
                    <a:pt x="2049539" y="365835"/>
                    <a:pt x="2049539" y="362954"/>
                  </a:cubicBezTo>
                  <a:cubicBezTo>
                    <a:pt x="2049539" y="361514"/>
                    <a:pt x="2050979" y="361514"/>
                    <a:pt x="2050979" y="360074"/>
                  </a:cubicBezTo>
                  <a:cubicBezTo>
                    <a:pt x="2050979" y="360074"/>
                    <a:pt x="2050979" y="358633"/>
                    <a:pt x="2050979" y="357193"/>
                  </a:cubicBezTo>
                  <a:cubicBezTo>
                    <a:pt x="2052420" y="354312"/>
                    <a:pt x="2052420" y="352872"/>
                    <a:pt x="2052420" y="349991"/>
                  </a:cubicBezTo>
                  <a:cubicBezTo>
                    <a:pt x="2052420" y="348551"/>
                    <a:pt x="2053860" y="347111"/>
                    <a:pt x="2053860" y="345671"/>
                  </a:cubicBezTo>
                  <a:cubicBezTo>
                    <a:pt x="2053860" y="345671"/>
                    <a:pt x="2053860" y="344230"/>
                    <a:pt x="2053860" y="344230"/>
                  </a:cubicBezTo>
                  <a:cubicBezTo>
                    <a:pt x="2053860" y="341350"/>
                    <a:pt x="2055300" y="338469"/>
                    <a:pt x="2055300" y="335588"/>
                  </a:cubicBezTo>
                  <a:cubicBezTo>
                    <a:pt x="2055300" y="334148"/>
                    <a:pt x="2055300" y="332708"/>
                    <a:pt x="2055300" y="331268"/>
                  </a:cubicBezTo>
                  <a:cubicBezTo>
                    <a:pt x="2055300" y="331268"/>
                    <a:pt x="2055300" y="329827"/>
                    <a:pt x="2055300" y="329827"/>
                  </a:cubicBezTo>
                  <a:lnTo>
                    <a:pt x="2055300" y="272216"/>
                  </a:lnTo>
                  <a:cubicBezTo>
                    <a:pt x="2055300" y="273656"/>
                    <a:pt x="2055300" y="276537"/>
                    <a:pt x="2055300" y="277977"/>
                  </a:cubicBezTo>
                  <a:cubicBezTo>
                    <a:pt x="2055300" y="279417"/>
                    <a:pt x="2055300" y="279417"/>
                    <a:pt x="2055300" y="280857"/>
                  </a:cubicBezTo>
                  <a:cubicBezTo>
                    <a:pt x="2059621" y="236208"/>
                    <a:pt x="2027935" y="187238"/>
                    <a:pt x="1961681" y="148350"/>
                  </a:cubicBezTo>
                  <a:cubicBezTo>
                    <a:pt x="1850779" y="84977"/>
                    <a:pt x="1688025" y="76335"/>
                    <a:pt x="1597287" y="128186"/>
                  </a:cubicBezTo>
                  <a:cubicBezTo>
                    <a:pt x="1556958" y="151231"/>
                    <a:pt x="1538235" y="182917"/>
                    <a:pt x="1538235" y="217484"/>
                  </a:cubicBezTo>
                  <a:cubicBezTo>
                    <a:pt x="1538235" y="216044"/>
                    <a:pt x="1538235" y="216044"/>
                    <a:pt x="1538235" y="214604"/>
                  </a:cubicBezTo>
                  <a:lnTo>
                    <a:pt x="1538235" y="250611"/>
                  </a:lnTo>
                  <a:lnTo>
                    <a:pt x="1104706" y="0"/>
                  </a:lnTo>
                  <a:lnTo>
                    <a:pt x="663976" y="256372"/>
                  </a:lnTo>
                  <a:lnTo>
                    <a:pt x="663976" y="210283"/>
                  </a:lnTo>
                  <a:cubicBezTo>
                    <a:pt x="663976" y="210283"/>
                    <a:pt x="663976" y="211723"/>
                    <a:pt x="663976" y="211723"/>
                  </a:cubicBezTo>
                  <a:cubicBezTo>
                    <a:pt x="665416" y="177156"/>
                    <a:pt x="645252" y="145470"/>
                    <a:pt x="603483" y="120985"/>
                  </a:cubicBezTo>
                  <a:cubicBezTo>
                    <a:pt x="512745" y="67694"/>
                    <a:pt x="348551" y="77776"/>
                    <a:pt x="239089" y="141149"/>
                  </a:cubicBezTo>
                  <a:cubicBezTo>
                    <a:pt x="177156" y="177156"/>
                    <a:pt x="145470" y="221805"/>
                    <a:pt x="146910" y="265014"/>
                  </a:cubicBezTo>
                  <a:cubicBezTo>
                    <a:pt x="146910" y="265014"/>
                    <a:pt x="146910" y="265014"/>
                    <a:pt x="146910" y="265014"/>
                  </a:cubicBezTo>
                  <a:lnTo>
                    <a:pt x="146910" y="322626"/>
                  </a:lnTo>
                  <a:cubicBezTo>
                    <a:pt x="146910" y="355753"/>
                    <a:pt x="167074" y="387439"/>
                    <a:pt x="207402" y="410484"/>
                  </a:cubicBezTo>
                  <a:cubicBezTo>
                    <a:pt x="214604" y="414805"/>
                    <a:pt x="221805" y="417685"/>
                    <a:pt x="230447" y="422006"/>
                  </a:cubicBezTo>
                  <a:cubicBezTo>
                    <a:pt x="231887" y="422006"/>
                    <a:pt x="231887" y="423447"/>
                    <a:pt x="233328" y="423447"/>
                  </a:cubicBezTo>
                  <a:cubicBezTo>
                    <a:pt x="233328" y="423447"/>
                    <a:pt x="234768" y="423447"/>
                    <a:pt x="234768" y="424887"/>
                  </a:cubicBezTo>
                  <a:cubicBezTo>
                    <a:pt x="241969" y="427767"/>
                    <a:pt x="250611" y="430648"/>
                    <a:pt x="259253" y="433529"/>
                  </a:cubicBezTo>
                  <a:cubicBezTo>
                    <a:pt x="259253" y="433529"/>
                    <a:pt x="259253" y="433529"/>
                    <a:pt x="259253" y="433529"/>
                  </a:cubicBezTo>
                  <a:cubicBezTo>
                    <a:pt x="259253" y="433529"/>
                    <a:pt x="260693" y="433529"/>
                    <a:pt x="260693" y="433529"/>
                  </a:cubicBezTo>
                  <a:cubicBezTo>
                    <a:pt x="267895" y="434969"/>
                    <a:pt x="273656" y="436409"/>
                    <a:pt x="280857" y="437849"/>
                  </a:cubicBezTo>
                  <a:cubicBezTo>
                    <a:pt x="282298" y="437849"/>
                    <a:pt x="285178" y="437849"/>
                    <a:pt x="286619" y="439290"/>
                  </a:cubicBezTo>
                  <a:cubicBezTo>
                    <a:pt x="289499" y="439290"/>
                    <a:pt x="290940" y="440730"/>
                    <a:pt x="293820" y="440730"/>
                  </a:cubicBezTo>
                  <a:cubicBezTo>
                    <a:pt x="296701" y="440730"/>
                    <a:pt x="299581" y="442170"/>
                    <a:pt x="302462" y="442170"/>
                  </a:cubicBezTo>
                  <a:cubicBezTo>
                    <a:pt x="308223" y="443611"/>
                    <a:pt x="312544" y="443611"/>
                    <a:pt x="318305" y="443611"/>
                  </a:cubicBezTo>
                  <a:cubicBezTo>
                    <a:pt x="319745" y="443611"/>
                    <a:pt x="321186" y="443611"/>
                    <a:pt x="322626" y="443611"/>
                  </a:cubicBezTo>
                  <a:cubicBezTo>
                    <a:pt x="322626" y="443611"/>
                    <a:pt x="324066" y="443611"/>
                    <a:pt x="324066" y="443611"/>
                  </a:cubicBezTo>
                  <a:cubicBezTo>
                    <a:pt x="328387" y="443611"/>
                    <a:pt x="334148" y="443611"/>
                    <a:pt x="338469" y="445051"/>
                  </a:cubicBezTo>
                  <a:lnTo>
                    <a:pt x="0" y="643812"/>
                  </a:lnTo>
                  <a:lnTo>
                    <a:pt x="0" y="701423"/>
                  </a:lnTo>
                  <a:lnTo>
                    <a:pt x="456573" y="964997"/>
                  </a:lnTo>
                  <a:lnTo>
                    <a:pt x="456573" y="907386"/>
                  </a:lnTo>
                  <a:cubicBezTo>
                    <a:pt x="452253" y="900184"/>
                    <a:pt x="449372" y="892983"/>
                    <a:pt x="446491" y="884341"/>
                  </a:cubicBezTo>
                  <a:cubicBezTo>
                    <a:pt x="446491" y="882900"/>
                    <a:pt x="447932" y="881460"/>
                    <a:pt x="447932" y="881460"/>
                  </a:cubicBezTo>
                  <a:cubicBezTo>
                    <a:pt x="449372" y="878580"/>
                    <a:pt x="449372" y="877139"/>
                    <a:pt x="450812" y="874259"/>
                  </a:cubicBezTo>
                  <a:cubicBezTo>
                    <a:pt x="452253" y="872819"/>
                    <a:pt x="452253" y="871378"/>
                    <a:pt x="453693" y="868497"/>
                  </a:cubicBezTo>
                  <a:cubicBezTo>
                    <a:pt x="455133" y="865617"/>
                    <a:pt x="456573" y="864177"/>
                    <a:pt x="458014" y="861296"/>
                  </a:cubicBezTo>
                  <a:cubicBezTo>
                    <a:pt x="459454" y="859856"/>
                    <a:pt x="460894" y="858416"/>
                    <a:pt x="460894" y="856975"/>
                  </a:cubicBezTo>
                  <a:cubicBezTo>
                    <a:pt x="463775" y="854094"/>
                    <a:pt x="466655" y="849774"/>
                    <a:pt x="469536" y="846893"/>
                  </a:cubicBezTo>
                  <a:cubicBezTo>
                    <a:pt x="470976" y="845453"/>
                    <a:pt x="470976" y="845453"/>
                    <a:pt x="472417" y="844013"/>
                  </a:cubicBezTo>
                  <a:cubicBezTo>
                    <a:pt x="473857" y="842572"/>
                    <a:pt x="475297" y="841132"/>
                    <a:pt x="478178" y="839692"/>
                  </a:cubicBezTo>
                  <a:cubicBezTo>
                    <a:pt x="481058" y="838251"/>
                    <a:pt x="482499" y="835371"/>
                    <a:pt x="485379" y="833930"/>
                  </a:cubicBezTo>
                  <a:cubicBezTo>
                    <a:pt x="486820" y="832490"/>
                    <a:pt x="489700" y="831050"/>
                    <a:pt x="491140" y="829610"/>
                  </a:cubicBezTo>
                  <a:cubicBezTo>
                    <a:pt x="494021" y="828169"/>
                    <a:pt x="496902" y="825289"/>
                    <a:pt x="499782" y="823848"/>
                  </a:cubicBezTo>
                  <a:cubicBezTo>
                    <a:pt x="505543" y="820968"/>
                    <a:pt x="512745" y="816647"/>
                    <a:pt x="519946" y="813766"/>
                  </a:cubicBezTo>
                  <a:cubicBezTo>
                    <a:pt x="522827" y="812326"/>
                    <a:pt x="524267" y="812326"/>
                    <a:pt x="527148" y="810886"/>
                  </a:cubicBezTo>
                  <a:cubicBezTo>
                    <a:pt x="531469" y="809445"/>
                    <a:pt x="537230" y="806565"/>
                    <a:pt x="541551" y="805125"/>
                  </a:cubicBezTo>
                  <a:cubicBezTo>
                    <a:pt x="545872" y="803684"/>
                    <a:pt x="548752" y="802244"/>
                    <a:pt x="553073" y="802244"/>
                  </a:cubicBezTo>
                  <a:cubicBezTo>
                    <a:pt x="555954" y="800804"/>
                    <a:pt x="558834" y="800804"/>
                    <a:pt x="560275" y="799363"/>
                  </a:cubicBezTo>
                  <a:cubicBezTo>
                    <a:pt x="564595" y="797923"/>
                    <a:pt x="568916" y="797923"/>
                    <a:pt x="574678" y="796483"/>
                  </a:cubicBezTo>
                  <a:cubicBezTo>
                    <a:pt x="577558" y="796483"/>
                    <a:pt x="578998" y="795042"/>
                    <a:pt x="581879" y="795042"/>
                  </a:cubicBezTo>
                  <a:cubicBezTo>
                    <a:pt x="583319" y="795042"/>
                    <a:pt x="586200" y="795042"/>
                    <a:pt x="587640" y="793602"/>
                  </a:cubicBezTo>
                  <a:cubicBezTo>
                    <a:pt x="594842" y="792162"/>
                    <a:pt x="600603" y="792162"/>
                    <a:pt x="607804" y="790722"/>
                  </a:cubicBezTo>
                  <a:cubicBezTo>
                    <a:pt x="610685" y="790722"/>
                    <a:pt x="615006" y="790722"/>
                    <a:pt x="617886" y="789281"/>
                  </a:cubicBezTo>
                  <a:cubicBezTo>
                    <a:pt x="622207" y="789281"/>
                    <a:pt x="627968" y="787841"/>
                    <a:pt x="632289" y="787841"/>
                  </a:cubicBezTo>
                  <a:cubicBezTo>
                    <a:pt x="636610" y="787841"/>
                    <a:pt x="639491" y="787841"/>
                    <a:pt x="643812" y="787841"/>
                  </a:cubicBezTo>
                  <a:cubicBezTo>
                    <a:pt x="648133" y="787841"/>
                    <a:pt x="652453" y="787841"/>
                    <a:pt x="656774" y="787841"/>
                  </a:cubicBezTo>
                  <a:cubicBezTo>
                    <a:pt x="661095" y="787841"/>
                    <a:pt x="663976" y="787841"/>
                    <a:pt x="668297" y="787841"/>
                  </a:cubicBezTo>
                  <a:cubicBezTo>
                    <a:pt x="672618" y="787841"/>
                    <a:pt x="676938" y="787841"/>
                    <a:pt x="681259" y="789281"/>
                  </a:cubicBezTo>
                  <a:cubicBezTo>
                    <a:pt x="685580" y="789281"/>
                    <a:pt x="688461" y="789281"/>
                    <a:pt x="692782" y="790722"/>
                  </a:cubicBezTo>
                  <a:cubicBezTo>
                    <a:pt x="697103" y="790722"/>
                    <a:pt x="702864" y="792162"/>
                    <a:pt x="707185" y="792162"/>
                  </a:cubicBezTo>
                  <a:cubicBezTo>
                    <a:pt x="711506" y="792162"/>
                    <a:pt x="714386" y="793602"/>
                    <a:pt x="718707" y="793602"/>
                  </a:cubicBezTo>
                  <a:cubicBezTo>
                    <a:pt x="724468" y="795042"/>
                    <a:pt x="730229" y="795042"/>
                    <a:pt x="737431" y="796483"/>
                  </a:cubicBezTo>
                  <a:cubicBezTo>
                    <a:pt x="740311" y="796483"/>
                    <a:pt x="743192" y="797923"/>
                    <a:pt x="746073" y="797923"/>
                  </a:cubicBezTo>
                  <a:cubicBezTo>
                    <a:pt x="756155" y="799363"/>
                    <a:pt x="766237" y="802244"/>
                    <a:pt x="774878" y="805125"/>
                  </a:cubicBezTo>
                  <a:cubicBezTo>
                    <a:pt x="782080" y="806565"/>
                    <a:pt x="789281" y="809445"/>
                    <a:pt x="796483" y="812326"/>
                  </a:cubicBezTo>
                  <a:cubicBezTo>
                    <a:pt x="797923" y="812326"/>
                    <a:pt x="799363" y="813766"/>
                    <a:pt x="800804" y="813766"/>
                  </a:cubicBezTo>
                  <a:cubicBezTo>
                    <a:pt x="806565" y="815207"/>
                    <a:pt x="812326" y="818087"/>
                    <a:pt x="818087" y="819528"/>
                  </a:cubicBezTo>
                  <a:cubicBezTo>
                    <a:pt x="823849" y="822408"/>
                    <a:pt x="828169" y="823848"/>
                    <a:pt x="833931" y="826729"/>
                  </a:cubicBezTo>
                  <a:cubicBezTo>
                    <a:pt x="836811" y="828169"/>
                    <a:pt x="839692" y="829610"/>
                    <a:pt x="841132" y="829610"/>
                  </a:cubicBezTo>
                  <a:cubicBezTo>
                    <a:pt x="848334" y="833930"/>
                    <a:pt x="856975" y="836811"/>
                    <a:pt x="864177" y="841132"/>
                  </a:cubicBezTo>
                  <a:cubicBezTo>
                    <a:pt x="911706" y="868497"/>
                    <a:pt x="941953" y="901624"/>
                    <a:pt x="953475" y="936191"/>
                  </a:cubicBezTo>
                  <a:cubicBezTo>
                    <a:pt x="944833" y="957796"/>
                    <a:pt x="927550" y="977960"/>
                    <a:pt x="900184" y="993803"/>
                  </a:cubicBezTo>
                  <a:cubicBezTo>
                    <a:pt x="839692" y="1028370"/>
                    <a:pt x="747513" y="1037012"/>
                    <a:pt x="659655" y="1019728"/>
                  </a:cubicBezTo>
                  <a:lnTo>
                    <a:pt x="659655" y="1077340"/>
                  </a:lnTo>
                  <a:lnTo>
                    <a:pt x="1114788" y="1345235"/>
                  </a:lnTo>
                  <a:lnTo>
                    <a:pt x="1546876" y="1094624"/>
                  </a:lnTo>
                  <a:lnTo>
                    <a:pt x="1546876" y="1129191"/>
                  </a:lnTo>
                  <a:cubicBezTo>
                    <a:pt x="1546876" y="1162317"/>
                    <a:pt x="1567041" y="1194004"/>
                    <a:pt x="1607369" y="1217049"/>
                  </a:cubicBezTo>
                  <a:cubicBezTo>
                    <a:pt x="1613130" y="1219929"/>
                    <a:pt x="1617451" y="1222810"/>
                    <a:pt x="1623212" y="1225691"/>
                  </a:cubicBezTo>
                  <a:cubicBezTo>
                    <a:pt x="1624652" y="1227131"/>
                    <a:pt x="1626093" y="1227131"/>
                    <a:pt x="1628973" y="1228571"/>
                  </a:cubicBezTo>
                  <a:cubicBezTo>
                    <a:pt x="1631854" y="1230011"/>
                    <a:pt x="1633294" y="1230011"/>
                    <a:pt x="1636175" y="1231452"/>
                  </a:cubicBezTo>
                  <a:cubicBezTo>
                    <a:pt x="1637615" y="1231452"/>
                    <a:pt x="1639055" y="1232892"/>
                    <a:pt x="1640496" y="1232892"/>
                  </a:cubicBezTo>
                  <a:cubicBezTo>
                    <a:pt x="1644816" y="1234332"/>
                    <a:pt x="1650578" y="1235773"/>
                    <a:pt x="1654898" y="1237213"/>
                  </a:cubicBezTo>
                  <a:cubicBezTo>
                    <a:pt x="1656339" y="1237213"/>
                    <a:pt x="1657779" y="1238653"/>
                    <a:pt x="1660660" y="1238653"/>
                  </a:cubicBezTo>
                  <a:cubicBezTo>
                    <a:pt x="1662100" y="1238653"/>
                    <a:pt x="1662100" y="1238653"/>
                    <a:pt x="1663540" y="1240094"/>
                  </a:cubicBezTo>
                  <a:cubicBezTo>
                    <a:pt x="1667861" y="1241534"/>
                    <a:pt x="1670742" y="1241534"/>
                    <a:pt x="1675063" y="1242974"/>
                  </a:cubicBezTo>
                  <a:cubicBezTo>
                    <a:pt x="1677943" y="1242974"/>
                    <a:pt x="1680824" y="1244414"/>
                    <a:pt x="1682264" y="1244414"/>
                  </a:cubicBezTo>
                  <a:cubicBezTo>
                    <a:pt x="1683704" y="1244414"/>
                    <a:pt x="1683704" y="1244414"/>
                    <a:pt x="1685145" y="1244414"/>
                  </a:cubicBezTo>
                  <a:cubicBezTo>
                    <a:pt x="1688025" y="1244414"/>
                    <a:pt x="1692346" y="1245855"/>
                    <a:pt x="1695227" y="1245855"/>
                  </a:cubicBezTo>
                  <a:cubicBezTo>
                    <a:pt x="1698107" y="1245855"/>
                    <a:pt x="1700988" y="1247295"/>
                    <a:pt x="1703868" y="1247295"/>
                  </a:cubicBezTo>
                  <a:cubicBezTo>
                    <a:pt x="1705309" y="1247295"/>
                    <a:pt x="1706749" y="1247295"/>
                    <a:pt x="1708189" y="1247295"/>
                  </a:cubicBezTo>
                  <a:cubicBezTo>
                    <a:pt x="1711070" y="1247295"/>
                    <a:pt x="1715391" y="1248735"/>
                    <a:pt x="1718271" y="1248735"/>
                  </a:cubicBezTo>
                  <a:cubicBezTo>
                    <a:pt x="1721152" y="1248735"/>
                    <a:pt x="1724033" y="1248735"/>
                    <a:pt x="1725473" y="1250176"/>
                  </a:cubicBezTo>
                  <a:cubicBezTo>
                    <a:pt x="1726913" y="1250176"/>
                    <a:pt x="1728354" y="1250176"/>
                    <a:pt x="1729794" y="1250176"/>
                  </a:cubicBezTo>
                  <a:cubicBezTo>
                    <a:pt x="1734115" y="1250176"/>
                    <a:pt x="1736995" y="1250176"/>
                    <a:pt x="1741316" y="1250176"/>
                  </a:cubicBezTo>
                  <a:cubicBezTo>
                    <a:pt x="1744197" y="1250176"/>
                    <a:pt x="1745637" y="1250176"/>
                    <a:pt x="1748518" y="1250176"/>
                  </a:cubicBezTo>
                  <a:cubicBezTo>
                    <a:pt x="1749958" y="1250176"/>
                    <a:pt x="1751398" y="1250176"/>
                    <a:pt x="1752839" y="1250176"/>
                  </a:cubicBezTo>
                  <a:cubicBezTo>
                    <a:pt x="1757159" y="1250176"/>
                    <a:pt x="1761480" y="1250176"/>
                    <a:pt x="1765801" y="1250176"/>
                  </a:cubicBezTo>
                  <a:cubicBezTo>
                    <a:pt x="1768682" y="1250176"/>
                    <a:pt x="1770122" y="1250176"/>
                    <a:pt x="1773003" y="1250176"/>
                  </a:cubicBezTo>
                  <a:cubicBezTo>
                    <a:pt x="1774443" y="1250176"/>
                    <a:pt x="1775883" y="1250176"/>
                    <a:pt x="1777323" y="1250176"/>
                  </a:cubicBezTo>
                  <a:cubicBezTo>
                    <a:pt x="1783085" y="1250176"/>
                    <a:pt x="1790286" y="1248735"/>
                    <a:pt x="1796047" y="1248735"/>
                  </a:cubicBezTo>
                  <a:cubicBezTo>
                    <a:pt x="1798928" y="1248735"/>
                    <a:pt x="1800368" y="1248735"/>
                    <a:pt x="1803249" y="1248735"/>
                  </a:cubicBezTo>
                  <a:cubicBezTo>
                    <a:pt x="1803249" y="1248735"/>
                    <a:pt x="1804689" y="1248735"/>
                    <a:pt x="1804689" y="1248735"/>
                  </a:cubicBezTo>
                  <a:cubicBezTo>
                    <a:pt x="1814771" y="1247295"/>
                    <a:pt x="1826294" y="1245855"/>
                    <a:pt x="1836376" y="1244414"/>
                  </a:cubicBezTo>
                  <a:cubicBezTo>
                    <a:pt x="1837816" y="1244414"/>
                    <a:pt x="1837816" y="1244414"/>
                    <a:pt x="1839256" y="1244414"/>
                  </a:cubicBezTo>
                  <a:cubicBezTo>
                    <a:pt x="1842137" y="1244414"/>
                    <a:pt x="1843577" y="1242974"/>
                    <a:pt x="1845017" y="1242974"/>
                  </a:cubicBezTo>
                  <a:cubicBezTo>
                    <a:pt x="1850779" y="1241534"/>
                    <a:pt x="1856540" y="1240094"/>
                    <a:pt x="1862301" y="1238653"/>
                  </a:cubicBezTo>
                  <a:cubicBezTo>
                    <a:pt x="1865182" y="1237213"/>
                    <a:pt x="1869502" y="1237213"/>
                    <a:pt x="1872383" y="1235773"/>
                  </a:cubicBezTo>
                  <a:cubicBezTo>
                    <a:pt x="1878144" y="1234332"/>
                    <a:pt x="1883905" y="1232892"/>
                    <a:pt x="1889667" y="1231452"/>
                  </a:cubicBezTo>
                  <a:cubicBezTo>
                    <a:pt x="1891107" y="1231452"/>
                    <a:pt x="1893987" y="1230011"/>
                    <a:pt x="1895428" y="1230011"/>
                  </a:cubicBezTo>
                  <a:cubicBezTo>
                    <a:pt x="1896868" y="1230011"/>
                    <a:pt x="1898308" y="1228571"/>
                    <a:pt x="1899749" y="1228571"/>
                  </a:cubicBezTo>
                  <a:cubicBezTo>
                    <a:pt x="1902629" y="1227131"/>
                    <a:pt x="1905510" y="1227131"/>
                    <a:pt x="1906950" y="1225691"/>
                  </a:cubicBezTo>
                  <a:cubicBezTo>
                    <a:pt x="1911271" y="1224250"/>
                    <a:pt x="1915592" y="1222810"/>
                    <a:pt x="1921353" y="1219929"/>
                  </a:cubicBezTo>
                  <a:cubicBezTo>
                    <a:pt x="1924233" y="1218489"/>
                    <a:pt x="1927114" y="1218489"/>
                    <a:pt x="1928554" y="1217049"/>
                  </a:cubicBezTo>
                  <a:cubicBezTo>
                    <a:pt x="1932875" y="1215609"/>
                    <a:pt x="1938636" y="1212728"/>
                    <a:pt x="1942957" y="1211288"/>
                  </a:cubicBezTo>
                  <a:cubicBezTo>
                    <a:pt x="1945838" y="1209847"/>
                    <a:pt x="1947278" y="1209847"/>
                    <a:pt x="1950159" y="1208407"/>
                  </a:cubicBezTo>
                  <a:cubicBezTo>
                    <a:pt x="1957360" y="1205526"/>
                    <a:pt x="1963122" y="1201206"/>
                    <a:pt x="1970323" y="1198325"/>
                  </a:cubicBezTo>
                  <a:cubicBezTo>
                    <a:pt x="1971763" y="1196885"/>
                    <a:pt x="1973204" y="1196885"/>
                    <a:pt x="1974644" y="1195444"/>
                  </a:cubicBezTo>
                  <a:cubicBezTo>
                    <a:pt x="1980405" y="1192564"/>
                    <a:pt x="1984726" y="1188243"/>
                    <a:pt x="1990487" y="1185362"/>
                  </a:cubicBezTo>
                  <a:cubicBezTo>
                    <a:pt x="1991928" y="1185362"/>
                    <a:pt x="1991928" y="1183922"/>
                    <a:pt x="1993368" y="1183922"/>
                  </a:cubicBezTo>
                  <a:cubicBezTo>
                    <a:pt x="1999129" y="1179601"/>
                    <a:pt x="2004890" y="1175280"/>
                    <a:pt x="2009211" y="1170959"/>
                  </a:cubicBezTo>
                  <a:cubicBezTo>
                    <a:pt x="2010651" y="1170959"/>
                    <a:pt x="2010651" y="1169519"/>
                    <a:pt x="2012092" y="1169519"/>
                  </a:cubicBezTo>
                  <a:cubicBezTo>
                    <a:pt x="2013532" y="1168079"/>
                    <a:pt x="2014972" y="1166639"/>
                    <a:pt x="2016412" y="1165198"/>
                  </a:cubicBezTo>
                  <a:cubicBezTo>
                    <a:pt x="2019293" y="1162317"/>
                    <a:pt x="2022174" y="1159437"/>
                    <a:pt x="2025054" y="1156556"/>
                  </a:cubicBezTo>
                  <a:cubicBezTo>
                    <a:pt x="2025054" y="1156556"/>
                    <a:pt x="2026494" y="1155116"/>
                    <a:pt x="2026494" y="1155116"/>
                  </a:cubicBezTo>
                  <a:cubicBezTo>
                    <a:pt x="2029375" y="1150795"/>
                    <a:pt x="2033696" y="1147915"/>
                    <a:pt x="2036577" y="1143594"/>
                  </a:cubicBezTo>
                  <a:cubicBezTo>
                    <a:pt x="2036577" y="1142153"/>
                    <a:pt x="2038017" y="1142153"/>
                    <a:pt x="2038017" y="1140713"/>
                  </a:cubicBezTo>
                  <a:cubicBezTo>
                    <a:pt x="2038017" y="1139273"/>
                    <a:pt x="2039457" y="1139273"/>
                    <a:pt x="2039457" y="1137833"/>
                  </a:cubicBezTo>
                  <a:cubicBezTo>
                    <a:pt x="2042338" y="1133512"/>
                    <a:pt x="2045218" y="1129191"/>
                    <a:pt x="2048099" y="1124870"/>
                  </a:cubicBezTo>
                  <a:cubicBezTo>
                    <a:pt x="2048099" y="1124870"/>
                    <a:pt x="2048099" y="1124870"/>
                    <a:pt x="2048099" y="1124870"/>
                  </a:cubicBezTo>
                  <a:cubicBezTo>
                    <a:pt x="2049539" y="1121989"/>
                    <a:pt x="2050979" y="1117669"/>
                    <a:pt x="2052420" y="1114788"/>
                  </a:cubicBezTo>
                  <a:cubicBezTo>
                    <a:pt x="2053860" y="1113348"/>
                    <a:pt x="2053860" y="1110467"/>
                    <a:pt x="2055300" y="1109027"/>
                  </a:cubicBezTo>
                  <a:cubicBezTo>
                    <a:pt x="2055300" y="1109027"/>
                    <a:pt x="2055300" y="1109027"/>
                    <a:pt x="2055300" y="1109027"/>
                  </a:cubicBezTo>
                  <a:cubicBezTo>
                    <a:pt x="2055300" y="1107586"/>
                    <a:pt x="2056741" y="1104706"/>
                    <a:pt x="2056741" y="1103266"/>
                  </a:cubicBezTo>
                  <a:cubicBezTo>
                    <a:pt x="2058181" y="1100385"/>
                    <a:pt x="2058181" y="1097504"/>
                    <a:pt x="2059621" y="1093183"/>
                  </a:cubicBezTo>
                  <a:cubicBezTo>
                    <a:pt x="2059621" y="1093183"/>
                    <a:pt x="2059621" y="1093183"/>
                    <a:pt x="2059621" y="1093183"/>
                  </a:cubicBezTo>
                  <a:cubicBezTo>
                    <a:pt x="2059621" y="1091743"/>
                    <a:pt x="2059621" y="1088863"/>
                    <a:pt x="2059621" y="1087422"/>
                  </a:cubicBezTo>
                  <a:cubicBezTo>
                    <a:pt x="2059621" y="1084542"/>
                    <a:pt x="2061061" y="1081661"/>
                    <a:pt x="2061061" y="1078781"/>
                  </a:cubicBezTo>
                  <a:cubicBezTo>
                    <a:pt x="2061061" y="1077340"/>
                    <a:pt x="2061061" y="1077340"/>
                    <a:pt x="2061061" y="1075900"/>
                  </a:cubicBezTo>
                  <a:lnTo>
                    <a:pt x="2061061" y="1018288"/>
                  </a:lnTo>
                  <a:cubicBezTo>
                    <a:pt x="2061061" y="1019728"/>
                    <a:pt x="2061061" y="1021169"/>
                    <a:pt x="2061061" y="1022609"/>
                  </a:cubicBezTo>
                  <a:cubicBezTo>
                    <a:pt x="2062502" y="988042"/>
                    <a:pt x="2043778" y="954915"/>
                    <a:pt x="2002010" y="930430"/>
                  </a:cubicBezTo>
                  <a:cubicBezTo>
                    <a:pt x="1970323" y="911706"/>
                    <a:pt x="1929995" y="901624"/>
                    <a:pt x="1886786" y="897303"/>
                  </a:cubicBezTo>
                  <a:lnTo>
                    <a:pt x="2220934" y="702864"/>
                  </a:lnTo>
                  <a:lnTo>
                    <a:pt x="2222375" y="643812"/>
                  </a:lnTo>
                  <a:close/>
                </a:path>
              </a:pathLst>
            </a:custGeom>
            <a:solidFill>
              <a:schemeClr val="bg1">
                <a:lumMod val="65000"/>
                <a:alpha val="32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5" name="Graphic 6">
              <a:extLst>
                <a:ext uri="{FF2B5EF4-FFF2-40B4-BE49-F238E27FC236}">
                  <a16:creationId xmlns:a16="http://schemas.microsoft.com/office/drawing/2014/main" id="{BDBFB44E-7CF8-4D32-8D3F-CC7B1DD4CAE4}"/>
                </a:ext>
              </a:extLst>
            </p:cNvPr>
            <p:cNvGrpSpPr/>
            <p:nvPr/>
          </p:nvGrpSpPr>
          <p:grpSpPr>
            <a:xfrm>
              <a:off x="4606242" y="4157975"/>
              <a:ext cx="1027868" cy="735547"/>
              <a:chOff x="6243720" y="3242841"/>
              <a:chExt cx="1523111" cy="1089942"/>
            </a:xfrm>
            <a:solidFill>
              <a:schemeClr val="bg1">
                <a:lumMod val="95000"/>
              </a:schemeClr>
            </a:solidFill>
          </p:grpSpPr>
          <p:sp>
            <p:nvSpPr>
              <p:cNvPr id="152" name="Forma livre: Forma 151">
                <a:extLst>
                  <a:ext uri="{FF2B5EF4-FFF2-40B4-BE49-F238E27FC236}">
                    <a16:creationId xmlns:a16="http://schemas.microsoft.com/office/drawing/2014/main" id="{7EFA31EF-A911-4BF6-9BD9-E28E10C2C2FF}"/>
                  </a:ext>
                </a:extLst>
              </p:cNvPr>
              <p:cNvSpPr/>
              <p:nvPr/>
            </p:nvSpPr>
            <p:spPr>
              <a:xfrm>
                <a:off x="6243720" y="3242841"/>
                <a:ext cx="1523111" cy="883980"/>
              </a:xfrm>
              <a:custGeom>
                <a:avLst/>
                <a:gdLst>
                  <a:gd name="connsiteX0" fmla="*/ 1511229 w 1523111"/>
                  <a:gd name="connsiteY0" fmla="*/ 462695 h 883980"/>
                  <a:gd name="connsiteX1" fmla="*/ 804044 w 1523111"/>
                  <a:gd name="connsiteY1" fmla="*/ 873179 h 883980"/>
                  <a:gd name="connsiteX2" fmla="*/ 723388 w 1523111"/>
                  <a:gd name="connsiteY2" fmla="*/ 873179 h 883980"/>
                  <a:gd name="connsiteX3" fmla="*/ 11882 w 1523111"/>
                  <a:gd name="connsiteY3" fmla="*/ 462695 h 883980"/>
                  <a:gd name="connsiteX4" fmla="*/ 11882 w 1523111"/>
                  <a:gd name="connsiteY4" fmla="*/ 420926 h 883980"/>
                  <a:gd name="connsiteX5" fmla="*/ 716187 w 1523111"/>
                  <a:gd name="connsiteY5" fmla="*/ 11882 h 883980"/>
                  <a:gd name="connsiteX6" fmla="*/ 801164 w 1523111"/>
                  <a:gd name="connsiteY6" fmla="*/ 11882 h 883980"/>
                  <a:gd name="connsiteX7" fmla="*/ 1511229 w 1523111"/>
                  <a:gd name="connsiteY7" fmla="*/ 420926 h 883980"/>
                  <a:gd name="connsiteX8" fmla="*/ 1511229 w 1523111"/>
                  <a:gd name="connsiteY8" fmla="*/ 462695 h 88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111" h="883980">
                    <a:moveTo>
                      <a:pt x="1511229" y="462695"/>
                    </a:moveTo>
                    <a:lnTo>
                      <a:pt x="804044" y="873179"/>
                    </a:lnTo>
                    <a:cubicBezTo>
                      <a:pt x="779560" y="887581"/>
                      <a:pt x="747873" y="887581"/>
                      <a:pt x="723388" y="87317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9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31008"/>
                      <a:pt x="1527072" y="454053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orma livre: Forma 152">
                <a:extLst>
                  <a:ext uri="{FF2B5EF4-FFF2-40B4-BE49-F238E27FC236}">
                    <a16:creationId xmlns:a16="http://schemas.microsoft.com/office/drawing/2014/main" id="{1838D7AC-8411-4EB9-B670-FF4B00C0C55A}"/>
                  </a:ext>
                </a:extLst>
              </p:cNvPr>
              <p:cNvSpPr/>
              <p:nvPr/>
            </p:nvSpPr>
            <p:spPr>
              <a:xfrm>
                <a:off x="6243720" y="3447363"/>
                <a:ext cx="1523111" cy="885421"/>
              </a:xfrm>
              <a:custGeom>
                <a:avLst/>
                <a:gdLst>
                  <a:gd name="connsiteX0" fmla="*/ 1511229 w 1523111"/>
                  <a:gd name="connsiteY0" fmla="*/ 462695 h 885421"/>
                  <a:gd name="connsiteX1" fmla="*/ 804044 w 1523111"/>
                  <a:gd name="connsiteY1" fmla="*/ 874619 h 885421"/>
                  <a:gd name="connsiteX2" fmla="*/ 723388 w 1523111"/>
                  <a:gd name="connsiteY2" fmla="*/ 874619 h 885421"/>
                  <a:gd name="connsiteX3" fmla="*/ 11882 w 1523111"/>
                  <a:gd name="connsiteY3" fmla="*/ 462695 h 885421"/>
                  <a:gd name="connsiteX4" fmla="*/ 11882 w 1523111"/>
                  <a:gd name="connsiteY4" fmla="*/ 420926 h 885421"/>
                  <a:gd name="connsiteX5" fmla="*/ 716187 w 1523111"/>
                  <a:gd name="connsiteY5" fmla="*/ 11882 h 885421"/>
                  <a:gd name="connsiteX6" fmla="*/ 801164 w 1523111"/>
                  <a:gd name="connsiteY6" fmla="*/ 11882 h 885421"/>
                  <a:gd name="connsiteX7" fmla="*/ 1511229 w 1523111"/>
                  <a:gd name="connsiteY7" fmla="*/ 420926 h 885421"/>
                  <a:gd name="connsiteX8" fmla="*/ 1511229 w 1523111"/>
                  <a:gd name="connsiteY8" fmla="*/ 462695 h 88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111" h="885421">
                    <a:moveTo>
                      <a:pt x="1511229" y="462695"/>
                    </a:moveTo>
                    <a:lnTo>
                      <a:pt x="804044" y="874619"/>
                    </a:lnTo>
                    <a:cubicBezTo>
                      <a:pt x="779560" y="889022"/>
                      <a:pt x="747873" y="889022"/>
                      <a:pt x="723388" y="87461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9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31008"/>
                      <a:pt x="1527072" y="454053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Graphic 6">
              <a:extLst>
                <a:ext uri="{FF2B5EF4-FFF2-40B4-BE49-F238E27FC236}">
                  <a16:creationId xmlns:a16="http://schemas.microsoft.com/office/drawing/2014/main" id="{ECB39E0E-F2E3-4FB8-8344-71BB5276A18C}"/>
                </a:ext>
              </a:extLst>
            </p:cNvPr>
            <p:cNvGrpSpPr/>
            <p:nvPr/>
          </p:nvGrpSpPr>
          <p:grpSpPr>
            <a:xfrm>
              <a:off x="4369322" y="3752902"/>
              <a:ext cx="1499764" cy="906859"/>
              <a:chOff x="5892648" y="2642599"/>
              <a:chExt cx="2222374" cy="1343794"/>
            </a:xfrm>
            <a:solidFill>
              <a:schemeClr val="accent1"/>
            </a:solidFill>
          </p:grpSpPr>
          <p:sp>
            <p:nvSpPr>
              <p:cNvPr id="140" name="Forma livre: Forma 139">
                <a:extLst>
                  <a:ext uri="{FF2B5EF4-FFF2-40B4-BE49-F238E27FC236}">
                    <a16:creationId xmlns:a16="http://schemas.microsoft.com/office/drawing/2014/main" id="{C2C27E61-2541-469F-BF35-F6BEA75A6F5F}"/>
                  </a:ext>
                </a:extLst>
              </p:cNvPr>
              <p:cNvSpPr/>
              <p:nvPr/>
            </p:nvSpPr>
            <p:spPr>
              <a:xfrm>
                <a:off x="7435203" y="2855762"/>
                <a:ext cx="10082" cy="99380"/>
              </a:xfrm>
              <a:custGeom>
                <a:avLst/>
                <a:gdLst>
                  <a:gd name="connsiteX0" fmla="*/ 10082 w 10082"/>
                  <a:gd name="connsiteY0" fmla="*/ 41769 h 99380"/>
                  <a:gd name="connsiteX1" fmla="*/ 10082 w 10082"/>
                  <a:gd name="connsiteY1" fmla="*/ 99380 h 99380"/>
                  <a:gd name="connsiteX2" fmla="*/ 0 w 10082"/>
                  <a:gd name="connsiteY2" fmla="*/ 57612 h 99380"/>
                  <a:gd name="connsiteX3" fmla="*/ 0 w 10082"/>
                  <a:gd name="connsiteY3" fmla="*/ 0 h 99380"/>
                  <a:gd name="connsiteX4" fmla="*/ 10082 w 10082"/>
                  <a:gd name="connsiteY4" fmla="*/ 41769 h 9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2" h="99380">
                    <a:moveTo>
                      <a:pt x="10082" y="41769"/>
                    </a:moveTo>
                    <a:lnTo>
                      <a:pt x="10082" y="99380"/>
                    </a:lnTo>
                    <a:cubicBezTo>
                      <a:pt x="2881" y="84978"/>
                      <a:pt x="0" y="72015"/>
                      <a:pt x="0" y="57612"/>
                    </a:cubicBezTo>
                    <a:lnTo>
                      <a:pt x="0" y="0"/>
                    </a:lnTo>
                    <a:cubicBezTo>
                      <a:pt x="0" y="12963"/>
                      <a:pt x="2881" y="27366"/>
                      <a:pt x="10082" y="41769"/>
                    </a:cubicBezTo>
                  </a:path>
                </a:pathLst>
              </a:custGeom>
              <a:solidFill>
                <a:srgbClr val="003783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orma livre: Forma 140">
                <a:extLst>
                  <a:ext uri="{FF2B5EF4-FFF2-40B4-BE49-F238E27FC236}">
                    <a16:creationId xmlns:a16="http://schemas.microsoft.com/office/drawing/2014/main" id="{7D7A43E0-DAC3-430B-AC57-64F58E7EB74A}"/>
                  </a:ext>
                </a:extLst>
              </p:cNvPr>
              <p:cNvSpPr/>
              <p:nvPr/>
            </p:nvSpPr>
            <p:spPr>
              <a:xfrm>
                <a:off x="6539340" y="2851441"/>
                <a:ext cx="19669" cy="113783"/>
              </a:xfrm>
              <a:custGeom>
                <a:avLst/>
                <a:gdLst>
                  <a:gd name="connsiteX0" fmla="*/ 18724 w 19669"/>
                  <a:gd name="connsiteY0" fmla="*/ 7201 h 113783"/>
                  <a:gd name="connsiteX1" fmla="*/ 17284 w 19669"/>
                  <a:gd name="connsiteY1" fmla="*/ 15843 h 113783"/>
                  <a:gd name="connsiteX2" fmla="*/ 15843 w 19669"/>
                  <a:gd name="connsiteY2" fmla="*/ 21604 h 113783"/>
                  <a:gd name="connsiteX3" fmla="*/ 12963 w 19669"/>
                  <a:gd name="connsiteY3" fmla="*/ 30246 h 113783"/>
                  <a:gd name="connsiteX4" fmla="*/ 10082 w 19669"/>
                  <a:gd name="connsiteY4" fmla="*/ 36007 h 113783"/>
                  <a:gd name="connsiteX5" fmla="*/ 5761 w 19669"/>
                  <a:gd name="connsiteY5" fmla="*/ 46090 h 113783"/>
                  <a:gd name="connsiteX6" fmla="*/ 0 w 19669"/>
                  <a:gd name="connsiteY6" fmla="*/ 56172 h 113783"/>
                  <a:gd name="connsiteX7" fmla="*/ 0 w 19669"/>
                  <a:gd name="connsiteY7" fmla="*/ 113783 h 113783"/>
                  <a:gd name="connsiteX8" fmla="*/ 4321 w 19669"/>
                  <a:gd name="connsiteY8" fmla="*/ 106582 h 113783"/>
                  <a:gd name="connsiteX9" fmla="*/ 5761 w 19669"/>
                  <a:gd name="connsiteY9" fmla="*/ 103701 h 113783"/>
                  <a:gd name="connsiteX10" fmla="*/ 10082 w 19669"/>
                  <a:gd name="connsiteY10" fmla="*/ 93619 h 113783"/>
                  <a:gd name="connsiteX11" fmla="*/ 11522 w 19669"/>
                  <a:gd name="connsiteY11" fmla="*/ 89298 h 113783"/>
                  <a:gd name="connsiteX12" fmla="*/ 11522 w 19669"/>
                  <a:gd name="connsiteY12" fmla="*/ 87858 h 113783"/>
                  <a:gd name="connsiteX13" fmla="*/ 14403 w 19669"/>
                  <a:gd name="connsiteY13" fmla="*/ 79216 h 113783"/>
                  <a:gd name="connsiteX14" fmla="*/ 15843 w 19669"/>
                  <a:gd name="connsiteY14" fmla="*/ 74895 h 113783"/>
                  <a:gd name="connsiteX15" fmla="*/ 15843 w 19669"/>
                  <a:gd name="connsiteY15" fmla="*/ 73455 h 113783"/>
                  <a:gd name="connsiteX16" fmla="*/ 17284 w 19669"/>
                  <a:gd name="connsiteY16" fmla="*/ 64813 h 113783"/>
                  <a:gd name="connsiteX17" fmla="*/ 17284 w 19669"/>
                  <a:gd name="connsiteY17" fmla="*/ 60493 h 113783"/>
                  <a:gd name="connsiteX18" fmla="*/ 17284 w 19669"/>
                  <a:gd name="connsiteY18" fmla="*/ 57612 h 113783"/>
                  <a:gd name="connsiteX19" fmla="*/ 17284 w 19669"/>
                  <a:gd name="connsiteY19" fmla="*/ 0 h 113783"/>
                  <a:gd name="connsiteX20" fmla="*/ 18724 w 19669"/>
                  <a:gd name="connsiteY20" fmla="*/ 7201 h 11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669" h="113783">
                    <a:moveTo>
                      <a:pt x="18724" y="7201"/>
                    </a:moveTo>
                    <a:cubicBezTo>
                      <a:pt x="18724" y="10082"/>
                      <a:pt x="18724" y="12963"/>
                      <a:pt x="17284" y="15843"/>
                    </a:cubicBezTo>
                    <a:cubicBezTo>
                      <a:pt x="17284" y="17284"/>
                      <a:pt x="15843" y="20164"/>
                      <a:pt x="15843" y="21604"/>
                    </a:cubicBezTo>
                    <a:cubicBezTo>
                      <a:pt x="14403" y="24485"/>
                      <a:pt x="14403" y="27366"/>
                      <a:pt x="12963" y="30246"/>
                    </a:cubicBezTo>
                    <a:cubicBezTo>
                      <a:pt x="12963" y="31687"/>
                      <a:pt x="11522" y="34567"/>
                      <a:pt x="10082" y="36007"/>
                    </a:cubicBezTo>
                    <a:cubicBezTo>
                      <a:pt x="8642" y="38888"/>
                      <a:pt x="7201" y="43209"/>
                      <a:pt x="5761" y="46090"/>
                    </a:cubicBezTo>
                    <a:cubicBezTo>
                      <a:pt x="4321" y="48970"/>
                      <a:pt x="1440" y="53291"/>
                      <a:pt x="0" y="56172"/>
                    </a:cubicBezTo>
                    <a:lnTo>
                      <a:pt x="0" y="113783"/>
                    </a:lnTo>
                    <a:cubicBezTo>
                      <a:pt x="1440" y="110903"/>
                      <a:pt x="2881" y="109462"/>
                      <a:pt x="4321" y="106582"/>
                    </a:cubicBezTo>
                    <a:cubicBezTo>
                      <a:pt x="4321" y="105142"/>
                      <a:pt x="5761" y="105142"/>
                      <a:pt x="5761" y="103701"/>
                    </a:cubicBezTo>
                    <a:cubicBezTo>
                      <a:pt x="7201" y="100821"/>
                      <a:pt x="8642" y="97940"/>
                      <a:pt x="10082" y="93619"/>
                    </a:cubicBezTo>
                    <a:cubicBezTo>
                      <a:pt x="10082" y="92179"/>
                      <a:pt x="11522" y="90739"/>
                      <a:pt x="11522" y="89298"/>
                    </a:cubicBezTo>
                    <a:cubicBezTo>
                      <a:pt x="11522" y="89298"/>
                      <a:pt x="11522" y="87858"/>
                      <a:pt x="11522" y="87858"/>
                    </a:cubicBezTo>
                    <a:cubicBezTo>
                      <a:pt x="12963" y="84978"/>
                      <a:pt x="12963" y="82097"/>
                      <a:pt x="14403" y="79216"/>
                    </a:cubicBezTo>
                    <a:cubicBezTo>
                      <a:pt x="14403" y="77776"/>
                      <a:pt x="15843" y="76336"/>
                      <a:pt x="15843" y="74895"/>
                    </a:cubicBezTo>
                    <a:cubicBezTo>
                      <a:pt x="15843" y="74895"/>
                      <a:pt x="15843" y="73455"/>
                      <a:pt x="15843" y="73455"/>
                    </a:cubicBezTo>
                    <a:cubicBezTo>
                      <a:pt x="15843" y="70575"/>
                      <a:pt x="17284" y="67694"/>
                      <a:pt x="17284" y="64813"/>
                    </a:cubicBezTo>
                    <a:cubicBezTo>
                      <a:pt x="17284" y="63373"/>
                      <a:pt x="17284" y="61933"/>
                      <a:pt x="17284" y="60493"/>
                    </a:cubicBezTo>
                    <a:cubicBezTo>
                      <a:pt x="17284" y="59052"/>
                      <a:pt x="17284" y="59052"/>
                      <a:pt x="17284" y="57612"/>
                    </a:cubicBezTo>
                    <a:lnTo>
                      <a:pt x="17284" y="0"/>
                    </a:lnTo>
                    <a:cubicBezTo>
                      <a:pt x="20164" y="2881"/>
                      <a:pt x="20164" y="4321"/>
                      <a:pt x="18724" y="7201"/>
                    </a:cubicBezTo>
                    <a:close/>
                  </a:path>
                </a:pathLst>
              </a:custGeom>
              <a:solidFill>
                <a:srgbClr val="0046A6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orma livre: Forma 141">
                <a:extLst>
                  <a:ext uri="{FF2B5EF4-FFF2-40B4-BE49-F238E27FC236}">
                    <a16:creationId xmlns:a16="http://schemas.microsoft.com/office/drawing/2014/main" id="{7F7D6CA3-3C28-4B46-8198-6FE3DB31C2CD}"/>
                  </a:ext>
                </a:extLst>
              </p:cNvPr>
              <p:cNvSpPr/>
              <p:nvPr/>
            </p:nvSpPr>
            <p:spPr>
              <a:xfrm>
                <a:off x="7671412" y="2913374"/>
                <a:ext cx="280857" cy="178596"/>
              </a:xfrm>
              <a:custGeom>
                <a:avLst/>
                <a:gdLst>
                  <a:gd name="connsiteX0" fmla="*/ 280857 w 280857"/>
                  <a:gd name="connsiteY0" fmla="*/ 4321 h 178596"/>
                  <a:gd name="connsiteX1" fmla="*/ 279417 w 280857"/>
                  <a:gd name="connsiteY1" fmla="*/ 12963 h 178596"/>
                  <a:gd name="connsiteX2" fmla="*/ 277977 w 280857"/>
                  <a:gd name="connsiteY2" fmla="*/ 18724 h 178596"/>
                  <a:gd name="connsiteX3" fmla="*/ 276537 w 280857"/>
                  <a:gd name="connsiteY3" fmla="*/ 25925 h 178596"/>
                  <a:gd name="connsiteX4" fmla="*/ 275096 w 280857"/>
                  <a:gd name="connsiteY4" fmla="*/ 31686 h 178596"/>
                  <a:gd name="connsiteX5" fmla="*/ 272216 w 280857"/>
                  <a:gd name="connsiteY5" fmla="*/ 38888 h 178596"/>
                  <a:gd name="connsiteX6" fmla="*/ 269335 w 280857"/>
                  <a:gd name="connsiteY6" fmla="*/ 44649 h 178596"/>
                  <a:gd name="connsiteX7" fmla="*/ 265014 w 280857"/>
                  <a:gd name="connsiteY7" fmla="*/ 51851 h 178596"/>
                  <a:gd name="connsiteX8" fmla="*/ 262134 w 280857"/>
                  <a:gd name="connsiteY8" fmla="*/ 56172 h 178596"/>
                  <a:gd name="connsiteX9" fmla="*/ 253492 w 280857"/>
                  <a:gd name="connsiteY9" fmla="*/ 66254 h 178596"/>
                  <a:gd name="connsiteX10" fmla="*/ 250611 w 280857"/>
                  <a:gd name="connsiteY10" fmla="*/ 69134 h 178596"/>
                  <a:gd name="connsiteX11" fmla="*/ 244850 w 280857"/>
                  <a:gd name="connsiteY11" fmla="*/ 73455 h 178596"/>
                  <a:gd name="connsiteX12" fmla="*/ 237649 w 280857"/>
                  <a:gd name="connsiteY12" fmla="*/ 79216 h 178596"/>
                  <a:gd name="connsiteX13" fmla="*/ 231887 w 280857"/>
                  <a:gd name="connsiteY13" fmla="*/ 83537 h 178596"/>
                  <a:gd name="connsiteX14" fmla="*/ 223246 w 280857"/>
                  <a:gd name="connsiteY14" fmla="*/ 89298 h 178596"/>
                  <a:gd name="connsiteX15" fmla="*/ 201641 w 280857"/>
                  <a:gd name="connsiteY15" fmla="*/ 99380 h 178596"/>
                  <a:gd name="connsiteX16" fmla="*/ 194440 w 280857"/>
                  <a:gd name="connsiteY16" fmla="*/ 102261 h 178596"/>
                  <a:gd name="connsiteX17" fmla="*/ 178596 w 280857"/>
                  <a:gd name="connsiteY17" fmla="*/ 108022 h 178596"/>
                  <a:gd name="connsiteX18" fmla="*/ 172835 w 280857"/>
                  <a:gd name="connsiteY18" fmla="*/ 109462 h 178596"/>
                  <a:gd name="connsiteX19" fmla="*/ 154111 w 280857"/>
                  <a:gd name="connsiteY19" fmla="*/ 113783 h 178596"/>
                  <a:gd name="connsiteX20" fmla="*/ 146910 w 280857"/>
                  <a:gd name="connsiteY20" fmla="*/ 115224 h 178596"/>
                  <a:gd name="connsiteX21" fmla="*/ 131067 w 280857"/>
                  <a:gd name="connsiteY21" fmla="*/ 118104 h 178596"/>
                  <a:gd name="connsiteX22" fmla="*/ 116664 w 280857"/>
                  <a:gd name="connsiteY22" fmla="*/ 119544 h 178596"/>
                  <a:gd name="connsiteX23" fmla="*/ 99380 w 280857"/>
                  <a:gd name="connsiteY23" fmla="*/ 120985 h 178596"/>
                  <a:gd name="connsiteX24" fmla="*/ 89298 w 280857"/>
                  <a:gd name="connsiteY24" fmla="*/ 120985 h 178596"/>
                  <a:gd name="connsiteX25" fmla="*/ 66253 w 280857"/>
                  <a:gd name="connsiteY25" fmla="*/ 120985 h 178596"/>
                  <a:gd name="connsiteX26" fmla="*/ 60492 w 280857"/>
                  <a:gd name="connsiteY26" fmla="*/ 120985 h 178596"/>
                  <a:gd name="connsiteX27" fmla="*/ 31686 w 280857"/>
                  <a:gd name="connsiteY27" fmla="*/ 119544 h 178596"/>
                  <a:gd name="connsiteX28" fmla="*/ 23045 w 280857"/>
                  <a:gd name="connsiteY28" fmla="*/ 118104 h 178596"/>
                  <a:gd name="connsiteX29" fmla="*/ 0 w 280857"/>
                  <a:gd name="connsiteY29" fmla="*/ 115224 h 178596"/>
                  <a:gd name="connsiteX30" fmla="*/ 0 w 280857"/>
                  <a:gd name="connsiteY30" fmla="*/ 172835 h 178596"/>
                  <a:gd name="connsiteX31" fmla="*/ 7201 w 280857"/>
                  <a:gd name="connsiteY31" fmla="*/ 174276 h 178596"/>
                  <a:gd name="connsiteX32" fmla="*/ 23045 w 280857"/>
                  <a:gd name="connsiteY32" fmla="*/ 175716 h 178596"/>
                  <a:gd name="connsiteX33" fmla="*/ 31686 w 280857"/>
                  <a:gd name="connsiteY33" fmla="*/ 177156 h 178596"/>
                  <a:gd name="connsiteX34" fmla="*/ 33127 w 280857"/>
                  <a:gd name="connsiteY34" fmla="*/ 177156 h 178596"/>
                  <a:gd name="connsiteX35" fmla="*/ 59052 w 280857"/>
                  <a:gd name="connsiteY35" fmla="*/ 178597 h 178596"/>
                  <a:gd name="connsiteX36" fmla="*/ 60492 w 280857"/>
                  <a:gd name="connsiteY36" fmla="*/ 178597 h 178596"/>
                  <a:gd name="connsiteX37" fmla="*/ 66253 w 280857"/>
                  <a:gd name="connsiteY37" fmla="*/ 178597 h 178596"/>
                  <a:gd name="connsiteX38" fmla="*/ 86418 w 280857"/>
                  <a:gd name="connsiteY38" fmla="*/ 178597 h 178596"/>
                  <a:gd name="connsiteX39" fmla="*/ 89298 w 280857"/>
                  <a:gd name="connsiteY39" fmla="*/ 178597 h 178596"/>
                  <a:gd name="connsiteX40" fmla="*/ 99380 w 280857"/>
                  <a:gd name="connsiteY40" fmla="*/ 178597 h 178596"/>
                  <a:gd name="connsiteX41" fmla="*/ 112343 w 280857"/>
                  <a:gd name="connsiteY41" fmla="*/ 177156 h 178596"/>
                  <a:gd name="connsiteX42" fmla="*/ 116664 w 280857"/>
                  <a:gd name="connsiteY42" fmla="*/ 177156 h 178596"/>
                  <a:gd name="connsiteX43" fmla="*/ 131067 w 280857"/>
                  <a:gd name="connsiteY43" fmla="*/ 175716 h 178596"/>
                  <a:gd name="connsiteX44" fmla="*/ 141149 w 280857"/>
                  <a:gd name="connsiteY44" fmla="*/ 174276 h 178596"/>
                  <a:gd name="connsiteX45" fmla="*/ 146910 w 280857"/>
                  <a:gd name="connsiteY45" fmla="*/ 172835 h 178596"/>
                  <a:gd name="connsiteX46" fmla="*/ 154111 w 280857"/>
                  <a:gd name="connsiteY46" fmla="*/ 171395 h 178596"/>
                  <a:gd name="connsiteX47" fmla="*/ 172835 w 280857"/>
                  <a:gd name="connsiteY47" fmla="*/ 167074 h 178596"/>
                  <a:gd name="connsiteX48" fmla="*/ 178596 w 280857"/>
                  <a:gd name="connsiteY48" fmla="*/ 165634 h 178596"/>
                  <a:gd name="connsiteX49" fmla="*/ 180037 w 280857"/>
                  <a:gd name="connsiteY49" fmla="*/ 165634 h 178596"/>
                  <a:gd name="connsiteX50" fmla="*/ 194440 w 280857"/>
                  <a:gd name="connsiteY50" fmla="*/ 159873 h 178596"/>
                  <a:gd name="connsiteX51" fmla="*/ 201641 w 280857"/>
                  <a:gd name="connsiteY51" fmla="*/ 156992 h 178596"/>
                  <a:gd name="connsiteX52" fmla="*/ 223246 w 280857"/>
                  <a:gd name="connsiteY52" fmla="*/ 146910 h 178596"/>
                  <a:gd name="connsiteX53" fmla="*/ 226126 w 280857"/>
                  <a:gd name="connsiteY53" fmla="*/ 145470 h 178596"/>
                  <a:gd name="connsiteX54" fmla="*/ 231887 w 280857"/>
                  <a:gd name="connsiteY54" fmla="*/ 141149 h 178596"/>
                  <a:gd name="connsiteX55" fmla="*/ 237649 w 280857"/>
                  <a:gd name="connsiteY55" fmla="*/ 136828 h 178596"/>
                  <a:gd name="connsiteX56" fmla="*/ 244850 w 280857"/>
                  <a:gd name="connsiteY56" fmla="*/ 131067 h 178596"/>
                  <a:gd name="connsiteX57" fmla="*/ 250611 w 280857"/>
                  <a:gd name="connsiteY57" fmla="*/ 126746 h 178596"/>
                  <a:gd name="connsiteX58" fmla="*/ 250611 w 280857"/>
                  <a:gd name="connsiteY58" fmla="*/ 126746 h 178596"/>
                  <a:gd name="connsiteX59" fmla="*/ 252052 w 280857"/>
                  <a:gd name="connsiteY59" fmla="*/ 125306 h 178596"/>
                  <a:gd name="connsiteX60" fmla="*/ 260693 w 280857"/>
                  <a:gd name="connsiteY60" fmla="*/ 115224 h 178596"/>
                  <a:gd name="connsiteX61" fmla="*/ 262134 w 280857"/>
                  <a:gd name="connsiteY61" fmla="*/ 113783 h 178596"/>
                  <a:gd name="connsiteX62" fmla="*/ 263574 w 280857"/>
                  <a:gd name="connsiteY62" fmla="*/ 110903 h 178596"/>
                  <a:gd name="connsiteX63" fmla="*/ 267895 w 280857"/>
                  <a:gd name="connsiteY63" fmla="*/ 103701 h 178596"/>
                  <a:gd name="connsiteX64" fmla="*/ 269335 w 280857"/>
                  <a:gd name="connsiteY64" fmla="*/ 100821 h 178596"/>
                  <a:gd name="connsiteX65" fmla="*/ 270775 w 280857"/>
                  <a:gd name="connsiteY65" fmla="*/ 97940 h 178596"/>
                  <a:gd name="connsiteX66" fmla="*/ 273656 w 280857"/>
                  <a:gd name="connsiteY66" fmla="*/ 90739 h 178596"/>
                  <a:gd name="connsiteX67" fmla="*/ 275096 w 280857"/>
                  <a:gd name="connsiteY67" fmla="*/ 87858 h 178596"/>
                  <a:gd name="connsiteX68" fmla="*/ 275096 w 280857"/>
                  <a:gd name="connsiteY68" fmla="*/ 84978 h 178596"/>
                  <a:gd name="connsiteX69" fmla="*/ 276537 w 280857"/>
                  <a:gd name="connsiteY69" fmla="*/ 77776 h 178596"/>
                  <a:gd name="connsiteX70" fmla="*/ 277977 w 280857"/>
                  <a:gd name="connsiteY70" fmla="*/ 73455 h 178596"/>
                  <a:gd name="connsiteX71" fmla="*/ 277977 w 280857"/>
                  <a:gd name="connsiteY71" fmla="*/ 72015 h 178596"/>
                  <a:gd name="connsiteX72" fmla="*/ 279417 w 280857"/>
                  <a:gd name="connsiteY72" fmla="*/ 63373 h 178596"/>
                  <a:gd name="connsiteX73" fmla="*/ 279417 w 280857"/>
                  <a:gd name="connsiteY73" fmla="*/ 59052 h 178596"/>
                  <a:gd name="connsiteX74" fmla="*/ 279417 w 280857"/>
                  <a:gd name="connsiteY74" fmla="*/ 57612 h 178596"/>
                  <a:gd name="connsiteX75" fmla="*/ 279417 w 280857"/>
                  <a:gd name="connsiteY75" fmla="*/ 0 h 178596"/>
                  <a:gd name="connsiteX76" fmla="*/ 280857 w 280857"/>
                  <a:gd name="connsiteY76" fmla="*/ 4321 h 178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80857" h="178596">
                    <a:moveTo>
                      <a:pt x="280857" y="4321"/>
                    </a:moveTo>
                    <a:cubicBezTo>
                      <a:pt x="280857" y="7201"/>
                      <a:pt x="280857" y="10082"/>
                      <a:pt x="279417" y="12963"/>
                    </a:cubicBezTo>
                    <a:cubicBezTo>
                      <a:pt x="279417" y="14403"/>
                      <a:pt x="277977" y="15843"/>
                      <a:pt x="277977" y="18724"/>
                    </a:cubicBezTo>
                    <a:cubicBezTo>
                      <a:pt x="277977" y="21604"/>
                      <a:pt x="276537" y="23045"/>
                      <a:pt x="276537" y="25925"/>
                    </a:cubicBezTo>
                    <a:cubicBezTo>
                      <a:pt x="276537" y="27366"/>
                      <a:pt x="275096" y="28806"/>
                      <a:pt x="275096" y="31686"/>
                    </a:cubicBezTo>
                    <a:cubicBezTo>
                      <a:pt x="273656" y="34567"/>
                      <a:pt x="273656" y="36007"/>
                      <a:pt x="272216" y="38888"/>
                    </a:cubicBezTo>
                    <a:cubicBezTo>
                      <a:pt x="270775" y="40328"/>
                      <a:pt x="270775" y="41769"/>
                      <a:pt x="269335" y="44649"/>
                    </a:cubicBezTo>
                    <a:cubicBezTo>
                      <a:pt x="267895" y="47530"/>
                      <a:pt x="266455" y="48970"/>
                      <a:pt x="265014" y="51851"/>
                    </a:cubicBezTo>
                    <a:cubicBezTo>
                      <a:pt x="263574" y="53291"/>
                      <a:pt x="262134" y="54731"/>
                      <a:pt x="262134" y="56172"/>
                    </a:cubicBezTo>
                    <a:cubicBezTo>
                      <a:pt x="259253" y="59052"/>
                      <a:pt x="256372" y="63373"/>
                      <a:pt x="253492" y="66254"/>
                    </a:cubicBezTo>
                    <a:cubicBezTo>
                      <a:pt x="252052" y="67694"/>
                      <a:pt x="252052" y="67694"/>
                      <a:pt x="250611" y="69134"/>
                    </a:cubicBezTo>
                    <a:cubicBezTo>
                      <a:pt x="249171" y="70575"/>
                      <a:pt x="247731" y="72015"/>
                      <a:pt x="244850" y="73455"/>
                    </a:cubicBezTo>
                    <a:cubicBezTo>
                      <a:pt x="241970" y="74895"/>
                      <a:pt x="240529" y="76336"/>
                      <a:pt x="237649" y="79216"/>
                    </a:cubicBezTo>
                    <a:cubicBezTo>
                      <a:pt x="236208" y="80657"/>
                      <a:pt x="233328" y="82097"/>
                      <a:pt x="231887" y="83537"/>
                    </a:cubicBezTo>
                    <a:cubicBezTo>
                      <a:pt x="229007" y="84978"/>
                      <a:pt x="226126" y="87858"/>
                      <a:pt x="223246" y="89298"/>
                    </a:cubicBezTo>
                    <a:cubicBezTo>
                      <a:pt x="216044" y="93619"/>
                      <a:pt x="208843" y="96500"/>
                      <a:pt x="201641" y="99380"/>
                    </a:cubicBezTo>
                    <a:cubicBezTo>
                      <a:pt x="198761" y="100821"/>
                      <a:pt x="195880" y="100821"/>
                      <a:pt x="194440" y="102261"/>
                    </a:cubicBezTo>
                    <a:cubicBezTo>
                      <a:pt x="188678" y="103701"/>
                      <a:pt x="184358" y="106582"/>
                      <a:pt x="178596" y="108022"/>
                    </a:cubicBezTo>
                    <a:cubicBezTo>
                      <a:pt x="177156" y="108022"/>
                      <a:pt x="175716" y="109462"/>
                      <a:pt x="172835" y="109462"/>
                    </a:cubicBezTo>
                    <a:cubicBezTo>
                      <a:pt x="167074" y="110903"/>
                      <a:pt x="159873" y="112343"/>
                      <a:pt x="154111" y="113783"/>
                    </a:cubicBezTo>
                    <a:cubicBezTo>
                      <a:pt x="151231" y="113783"/>
                      <a:pt x="149791" y="115224"/>
                      <a:pt x="146910" y="115224"/>
                    </a:cubicBezTo>
                    <a:cubicBezTo>
                      <a:pt x="142589" y="116664"/>
                      <a:pt x="136828" y="116664"/>
                      <a:pt x="131067" y="118104"/>
                    </a:cubicBezTo>
                    <a:cubicBezTo>
                      <a:pt x="126746" y="118104"/>
                      <a:pt x="122425" y="119544"/>
                      <a:pt x="116664" y="119544"/>
                    </a:cubicBezTo>
                    <a:cubicBezTo>
                      <a:pt x="110903" y="119544"/>
                      <a:pt x="105142" y="120985"/>
                      <a:pt x="99380" y="120985"/>
                    </a:cubicBezTo>
                    <a:cubicBezTo>
                      <a:pt x="96500" y="120985"/>
                      <a:pt x="92179" y="120985"/>
                      <a:pt x="89298" y="120985"/>
                    </a:cubicBezTo>
                    <a:cubicBezTo>
                      <a:pt x="82097" y="120985"/>
                      <a:pt x="74895" y="120985"/>
                      <a:pt x="66253" y="120985"/>
                    </a:cubicBezTo>
                    <a:cubicBezTo>
                      <a:pt x="64813" y="120985"/>
                      <a:pt x="63373" y="120985"/>
                      <a:pt x="60492" y="120985"/>
                    </a:cubicBezTo>
                    <a:cubicBezTo>
                      <a:pt x="50410" y="120985"/>
                      <a:pt x="41768" y="119544"/>
                      <a:pt x="31686" y="119544"/>
                    </a:cubicBezTo>
                    <a:cubicBezTo>
                      <a:pt x="28806" y="119544"/>
                      <a:pt x="25925" y="119544"/>
                      <a:pt x="23045" y="118104"/>
                    </a:cubicBezTo>
                    <a:cubicBezTo>
                      <a:pt x="15843" y="116664"/>
                      <a:pt x="7201" y="116664"/>
                      <a:pt x="0" y="115224"/>
                    </a:cubicBezTo>
                    <a:lnTo>
                      <a:pt x="0" y="172835"/>
                    </a:lnTo>
                    <a:cubicBezTo>
                      <a:pt x="2881" y="172835"/>
                      <a:pt x="4321" y="172835"/>
                      <a:pt x="7201" y="174276"/>
                    </a:cubicBezTo>
                    <a:cubicBezTo>
                      <a:pt x="12963" y="175716"/>
                      <a:pt x="18724" y="175716"/>
                      <a:pt x="23045" y="175716"/>
                    </a:cubicBezTo>
                    <a:cubicBezTo>
                      <a:pt x="25925" y="175716"/>
                      <a:pt x="28806" y="177156"/>
                      <a:pt x="31686" y="177156"/>
                    </a:cubicBezTo>
                    <a:cubicBezTo>
                      <a:pt x="31686" y="177156"/>
                      <a:pt x="33127" y="177156"/>
                      <a:pt x="33127" y="177156"/>
                    </a:cubicBezTo>
                    <a:cubicBezTo>
                      <a:pt x="41768" y="177156"/>
                      <a:pt x="50410" y="178597"/>
                      <a:pt x="59052" y="178597"/>
                    </a:cubicBezTo>
                    <a:cubicBezTo>
                      <a:pt x="59052" y="178597"/>
                      <a:pt x="59052" y="178597"/>
                      <a:pt x="60492" y="178597"/>
                    </a:cubicBezTo>
                    <a:cubicBezTo>
                      <a:pt x="61933" y="178597"/>
                      <a:pt x="63373" y="178597"/>
                      <a:pt x="66253" y="178597"/>
                    </a:cubicBezTo>
                    <a:cubicBezTo>
                      <a:pt x="73455" y="178597"/>
                      <a:pt x="79216" y="178597"/>
                      <a:pt x="86418" y="178597"/>
                    </a:cubicBezTo>
                    <a:cubicBezTo>
                      <a:pt x="87858" y="178597"/>
                      <a:pt x="87858" y="178597"/>
                      <a:pt x="89298" y="178597"/>
                    </a:cubicBezTo>
                    <a:cubicBezTo>
                      <a:pt x="92179" y="178597"/>
                      <a:pt x="96500" y="178597"/>
                      <a:pt x="99380" y="178597"/>
                    </a:cubicBezTo>
                    <a:cubicBezTo>
                      <a:pt x="103701" y="178597"/>
                      <a:pt x="108022" y="178597"/>
                      <a:pt x="112343" y="177156"/>
                    </a:cubicBezTo>
                    <a:cubicBezTo>
                      <a:pt x="113783" y="177156"/>
                      <a:pt x="115224" y="177156"/>
                      <a:pt x="116664" y="177156"/>
                    </a:cubicBezTo>
                    <a:cubicBezTo>
                      <a:pt x="120985" y="177156"/>
                      <a:pt x="126746" y="175716"/>
                      <a:pt x="131067" y="175716"/>
                    </a:cubicBezTo>
                    <a:cubicBezTo>
                      <a:pt x="133947" y="175716"/>
                      <a:pt x="138268" y="174276"/>
                      <a:pt x="141149" y="174276"/>
                    </a:cubicBezTo>
                    <a:cubicBezTo>
                      <a:pt x="142589" y="174276"/>
                      <a:pt x="144029" y="172835"/>
                      <a:pt x="146910" y="172835"/>
                    </a:cubicBezTo>
                    <a:cubicBezTo>
                      <a:pt x="149791" y="172835"/>
                      <a:pt x="151231" y="171395"/>
                      <a:pt x="154111" y="171395"/>
                    </a:cubicBezTo>
                    <a:cubicBezTo>
                      <a:pt x="159873" y="169955"/>
                      <a:pt x="167074" y="168514"/>
                      <a:pt x="172835" y="167074"/>
                    </a:cubicBezTo>
                    <a:cubicBezTo>
                      <a:pt x="174276" y="167074"/>
                      <a:pt x="175716" y="165634"/>
                      <a:pt x="178596" y="165634"/>
                    </a:cubicBezTo>
                    <a:cubicBezTo>
                      <a:pt x="178596" y="165634"/>
                      <a:pt x="180037" y="165634"/>
                      <a:pt x="180037" y="165634"/>
                    </a:cubicBezTo>
                    <a:cubicBezTo>
                      <a:pt x="184358" y="164194"/>
                      <a:pt x="188678" y="162753"/>
                      <a:pt x="194440" y="159873"/>
                    </a:cubicBezTo>
                    <a:cubicBezTo>
                      <a:pt x="197320" y="158432"/>
                      <a:pt x="200201" y="158432"/>
                      <a:pt x="201641" y="156992"/>
                    </a:cubicBezTo>
                    <a:cubicBezTo>
                      <a:pt x="208843" y="154111"/>
                      <a:pt x="216044" y="149791"/>
                      <a:pt x="223246" y="146910"/>
                    </a:cubicBezTo>
                    <a:cubicBezTo>
                      <a:pt x="224686" y="146910"/>
                      <a:pt x="224686" y="145470"/>
                      <a:pt x="226126" y="145470"/>
                    </a:cubicBezTo>
                    <a:cubicBezTo>
                      <a:pt x="229007" y="144029"/>
                      <a:pt x="230447" y="142589"/>
                      <a:pt x="231887" y="141149"/>
                    </a:cubicBezTo>
                    <a:cubicBezTo>
                      <a:pt x="233328" y="139709"/>
                      <a:pt x="236208" y="138268"/>
                      <a:pt x="237649" y="136828"/>
                    </a:cubicBezTo>
                    <a:cubicBezTo>
                      <a:pt x="240529" y="135388"/>
                      <a:pt x="241970" y="133947"/>
                      <a:pt x="244850" y="131067"/>
                    </a:cubicBezTo>
                    <a:cubicBezTo>
                      <a:pt x="246290" y="129627"/>
                      <a:pt x="249171" y="128186"/>
                      <a:pt x="250611" y="126746"/>
                    </a:cubicBezTo>
                    <a:cubicBezTo>
                      <a:pt x="250611" y="126746"/>
                      <a:pt x="250611" y="126746"/>
                      <a:pt x="250611" y="126746"/>
                    </a:cubicBezTo>
                    <a:cubicBezTo>
                      <a:pt x="250611" y="126746"/>
                      <a:pt x="252052" y="125306"/>
                      <a:pt x="252052" y="125306"/>
                    </a:cubicBezTo>
                    <a:cubicBezTo>
                      <a:pt x="254932" y="122425"/>
                      <a:pt x="257813" y="118104"/>
                      <a:pt x="260693" y="115224"/>
                    </a:cubicBezTo>
                    <a:cubicBezTo>
                      <a:pt x="260693" y="115224"/>
                      <a:pt x="262134" y="113783"/>
                      <a:pt x="262134" y="113783"/>
                    </a:cubicBezTo>
                    <a:cubicBezTo>
                      <a:pt x="263574" y="112343"/>
                      <a:pt x="263574" y="112343"/>
                      <a:pt x="263574" y="110903"/>
                    </a:cubicBezTo>
                    <a:cubicBezTo>
                      <a:pt x="265014" y="108022"/>
                      <a:pt x="266455" y="106582"/>
                      <a:pt x="267895" y="103701"/>
                    </a:cubicBezTo>
                    <a:cubicBezTo>
                      <a:pt x="267895" y="102261"/>
                      <a:pt x="269335" y="102261"/>
                      <a:pt x="269335" y="100821"/>
                    </a:cubicBezTo>
                    <a:cubicBezTo>
                      <a:pt x="269335" y="99380"/>
                      <a:pt x="270775" y="99380"/>
                      <a:pt x="270775" y="97940"/>
                    </a:cubicBezTo>
                    <a:cubicBezTo>
                      <a:pt x="272216" y="95060"/>
                      <a:pt x="273656" y="93619"/>
                      <a:pt x="273656" y="90739"/>
                    </a:cubicBezTo>
                    <a:cubicBezTo>
                      <a:pt x="273656" y="89298"/>
                      <a:pt x="275096" y="89298"/>
                      <a:pt x="275096" y="87858"/>
                    </a:cubicBezTo>
                    <a:cubicBezTo>
                      <a:pt x="275096" y="87858"/>
                      <a:pt x="275096" y="86418"/>
                      <a:pt x="275096" y="84978"/>
                    </a:cubicBezTo>
                    <a:cubicBezTo>
                      <a:pt x="276537" y="82097"/>
                      <a:pt x="276537" y="80657"/>
                      <a:pt x="276537" y="77776"/>
                    </a:cubicBezTo>
                    <a:cubicBezTo>
                      <a:pt x="276537" y="76336"/>
                      <a:pt x="277977" y="74895"/>
                      <a:pt x="277977" y="73455"/>
                    </a:cubicBezTo>
                    <a:cubicBezTo>
                      <a:pt x="277977" y="73455"/>
                      <a:pt x="277977" y="72015"/>
                      <a:pt x="277977" y="72015"/>
                    </a:cubicBezTo>
                    <a:cubicBezTo>
                      <a:pt x="277977" y="69134"/>
                      <a:pt x="279417" y="66254"/>
                      <a:pt x="279417" y="63373"/>
                    </a:cubicBezTo>
                    <a:cubicBezTo>
                      <a:pt x="279417" y="61933"/>
                      <a:pt x="279417" y="60492"/>
                      <a:pt x="279417" y="59052"/>
                    </a:cubicBezTo>
                    <a:cubicBezTo>
                      <a:pt x="279417" y="59052"/>
                      <a:pt x="279417" y="57612"/>
                      <a:pt x="279417" y="57612"/>
                    </a:cubicBezTo>
                    <a:lnTo>
                      <a:pt x="279417" y="0"/>
                    </a:lnTo>
                    <a:cubicBezTo>
                      <a:pt x="280857" y="1440"/>
                      <a:pt x="280857" y="2881"/>
                      <a:pt x="280857" y="43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orma livre: Forma 142">
                <a:extLst>
                  <a:ext uri="{FF2B5EF4-FFF2-40B4-BE49-F238E27FC236}">
                    <a16:creationId xmlns:a16="http://schemas.microsoft.com/office/drawing/2014/main" id="{9CB4FB2F-0CDD-470F-B73E-B69CA76BC194}"/>
                  </a:ext>
                </a:extLst>
              </p:cNvPr>
              <p:cNvSpPr/>
              <p:nvPr/>
            </p:nvSpPr>
            <p:spPr>
              <a:xfrm>
                <a:off x="6042438" y="2906173"/>
                <a:ext cx="309663" cy="180036"/>
              </a:xfrm>
              <a:custGeom>
                <a:avLst/>
                <a:gdLst>
                  <a:gd name="connsiteX0" fmla="*/ 285178 w 309663"/>
                  <a:gd name="connsiteY0" fmla="*/ 115224 h 180036"/>
                  <a:gd name="connsiteX1" fmla="*/ 265014 w 309663"/>
                  <a:gd name="connsiteY1" fmla="*/ 118104 h 180036"/>
                  <a:gd name="connsiteX2" fmla="*/ 247731 w 309663"/>
                  <a:gd name="connsiteY2" fmla="*/ 119544 h 180036"/>
                  <a:gd name="connsiteX3" fmla="*/ 234768 w 309663"/>
                  <a:gd name="connsiteY3" fmla="*/ 120985 h 180036"/>
                  <a:gd name="connsiteX4" fmla="*/ 213164 w 309663"/>
                  <a:gd name="connsiteY4" fmla="*/ 120985 h 180036"/>
                  <a:gd name="connsiteX5" fmla="*/ 204522 w 309663"/>
                  <a:gd name="connsiteY5" fmla="*/ 120985 h 180036"/>
                  <a:gd name="connsiteX6" fmla="*/ 175716 w 309663"/>
                  <a:gd name="connsiteY6" fmla="*/ 119544 h 180036"/>
                  <a:gd name="connsiteX7" fmla="*/ 171395 w 309663"/>
                  <a:gd name="connsiteY7" fmla="*/ 119544 h 180036"/>
                  <a:gd name="connsiteX8" fmla="*/ 146910 w 309663"/>
                  <a:gd name="connsiteY8" fmla="*/ 116664 h 180036"/>
                  <a:gd name="connsiteX9" fmla="*/ 139709 w 309663"/>
                  <a:gd name="connsiteY9" fmla="*/ 115224 h 180036"/>
                  <a:gd name="connsiteX10" fmla="*/ 113783 w 309663"/>
                  <a:gd name="connsiteY10" fmla="*/ 109462 h 180036"/>
                  <a:gd name="connsiteX11" fmla="*/ 112343 w 309663"/>
                  <a:gd name="connsiteY11" fmla="*/ 109462 h 180036"/>
                  <a:gd name="connsiteX12" fmla="*/ 86418 w 309663"/>
                  <a:gd name="connsiteY12" fmla="*/ 100821 h 180036"/>
                  <a:gd name="connsiteX13" fmla="*/ 83537 w 309663"/>
                  <a:gd name="connsiteY13" fmla="*/ 99380 h 180036"/>
                  <a:gd name="connsiteX14" fmla="*/ 60492 w 309663"/>
                  <a:gd name="connsiteY14" fmla="*/ 87858 h 180036"/>
                  <a:gd name="connsiteX15" fmla="*/ 0 w 309663"/>
                  <a:gd name="connsiteY15" fmla="*/ 0 h 180036"/>
                  <a:gd name="connsiteX16" fmla="*/ 0 w 309663"/>
                  <a:gd name="connsiteY16" fmla="*/ 57612 h 180036"/>
                  <a:gd name="connsiteX17" fmla="*/ 60492 w 309663"/>
                  <a:gd name="connsiteY17" fmla="*/ 145470 h 180036"/>
                  <a:gd name="connsiteX18" fmla="*/ 83537 w 309663"/>
                  <a:gd name="connsiteY18" fmla="*/ 156992 h 180036"/>
                  <a:gd name="connsiteX19" fmla="*/ 86418 w 309663"/>
                  <a:gd name="connsiteY19" fmla="*/ 158432 h 180036"/>
                  <a:gd name="connsiteX20" fmla="*/ 87858 w 309663"/>
                  <a:gd name="connsiteY20" fmla="*/ 159873 h 180036"/>
                  <a:gd name="connsiteX21" fmla="*/ 112343 w 309663"/>
                  <a:gd name="connsiteY21" fmla="*/ 168514 h 180036"/>
                  <a:gd name="connsiteX22" fmla="*/ 112343 w 309663"/>
                  <a:gd name="connsiteY22" fmla="*/ 168514 h 180036"/>
                  <a:gd name="connsiteX23" fmla="*/ 113783 w 309663"/>
                  <a:gd name="connsiteY23" fmla="*/ 168514 h 180036"/>
                  <a:gd name="connsiteX24" fmla="*/ 133947 w 309663"/>
                  <a:gd name="connsiteY24" fmla="*/ 172835 h 180036"/>
                  <a:gd name="connsiteX25" fmla="*/ 139709 w 309663"/>
                  <a:gd name="connsiteY25" fmla="*/ 174276 h 180036"/>
                  <a:gd name="connsiteX26" fmla="*/ 146910 w 309663"/>
                  <a:gd name="connsiteY26" fmla="*/ 175716 h 180036"/>
                  <a:gd name="connsiteX27" fmla="*/ 155552 w 309663"/>
                  <a:gd name="connsiteY27" fmla="*/ 177156 h 180036"/>
                  <a:gd name="connsiteX28" fmla="*/ 171395 w 309663"/>
                  <a:gd name="connsiteY28" fmla="*/ 178597 h 180036"/>
                  <a:gd name="connsiteX29" fmla="*/ 175716 w 309663"/>
                  <a:gd name="connsiteY29" fmla="*/ 178597 h 180036"/>
                  <a:gd name="connsiteX30" fmla="*/ 177156 w 309663"/>
                  <a:gd name="connsiteY30" fmla="*/ 178597 h 180036"/>
                  <a:gd name="connsiteX31" fmla="*/ 200201 w 309663"/>
                  <a:gd name="connsiteY31" fmla="*/ 180037 h 180036"/>
                  <a:gd name="connsiteX32" fmla="*/ 204522 w 309663"/>
                  <a:gd name="connsiteY32" fmla="*/ 180037 h 180036"/>
                  <a:gd name="connsiteX33" fmla="*/ 213164 w 309663"/>
                  <a:gd name="connsiteY33" fmla="*/ 180037 h 180036"/>
                  <a:gd name="connsiteX34" fmla="*/ 226126 w 309663"/>
                  <a:gd name="connsiteY34" fmla="*/ 180037 h 180036"/>
                  <a:gd name="connsiteX35" fmla="*/ 234768 w 309663"/>
                  <a:gd name="connsiteY35" fmla="*/ 180037 h 180036"/>
                  <a:gd name="connsiteX36" fmla="*/ 247731 w 309663"/>
                  <a:gd name="connsiteY36" fmla="*/ 178597 h 180036"/>
                  <a:gd name="connsiteX37" fmla="*/ 256372 w 309663"/>
                  <a:gd name="connsiteY37" fmla="*/ 178597 h 180036"/>
                  <a:gd name="connsiteX38" fmla="*/ 265014 w 309663"/>
                  <a:gd name="connsiteY38" fmla="*/ 177156 h 180036"/>
                  <a:gd name="connsiteX39" fmla="*/ 285178 w 309663"/>
                  <a:gd name="connsiteY39" fmla="*/ 174276 h 180036"/>
                  <a:gd name="connsiteX40" fmla="*/ 292380 w 309663"/>
                  <a:gd name="connsiteY40" fmla="*/ 172835 h 180036"/>
                  <a:gd name="connsiteX41" fmla="*/ 309663 w 309663"/>
                  <a:gd name="connsiteY41" fmla="*/ 169955 h 180036"/>
                  <a:gd name="connsiteX42" fmla="*/ 309663 w 309663"/>
                  <a:gd name="connsiteY42" fmla="*/ 112343 h 180036"/>
                  <a:gd name="connsiteX43" fmla="*/ 285178 w 309663"/>
                  <a:gd name="connsiteY43" fmla="*/ 115224 h 18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09663" h="180036">
                    <a:moveTo>
                      <a:pt x="285178" y="115224"/>
                    </a:moveTo>
                    <a:cubicBezTo>
                      <a:pt x="277977" y="116664"/>
                      <a:pt x="272216" y="116664"/>
                      <a:pt x="265014" y="118104"/>
                    </a:cubicBezTo>
                    <a:cubicBezTo>
                      <a:pt x="259253" y="118104"/>
                      <a:pt x="253492" y="119544"/>
                      <a:pt x="247731" y="119544"/>
                    </a:cubicBezTo>
                    <a:cubicBezTo>
                      <a:pt x="243410" y="119544"/>
                      <a:pt x="239089" y="119544"/>
                      <a:pt x="234768" y="120985"/>
                    </a:cubicBezTo>
                    <a:cubicBezTo>
                      <a:pt x="227567" y="120985"/>
                      <a:pt x="220365" y="120985"/>
                      <a:pt x="213164" y="120985"/>
                    </a:cubicBezTo>
                    <a:cubicBezTo>
                      <a:pt x="210283" y="120985"/>
                      <a:pt x="207402" y="120985"/>
                      <a:pt x="204522" y="120985"/>
                    </a:cubicBezTo>
                    <a:cubicBezTo>
                      <a:pt x="194440" y="120985"/>
                      <a:pt x="184358" y="120985"/>
                      <a:pt x="175716" y="119544"/>
                    </a:cubicBezTo>
                    <a:cubicBezTo>
                      <a:pt x="174276" y="119544"/>
                      <a:pt x="172835" y="119544"/>
                      <a:pt x="171395" y="119544"/>
                    </a:cubicBezTo>
                    <a:cubicBezTo>
                      <a:pt x="162753" y="118104"/>
                      <a:pt x="155552" y="118104"/>
                      <a:pt x="146910" y="116664"/>
                    </a:cubicBezTo>
                    <a:cubicBezTo>
                      <a:pt x="144029" y="116664"/>
                      <a:pt x="142589" y="115224"/>
                      <a:pt x="139709" y="115224"/>
                    </a:cubicBezTo>
                    <a:cubicBezTo>
                      <a:pt x="131067" y="113783"/>
                      <a:pt x="122425" y="112343"/>
                      <a:pt x="113783" y="109462"/>
                    </a:cubicBezTo>
                    <a:cubicBezTo>
                      <a:pt x="113783" y="109462"/>
                      <a:pt x="112343" y="109462"/>
                      <a:pt x="112343" y="109462"/>
                    </a:cubicBezTo>
                    <a:cubicBezTo>
                      <a:pt x="103701" y="106582"/>
                      <a:pt x="93619" y="103701"/>
                      <a:pt x="86418" y="100821"/>
                    </a:cubicBezTo>
                    <a:cubicBezTo>
                      <a:pt x="84977" y="100821"/>
                      <a:pt x="84977" y="99380"/>
                      <a:pt x="83537" y="99380"/>
                    </a:cubicBezTo>
                    <a:cubicBezTo>
                      <a:pt x="74895" y="96500"/>
                      <a:pt x="67694" y="92179"/>
                      <a:pt x="60492" y="87858"/>
                    </a:cubicBezTo>
                    <a:cubicBezTo>
                      <a:pt x="20164" y="64813"/>
                      <a:pt x="0" y="33127"/>
                      <a:pt x="0" y="0"/>
                    </a:cubicBezTo>
                    <a:lnTo>
                      <a:pt x="0" y="57612"/>
                    </a:lnTo>
                    <a:cubicBezTo>
                      <a:pt x="0" y="90739"/>
                      <a:pt x="20164" y="122425"/>
                      <a:pt x="60492" y="145470"/>
                    </a:cubicBezTo>
                    <a:cubicBezTo>
                      <a:pt x="67694" y="149791"/>
                      <a:pt x="74895" y="152671"/>
                      <a:pt x="83537" y="156992"/>
                    </a:cubicBezTo>
                    <a:cubicBezTo>
                      <a:pt x="84977" y="156992"/>
                      <a:pt x="84977" y="158432"/>
                      <a:pt x="86418" y="158432"/>
                    </a:cubicBezTo>
                    <a:cubicBezTo>
                      <a:pt x="86418" y="158432"/>
                      <a:pt x="87858" y="158432"/>
                      <a:pt x="87858" y="159873"/>
                    </a:cubicBezTo>
                    <a:cubicBezTo>
                      <a:pt x="95059" y="162753"/>
                      <a:pt x="103701" y="165634"/>
                      <a:pt x="112343" y="168514"/>
                    </a:cubicBezTo>
                    <a:cubicBezTo>
                      <a:pt x="112343" y="168514"/>
                      <a:pt x="112343" y="168514"/>
                      <a:pt x="112343" y="168514"/>
                    </a:cubicBezTo>
                    <a:cubicBezTo>
                      <a:pt x="112343" y="168514"/>
                      <a:pt x="113783" y="168514"/>
                      <a:pt x="113783" y="168514"/>
                    </a:cubicBezTo>
                    <a:cubicBezTo>
                      <a:pt x="120985" y="169955"/>
                      <a:pt x="126746" y="171395"/>
                      <a:pt x="133947" y="172835"/>
                    </a:cubicBezTo>
                    <a:cubicBezTo>
                      <a:pt x="135388" y="172835"/>
                      <a:pt x="138268" y="172835"/>
                      <a:pt x="139709" y="174276"/>
                    </a:cubicBezTo>
                    <a:cubicBezTo>
                      <a:pt x="142589" y="174276"/>
                      <a:pt x="144029" y="175716"/>
                      <a:pt x="146910" y="175716"/>
                    </a:cubicBezTo>
                    <a:cubicBezTo>
                      <a:pt x="149791" y="175716"/>
                      <a:pt x="152671" y="177156"/>
                      <a:pt x="155552" y="177156"/>
                    </a:cubicBezTo>
                    <a:cubicBezTo>
                      <a:pt x="161313" y="178597"/>
                      <a:pt x="165634" y="178597"/>
                      <a:pt x="171395" y="178597"/>
                    </a:cubicBezTo>
                    <a:cubicBezTo>
                      <a:pt x="172835" y="178597"/>
                      <a:pt x="174276" y="178597"/>
                      <a:pt x="175716" y="178597"/>
                    </a:cubicBezTo>
                    <a:cubicBezTo>
                      <a:pt x="175716" y="178597"/>
                      <a:pt x="177156" y="178597"/>
                      <a:pt x="177156" y="178597"/>
                    </a:cubicBezTo>
                    <a:cubicBezTo>
                      <a:pt x="184358" y="178597"/>
                      <a:pt x="192999" y="180037"/>
                      <a:pt x="200201" y="180037"/>
                    </a:cubicBezTo>
                    <a:cubicBezTo>
                      <a:pt x="201641" y="180037"/>
                      <a:pt x="203082" y="180037"/>
                      <a:pt x="204522" y="180037"/>
                    </a:cubicBezTo>
                    <a:cubicBezTo>
                      <a:pt x="207402" y="180037"/>
                      <a:pt x="210283" y="180037"/>
                      <a:pt x="213164" y="180037"/>
                    </a:cubicBezTo>
                    <a:cubicBezTo>
                      <a:pt x="217484" y="180037"/>
                      <a:pt x="221805" y="180037"/>
                      <a:pt x="226126" y="180037"/>
                    </a:cubicBezTo>
                    <a:cubicBezTo>
                      <a:pt x="229007" y="180037"/>
                      <a:pt x="231887" y="180037"/>
                      <a:pt x="234768" y="180037"/>
                    </a:cubicBezTo>
                    <a:cubicBezTo>
                      <a:pt x="239089" y="180037"/>
                      <a:pt x="243410" y="180037"/>
                      <a:pt x="247731" y="178597"/>
                    </a:cubicBezTo>
                    <a:cubicBezTo>
                      <a:pt x="250611" y="178597"/>
                      <a:pt x="253492" y="178597"/>
                      <a:pt x="256372" y="178597"/>
                    </a:cubicBezTo>
                    <a:cubicBezTo>
                      <a:pt x="259253" y="178597"/>
                      <a:pt x="262134" y="177156"/>
                      <a:pt x="265014" y="177156"/>
                    </a:cubicBezTo>
                    <a:cubicBezTo>
                      <a:pt x="272216" y="175716"/>
                      <a:pt x="277977" y="175716"/>
                      <a:pt x="285178" y="174276"/>
                    </a:cubicBezTo>
                    <a:cubicBezTo>
                      <a:pt x="288059" y="174276"/>
                      <a:pt x="290940" y="174276"/>
                      <a:pt x="292380" y="172835"/>
                    </a:cubicBezTo>
                    <a:cubicBezTo>
                      <a:pt x="298141" y="171395"/>
                      <a:pt x="303902" y="169955"/>
                      <a:pt x="309663" y="169955"/>
                    </a:cubicBezTo>
                    <a:lnTo>
                      <a:pt x="309663" y="112343"/>
                    </a:lnTo>
                    <a:cubicBezTo>
                      <a:pt x="301022" y="112343"/>
                      <a:pt x="292380" y="113783"/>
                      <a:pt x="285178" y="115224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orma livre: Forma 143">
                <a:extLst>
                  <a:ext uri="{FF2B5EF4-FFF2-40B4-BE49-F238E27FC236}">
                    <a16:creationId xmlns:a16="http://schemas.microsoft.com/office/drawing/2014/main" id="{452B6461-6698-45A7-A339-8EB2006DCBE4}"/>
                  </a:ext>
                </a:extLst>
              </p:cNvPr>
              <p:cNvSpPr/>
              <p:nvPr/>
            </p:nvSpPr>
            <p:spPr>
              <a:xfrm>
                <a:off x="7674292" y="3284970"/>
                <a:ext cx="440730" cy="313984"/>
              </a:xfrm>
              <a:custGeom>
                <a:avLst/>
                <a:gdLst>
                  <a:gd name="connsiteX0" fmla="*/ 440730 w 440730"/>
                  <a:gd name="connsiteY0" fmla="*/ 0 h 313984"/>
                  <a:gd name="connsiteX1" fmla="*/ 440730 w 440730"/>
                  <a:gd name="connsiteY1" fmla="*/ 57612 h 313984"/>
                  <a:gd name="connsiteX2" fmla="*/ 0 w 440730"/>
                  <a:gd name="connsiteY2" fmla="*/ 313984 h 313984"/>
                  <a:gd name="connsiteX3" fmla="*/ 0 w 440730"/>
                  <a:gd name="connsiteY3" fmla="*/ 256372 h 31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0730" h="313984">
                    <a:moveTo>
                      <a:pt x="440730" y="0"/>
                    </a:moveTo>
                    <a:lnTo>
                      <a:pt x="440730" y="57612"/>
                    </a:lnTo>
                    <a:lnTo>
                      <a:pt x="0" y="313984"/>
                    </a:lnTo>
                    <a:lnTo>
                      <a:pt x="0" y="256372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orma livre: Forma 144">
                <a:extLst>
                  <a:ext uri="{FF2B5EF4-FFF2-40B4-BE49-F238E27FC236}">
                    <a16:creationId xmlns:a16="http://schemas.microsoft.com/office/drawing/2014/main" id="{73F547EA-0B5B-4791-976C-0F85AD740C7B}"/>
                  </a:ext>
                </a:extLst>
              </p:cNvPr>
              <p:cNvSpPr/>
              <p:nvPr/>
            </p:nvSpPr>
            <p:spPr>
              <a:xfrm>
                <a:off x="5892648" y="3284970"/>
                <a:ext cx="456573" cy="321185"/>
              </a:xfrm>
              <a:custGeom>
                <a:avLst/>
                <a:gdLst>
                  <a:gd name="connsiteX0" fmla="*/ 456573 w 456573"/>
                  <a:gd name="connsiteY0" fmla="*/ 263574 h 321185"/>
                  <a:gd name="connsiteX1" fmla="*/ 456573 w 456573"/>
                  <a:gd name="connsiteY1" fmla="*/ 321186 h 321185"/>
                  <a:gd name="connsiteX2" fmla="*/ 0 w 456573"/>
                  <a:gd name="connsiteY2" fmla="*/ 57612 h 321185"/>
                  <a:gd name="connsiteX3" fmla="*/ 0 w 456573"/>
                  <a:gd name="connsiteY3" fmla="*/ 0 h 32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573" h="321185">
                    <a:moveTo>
                      <a:pt x="456573" y="263574"/>
                    </a:moveTo>
                    <a:lnTo>
                      <a:pt x="456573" y="321186"/>
                    </a:lnTo>
                    <a:lnTo>
                      <a:pt x="0" y="576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orma livre: Forma 145">
                <a:extLst>
                  <a:ext uri="{FF2B5EF4-FFF2-40B4-BE49-F238E27FC236}">
                    <a16:creationId xmlns:a16="http://schemas.microsoft.com/office/drawing/2014/main" id="{67A1F6A1-272B-416F-8607-08B542E60A01}"/>
                  </a:ext>
                </a:extLst>
              </p:cNvPr>
              <p:cNvSpPr/>
              <p:nvPr/>
            </p:nvSpPr>
            <p:spPr>
              <a:xfrm>
                <a:off x="7439524" y="3658006"/>
                <a:ext cx="516571" cy="231887"/>
              </a:xfrm>
              <a:custGeom>
                <a:avLst/>
                <a:gdLst>
                  <a:gd name="connsiteX0" fmla="*/ 515626 w 516571"/>
                  <a:gd name="connsiteY0" fmla="*/ 11522 h 231887"/>
                  <a:gd name="connsiteX1" fmla="*/ 515626 w 516571"/>
                  <a:gd name="connsiteY1" fmla="*/ 17284 h 231887"/>
                  <a:gd name="connsiteX2" fmla="*/ 512745 w 516571"/>
                  <a:gd name="connsiteY2" fmla="*/ 27366 h 231887"/>
                  <a:gd name="connsiteX3" fmla="*/ 511305 w 516571"/>
                  <a:gd name="connsiteY3" fmla="*/ 33127 h 231887"/>
                  <a:gd name="connsiteX4" fmla="*/ 508424 w 516571"/>
                  <a:gd name="connsiteY4" fmla="*/ 38888 h 231887"/>
                  <a:gd name="connsiteX5" fmla="*/ 504103 w 516571"/>
                  <a:gd name="connsiteY5" fmla="*/ 48970 h 231887"/>
                  <a:gd name="connsiteX6" fmla="*/ 495461 w 516571"/>
                  <a:gd name="connsiteY6" fmla="*/ 63373 h 231887"/>
                  <a:gd name="connsiteX7" fmla="*/ 494021 w 516571"/>
                  <a:gd name="connsiteY7" fmla="*/ 66254 h 231887"/>
                  <a:gd name="connsiteX8" fmla="*/ 482499 w 516571"/>
                  <a:gd name="connsiteY8" fmla="*/ 80657 h 231887"/>
                  <a:gd name="connsiteX9" fmla="*/ 481059 w 516571"/>
                  <a:gd name="connsiteY9" fmla="*/ 82097 h 231887"/>
                  <a:gd name="connsiteX10" fmla="*/ 468096 w 516571"/>
                  <a:gd name="connsiteY10" fmla="*/ 95060 h 231887"/>
                  <a:gd name="connsiteX11" fmla="*/ 465215 w 516571"/>
                  <a:gd name="connsiteY11" fmla="*/ 96500 h 231887"/>
                  <a:gd name="connsiteX12" fmla="*/ 449372 w 516571"/>
                  <a:gd name="connsiteY12" fmla="*/ 109462 h 231887"/>
                  <a:gd name="connsiteX13" fmla="*/ 446491 w 516571"/>
                  <a:gd name="connsiteY13" fmla="*/ 110903 h 231887"/>
                  <a:gd name="connsiteX14" fmla="*/ 426327 w 516571"/>
                  <a:gd name="connsiteY14" fmla="*/ 123865 h 231887"/>
                  <a:gd name="connsiteX15" fmla="*/ 406163 w 516571"/>
                  <a:gd name="connsiteY15" fmla="*/ 133947 h 231887"/>
                  <a:gd name="connsiteX16" fmla="*/ 398962 w 516571"/>
                  <a:gd name="connsiteY16" fmla="*/ 136828 h 231887"/>
                  <a:gd name="connsiteX17" fmla="*/ 384559 w 516571"/>
                  <a:gd name="connsiteY17" fmla="*/ 142589 h 231887"/>
                  <a:gd name="connsiteX18" fmla="*/ 377357 w 516571"/>
                  <a:gd name="connsiteY18" fmla="*/ 145470 h 231887"/>
                  <a:gd name="connsiteX19" fmla="*/ 362954 w 516571"/>
                  <a:gd name="connsiteY19" fmla="*/ 151231 h 231887"/>
                  <a:gd name="connsiteX20" fmla="*/ 355753 w 516571"/>
                  <a:gd name="connsiteY20" fmla="*/ 154112 h 231887"/>
                  <a:gd name="connsiteX21" fmla="*/ 345671 w 516571"/>
                  <a:gd name="connsiteY21" fmla="*/ 156992 h 231887"/>
                  <a:gd name="connsiteX22" fmla="*/ 328387 w 516571"/>
                  <a:gd name="connsiteY22" fmla="*/ 161313 h 231887"/>
                  <a:gd name="connsiteX23" fmla="*/ 318305 w 516571"/>
                  <a:gd name="connsiteY23" fmla="*/ 164194 h 231887"/>
                  <a:gd name="connsiteX24" fmla="*/ 301022 w 516571"/>
                  <a:gd name="connsiteY24" fmla="*/ 168515 h 231887"/>
                  <a:gd name="connsiteX25" fmla="*/ 292380 w 516571"/>
                  <a:gd name="connsiteY25" fmla="*/ 169955 h 231887"/>
                  <a:gd name="connsiteX26" fmla="*/ 260693 w 516571"/>
                  <a:gd name="connsiteY26" fmla="*/ 174276 h 231887"/>
                  <a:gd name="connsiteX27" fmla="*/ 252052 w 516571"/>
                  <a:gd name="connsiteY27" fmla="*/ 174276 h 231887"/>
                  <a:gd name="connsiteX28" fmla="*/ 233328 w 516571"/>
                  <a:gd name="connsiteY28" fmla="*/ 175716 h 231887"/>
                  <a:gd name="connsiteX29" fmla="*/ 221805 w 516571"/>
                  <a:gd name="connsiteY29" fmla="*/ 175716 h 231887"/>
                  <a:gd name="connsiteX30" fmla="*/ 208843 w 516571"/>
                  <a:gd name="connsiteY30" fmla="*/ 175716 h 231887"/>
                  <a:gd name="connsiteX31" fmla="*/ 197320 w 516571"/>
                  <a:gd name="connsiteY31" fmla="*/ 175716 h 231887"/>
                  <a:gd name="connsiteX32" fmla="*/ 185798 w 516571"/>
                  <a:gd name="connsiteY32" fmla="*/ 175716 h 231887"/>
                  <a:gd name="connsiteX33" fmla="*/ 172835 w 516571"/>
                  <a:gd name="connsiteY33" fmla="*/ 174276 h 231887"/>
                  <a:gd name="connsiteX34" fmla="*/ 162753 w 516571"/>
                  <a:gd name="connsiteY34" fmla="*/ 172835 h 231887"/>
                  <a:gd name="connsiteX35" fmla="*/ 149791 w 516571"/>
                  <a:gd name="connsiteY35" fmla="*/ 171395 h 231887"/>
                  <a:gd name="connsiteX36" fmla="*/ 139709 w 516571"/>
                  <a:gd name="connsiteY36" fmla="*/ 169955 h 231887"/>
                  <a:gd name="connsiteX37" fmla="*/ 128186 w 516571"/>
                  <a:gd name="connsiteY37" fmla="*/ 167074 h 231887"/>
                  <a:gd name="connsiteX38" fmla="*/ 116664 w 516571"/>
                  <a:gd name="connsiteY38" fmla="*/ 164194 h 231887"/>
                  <a:gd name="connsiteX39" fmla="*/ 108022 w 516571"/>
                  <a:gd name="connsiteY39" fmla="*/ 161313 h 231887"/>
                  <a:gd name="connsiteX40" fmla="*/ 93619 w 516571"/>
                  <a:gd name="connsiteY40" fmla="*/ 156992 h 231887"/>
                  <a:gd name="connsiteX41" fmla="*/ 82097 w 516571"/>
                  <a:gd name="connsiteY41" fmla="*/ 152671 h 231887"/>
                  <a:gd name="connsiteX42" fmla="*/ 76336 w 516571"/>
                  <a:gd name="connsiteY42" fmla="*/ 149791 h 231887"/>
                  <a:gd name="connsiteX43" fmla="*/ 60492 w 516571"/>
                  <a:gd name="connsiteY43" fmla="*/ 141149 h 231887"/>
                  <a:gd name="connsiteX44" fmla="*/ 0 w 516571"/>
                  <a:gd name="connsiteY44" fmla="*/ 53291 h 231887"/>
                  <a:gd name="connsiteX45" fmla="*/ 0 w 516571"/>
                  <a:gd name="connsiteY45" fmla="*/ 110903 h 231887"/>
                  <a:gd name="connsiteX46" fmla="*/ 60492 w 516571"/>
                  <a:gd name="connsiteY46" fmla="*/ 198761 h 231887"/>
                  <a:gd name="connsiteX47" fmla="*/ 76336 w 516571"/>
                  <a:gd name="connsiteY47" fmla="*/ 207403 h 231887"/>
                  <a:gd name="connsiteX48" fmla="*/ 82097 w 516571"/>
                  <a:gd name="connsiteY48" fmla="*/ 210283 h 231887"/>
                  <a:gd name="connsiteX49" fmla="*/ 89298 w 516571"/>
                  <a:gd name="connsiteY49" fmla="*/ 213164 h 231887"/>
                  <a:gd name="connsiteX50" fmla="*/ 93619 w 516571"/>
                  <a:gd name="connsiteY50" fmla="*/ 214604 h 231887"/>
                  <a:gd name="connsiteX51" fmla="*/ 108022 w 516571"/>
                  <a:gd name="connsiteY51" fmla="*/ 218925 h 231887"/>
                  <a:gd name="connsiteX52" fmla="*/ 113783 w 516571"/>
                  <a:gd name="connsiteY52" fmla="*/ 220365 h 231887"/>
                  <a:gd name="connsiteX53" fmla="*/ 116664 w 516571"/>
                  <a:gd name="connsiteY53" fmla="*/ 221805 h 231887"/>
                  <a:gd name="connsiteX54" fmla="*/ 128186 w 516571"/>
                  <a:gd name="connsiteY54" fmla="*/ 224686 h 231887"/>
                  <a:gd name="connsiteX55" fmla="*/ 135388 w 516571"/>
                  <a:gd name="connsiteY55" fmla="*/ 226126 h 231887"/>
                  <a:gd name="connsiteX56" fmla="*/ 138268 w 516571"/>
                  <a:gd name="connsiteY56" fmla="*/ 226126 h 231887"/>
                  <a:gd name="connsiteX57" fmla="*/ 148350 w 516571"/>
                  <a:gd name="connsiteY57" fmla="*/ 227567 h 231887"/>
                  <a:gd name="connsiteX58" fmla="*/ 156992 w 516571"/>
                  <a:gd name="connsiteY58" fmla="*/ 229007 h 231887"/>
                  <a:gd name="connsiteX59" fmla="*/ 161313 w 516571"/>
                  <a:gd name="connsiteY59" fmla="*/ 229007 h 231887"/>
                  <a:gd name="connsiteX60" fmla="*/ 171395 w 516571"/>
                  <a:gd name="connsiteY60" fmla="*/ 230447 h 231887"/>
                  <a:gd name="connsiteX61" fmla="*/ 178597 w 516571"/>
                  <a:gd name="connsiteY61" fmla="*/ 231888 h 231887"/>
                  <a:gd name="connsiteX62" fmla="*/ 182917 w 516571"/>
                  <a:gd name="connsiteY62" fmla="*/ 231888 h 231887"/>
                  <a:gd name="connsiteX63" fmla="*/ 194440 w 516571"/>
                  <a:gd name="connsiteY63" fmla="*/ 231888 h 231887"/>
                  <a:gd name="connsiteX64" fmla="*/ 201641 w 516571"/>
                  <a:gd name="connsiteY64" fmla="*/ 231888 h 231887"/>
                  <a:gd name="connsiteX65" fmla="*/ 205962 w 516571"/>
                  <a:gd name="connsiteY65" fmla="*/ 231888 h 231887"/>
                  <a:gd name="connsiteX66" fmla="*/ 218925 w 516571"/>
                  <a:gd name="connsiteY66" fmla="*/ 231888 h 231887"/>
                  <a:gd name="connsiteX67" fmla="*/ 226126 w 516571"/>
                  <a:gd name="connsiteY67" fmla="*/ 231888 h 231887"/>
                  <a:gd name="connsiteX68" fmla="*/ 230447 w 516571"/>
                  <a:gd name="connsiteY68" fmla="*/ 231888 h 231887"/>
                  <a:gd name="connsiteX69" fmla="*/ 249171 w 516571"/>
                  <a:gd name="connsiteY69" fmla="*/ 230447 h 231887"/>
                  <a:gd name="connsiteX70" fmla="*/ 256372 w 516571"/>
                  <a:gd name="connsiteY70" fmla="*/ 230447 h 231887"/>
                  <a:gd name="connsiteX71" fmla="*/ 257813 w 516571"/>
                  <a:gd name="connsiteY71" fmla="*/ 230447 h 231887"/>
                  <a:gd name="connsiteX72" fmla="*/ 289499 w 516571"/>
                  <a:gd name="connsiteY72" fmla="*/ 226126 h 231887"/>
                  <a:gd name="connsiteX73" fmla="*/ 292380 w 516571"/>
                  <a:gd name="connsiteY73" fmla="*/ 226126 h 231887"/>
                  <a:gd name="connsiteX74" fmla="*/ 298141 w 516571"/>
                  <a:gd name="connsiteY74" fmla="*/ 224686 h 231887"/>
                  <a:gd name="connsiteX75" fmla="*/ 315425 w 516571"/>
                  <a:gd name="connsiteY75" fmla="*/ 220365 h 231887"/>
                  <a:gd name="connsiteX76" fmla="*/ 325507 w 516571"/>
                  <a:gd name="connsiteY76" fmla="*/ 217485 h 231887"/>
                  <a:gd name="connsiteX77" fmla="*/ 342790 w 516571"/>
                  <a:gd name="connsiteY77" fmla="*/ 213164 h 231887"/>
                  <a:gd name="connsiteX78" fmla="*/ 348551 w 516571"/>
                  <a:gd name="connsiteY78" fmla="*/ 211723 h 231887"/>
                  <a:gd name="connsiteX79" fmla="*/ 352872 w 516571"/>
                  <a:gd name="connsiteY79" fmla="*/ 210283 h 231887"/>
                  <a:gd name="connsiteX80" fmla="*/ 360074 w 516571"/>
                  <a:gd name="connsiteY80" fmla="*/ 207403 h 231887"/>
                  <a:gd name="connsiteX81" fmla="*/ 374477 w 516571"/>
                  <a:gd name="connsiteY81" fmla="*/ 201641 h 231887"/>
                  <a:gd name="connsiteX82" fmla="*/ 381678 w 516571"/>
                  <a:gd name="connsiteY82" fmla="*/ 198761 h 231887"/>
                  <a:gd name="connsiteX83" fmla="*/ 396081 w 516571"/>
                  <a:gd name="connsiteY83" fmla="*/ 193000 h 231887"/>
                  <a:gd name="connsiteX84" fmla="*/ 403282 w 516571"/>
                  <a:gd name="connsiteY84" fmla="*/ 190119 h 231887"/>
                  <a:gd name="connsiteX85" fmla="*/ 423447 w 516571"/>
                  <a:gd name="connsiteY85" fmla="*/ 180037 h 231887"/>
                  <a:gd name="connsiteX86" fmla="*/ 427767 w 516571"/>
                  <a:gd name="connsiteY86" fmla="*/ 177156 h 231887"/>
                  <a:gd name="connsiteX87" fmla="*/ 443611 w 516571"/>
                  <a:gd name="connsiteY87" fmla="*/ 167074 h 231887"/>
                  <a:gd name="connsiteX88" fmla="*/ 446491 w 516571"/>
                  <a:gd name="connsiteY88" fmla="*/ 165634 h 231887"/>
                  <a:gd name="connsiteX89" fmla="*/ 462335 w 516571"/>
                  <a:gd name="connsiteY89" fmla="*/ 152671 h 231887"/>
                  <a:gd name="connsiteX90" fmla="*/ 465215 w 516571"/>
                  <a:gd name="connsiteY90" fmla="*/ 151231 h 231887"/>
                  <a:gd name="connsiteX91" fmla="*/ 469536 w 516571"/>
                  <a:gd name="connsiteY91" fmla="*/ 146910 h 231887"/>
                  <a:gd name="connsiteX92" fmla="*/ 478178 w 516571"/>
                  <a:gd name="connsiteY92" fmla="*/ 138268 h 231887"/>
                  <a:gd name="connsiteX93" fmla="*/ 479618 w 516571"/>
                  <a:gd name="connsiteY93" fmla="*/ 136828 h 231887"/>
                  <a:gd name="connsiteX94" fmla="*/ 489700 w 516571"/>
                  <a:gd name="connsiteY94" fmla="*/ 125306 h 231887"/>
                  <a:gd name="connsiteX95" fmla="*/ 491141 w 516571"/>
                  <a:gd name="connsiteY95" fmla="*/ 122425 h 231887"/>
                  <a:gd name="connsiteX96" fmla="*/ 492581 w 516571"/>
                  <a:gd name="connsiteY96" fmla="*/ 119544 h 231887"/>
                  <a:gd name="connsiteX97" fmla="*/ 501223 w 516571"/>
                  <a:gd name="connsiteY97" fmla="*/ 106582 h 231887"/>
                  <a:gd name="connsiteX98" fmla="*/ 501223 w 516571"/>
                  <a:gd name="connsiteY98" fmla="*/ 106582 h 231887"/>
                  <a:gd name="connsiteX99" fmla="*/ 505543 w 516571"/>
                  <a:gd name="connsiteY99" fmla="*/ 96500 h 231887"/>
                  <a:gd name="connsiteX100" fmla="*/ 508424 w 516571"/>
                  <a:gd name="connsiteY100" fmla="*/ 90739 h 231887"/>
                  <a:gd name="connsiteX101" fmla="*/ 508424 w 516571"/>
                  <a:gd name="connsiteY101" fmla="*/ 90739 h 231887"/>
                  <a:gd name="connsiteX102" fmla="*/ 509864 w 516571"/>
                  <a:gd name="connsiteY102" fmla="*/ 84978 h 231887"/>
                  <a:gd name="connsiteX103" fmla="*/ 512745 w 516571"/>
                  <a:gd name="connsiteY103" fmla="*/ 74895 h 231887"/>
                  <a:gd name="connsiteX104" fmla="*/ 512745 w 516571"/>
                  <a:gd name="connsiteY104" fmla="*/ 74895 h 231887"/>
                  <a:gd name="connsiteX105" fmla="*/ 512745 w 516571"/>
                  <a:gd name="connsiteY105" fmla="*/ 69134 h 231887"/>
                  <a:gd name="connsiteX106" fmla="*/ 514185 w 516571"/>
                  <a:gd name="connsiteY106" fmla="*/ 60493 h 231887"/>
                  <a:gd name="connsiteX107" fmla="*/ 514185 w 516571"/>
                  <a:gd name="connsiteY107" fmla="*/ 57612 h 231887"/>
                  <a:gd name="connsiteX108" fmla="*/ 514185 w 516571"/>
                  <a:gd name="connsiteY108" fmla="*/ 0 h 231887"/>
                  <a:gd name="connsiteX109" fmla="*/ 515626 w 516571"/>
                  <a:gd name="connsiteY109" fmla="*/ 11522 h 23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516571" h="231887">
                    <a:moveTo>
                      <a:pt x="515626" y="11522"/>
                    </a:moveTo>
                    <a:cubicBezTo>
                      <a:pt x="515626" y="12963"/>
                      <a:pt x="515626" y="15843"/>
                      <a:pt x="515626" y="17284"/>
                    </a:cubicBezTo>
                    <a:cubicBezTo>
                      <a:pt x="515626" y="20164"/>
                      <a:pt x="514185" y="24485"/>
                      <a:pt x="512745" y="27366"/>
                    </a:cubicBezTo>
                    <a:cubicBezTo>
                      <a:pt x="512745" y="28806"/>
                      <a:pt x="511305" y="31687"/>
                      <a:pt x="511305" y="33127"/>
                    </a:cubicBezTo>
                    <a:cubicBezTo>
                      <a:pt x="509864" y="34567"/>
                      <a:pt x="509864" y="37448"/>
                      <a:pt x="508424" y="38888"/>
                    </a:cubicBezTo>
                    <a:cubicBezTo>
                      <a:pt x="506984" y="41769"/>
                      <a:pt x="505543" y="46090"/>
                      <a:pt x="504103" y="48970"/>
                    </a:cubicBezTo>
                    <a:cubicBezTo>
                      <a:pt x="501223" y="53291"/>
                      <a:pt x="498342" y="57612"/>
                      <a:pt x="495461" y="63373"/>
                    </a:cubicBezTo>
                    <a:cubicBezTo>
                      <a:pt x="495461" y="64813"/>
                      <a:pt x="494021" y="64813"/>
                      <a:pt x="494021" y="66254"/>
                    </a:cubicBezTo>
                    <a:cubicBezTo>
                      <a:pt x="491141" y="70575"/>
                      <a:pt x="486820" y="76336"/>
                      <a:pt x="482499" y="80657"/>
                    </a:cubicBezTo>
                    <a:cubicBezTo>
                      <a:pt x="482499" y="80657"/>
                      <a:pt x="481059" y="82097"/>
                      <a:pt x="481059" y="82097"/>
                    </a:cubicBezTo>
                    <a:cubicBezTo>
                      <a:pt x="476738" y="86418"/>
                      <a:pt x="472417" y="90739"/>
                      <a:pt x="468096" y="95060"/>
                    </a:cubicBezTo>
                    <a:cubicBezTo>
                      <a:pt x="466656" y="95060"/>
                      <a:pt x="466656" y="96500"/>
                      <a:pt x="465215" y="96500"/>
                    </a:cubicBezTo>
                    <a:cubicBezTo>
                      <a:pt x="459454" y="100821"/>
                      <a:pt x="455133" y="105142"/>
                      <a:pt x="449372" y="109462"/>
                    </a:cubicBezTo>
                    <a:cubicBezTo>
                      <a:pt x="447932" y="109462"/>
                      <a:pt x="447932" y="110903"/>
                      <a:pt x="446491" y="110903"/>
                    </a:cubicBezTo>
                    <a:cubicBezTo>
                      <a:pt x="440730" y="115224"/>
                      <a:pt x="433529" y="119544"/>
                      <a:pt x="426327" y="123865"/>
                    </a:cubicBezTo>
                    <a:cubicBezTo>
                      <a:pt x="420566" y="128186"/>
                      <a:pt x="413365" y="131067"/>
                      <a:pt x="406163" y="133947"/>
                    </a:cubicBezTo>
                    <a:cubicBezTo>
                      <a:pt x="404723" y="135388"/>
                      <a:pt x="401842" y="135388"/>
                      <a:pt x="398962" y="136828"/>
                    </a:cubicBezTo>
                    <a:cubicBezTo>
                      <a:pt x="394641" y="139709"/>
                      <a:pt x="390320" y="141149"/>
                      <a:pt x="384559" y="142589"/>
                    </a:cubicBezTo>
                    <a:cubicBezTo>
                      <a:pt x="381678" y="144029"/>
                      <a:pt x="378798" y="144029"/>
                      <a:pt x="377357" y="145470"/>
                    </a:cubicBezTo>
                    <a:cubicBezTo>
                      <a:pt x="373036" y="146910"/>
                      <a:pt x="368716" y="148350"/>
                      <a:pt x="362954" y="151231"/>
                    </a:cubicBezTo>
                    <a:cubicBezTo>
                      <a:pt x="360074" y="152671"/>
                      <a:pt x="357193" y="152671"/>
                      <a:pt x="355753" y="154112"/>
                    </a:cubicBezTo>
                    <a:cubicBezTo>
                      <a:pt x="352872" y="155552"/>
                      <a:pt x="348551" y="156992"/>
                      <a:pt x="345671" y="156992"/>
                    </a:cubicBezTo>
                    <a:cubicBezTo>
                      <a:pt x="339910" y="158432"/>
                      <a:pt x="334148" y="159873"/>
                      <a:pt x="328387" y="161313"/>
                    </a:cubicBezTo>
                    <a:cubicBezTo>
                      <a:pt x="325507" y="162753"/>
                      <a:pt x="321186" y="162753"/>
                      <a:pt x="318305" y="164194"/>
                    </a:cubicBezTo>
                    <a:cubicBezTo>
                      <a:pt x="312544" y="165634"/>
                      <a:pt x="306783" y="167074"/>
                      <a:pt x="301022" y="168515"/>
                    </a:cubicBezTo>
                    <a:cubicBezTo>
                      <a:pt x="298141" y="168515"/>
                      <a:pt x="295260" y="169955"/>
                      <a:pt x="292380" y="169955"/>
                    </a:cubicBezTo>
                    <a:cubicBezTo>
                      <a:pt x="282298" y="171395"/>
                      <a:pt x="270775" y="172835"/>
                      <a:pt x="260693" y="174276"/>
                    </a:cubicBezTo>
                    <a:cubicBezTo>
                      <a:pt x="257813" y="174276"/>
                      <a:pt x="254932" y="174276"/>
                      <a:pt x="252052" y="174276"/>
                    </a:cubicBezTo>
                    <a:cubicBezTo>
                      <a:pt x="246290" y="174276"/>
                      <a:pt x="239089" y="175716"/>
                      <a:pt x="233328" y="175716"/>
                    </a:cubicBezTo>
                    <a:cubicBezTo>
                      <a:pt x="229007" y="175716"/>
                      <a:pt x="226126" y="175716"/>
                      <a:pt x="221805" y="175716"/>
                    </a:cubicBezTo>
                    <a:cubicBezTo>
                      <a:pt x="217485" y="175716"/>
                      <a:pt x="213164" y="175716"/>
                      <a:pt x="208843" y="175716"/>
                    </a:cubicBezTo>
                    <a:cubicBezTo>
                      <a:pt x="204522" y="175716"/>
                      <a:pt x="200201" y="175716"/>
                      <a:pt x="197320" y="175716"/>
                    </a:cubicBezTo>
                    <a:cubicBezTo>
                      <a:pt x="192999" y="175716"/>
                      <a:pt x="190119" y="175716"/>
                      <a:pt x="185798" y="175716"/>
                    </a:cubicBezTo>
                    <a:cubicBezTo>
                      <a:pt x="181477" y="175716"/>
                      <a:pt x="177156" y="175716"/>
                      <a:pt x="172835" y="174276"/>
                    </a:cubicBezTo>
                    <a:cubicBezTo>
                      <a:pt x="169955" y="174276"/>
                      <a:pt x="165634" y="174276"/>
                      <a:pt x="162753" y="172835"/>
                    </a:cubicBezTo>
                    <a:cubicBezTo>
                      <a:pt x="158432" y="172835"/>
                      <a:pt x="154112" y="171395"/>
                      <a:pt x="149791" y="171395"/>
                    </a:cubicBezTo>
                    <a:cubicBezTo>
                      <a:pt x="146910" y="171395"/>
                      <a:pt x="142589" y="169955"/>
                      <a:pt x="139709" y="169955"/>
                    </a:cubicBezTo>
                    <a:cubicBezTo>
                      <a:pt x="135388" y="168515"/>
                      <a:pt x="132507" y="168515"/>
                      <a:pt x="128186" y="167074"/>
                    </a:cubicBezTo>
                    <a:cubicBezTo>
                      <a:pt x="123865" y="165634"/>
                      <a:pt x="120985" y="165634"/>
                      <a:pt x="116664" y="164194"/>
                    </a:cubicBezTo>
                    <a:cubicBezTo>
                      <a:pt x="113783" y="162753"/>
                      <a:pt x="110903" y="162753"/>
                      <a:pt x="108022" y="161313"/>
                    </a:cubicBezTo>
                    <a:cubicBezTo>
                      <a:pt x="103701" y="159873"/>
                      <a:pt x="97940" y="158432"/>
                      <a:pt x="93619" y="156992"/>
                    </a:cubicBezTo>
                    <a:cubicBezTo>
                      <a:pt x="89298" y="155552"/>
                      <a:pt x="86418" y="154112"/>
                      <a:pt x="82097" y="152671"/>
                    </a:cubicBezTo>
                    <a:cubicBezTo>
                      <a:pt x="80657" y="151231"/>
                      <a:pt x="79216" y="151231"/>
                      <a:pt x="76336" y="149791"/>
                    </a:cubicBezTo>
                    <a:cubicBezTo>
                      <a:pt x="70574" y="146910"/>
                      <a:pt x="64813" y="144029"/>
                      <a:pt x="60492" y="141149"/>
                    </a:cubicBezTo>
                    <a:cubicBezTo>
                      <a:pt x="20164" y="118104"/>
                      <a:pt x="0" y="86418"/>
                      <a:pt x="0" y="53291"/>
                    </a:cubicBezTo>
                    <a:lnTo>
                      <a:pt x="0" y="110903"/>
                    </a:lnTo>
                    <a:cubicBezTo>
                      <a:pt x="0" y="144029"/>
                      <a:pt x="20164" y="175716"/>
                      <a:pt x="60492" y="198761"/>
                    </a:cubicBezTo>
                    <a:cubicBezTo>
                      <a:pt x="66254" y="201641"/>
                      <a:pt x="70574" y="204522"/>
                      <a:pt x="76336" y="207403"/>
                    </a:cubicBezTo>
                    <a:cubicBezTo>
                      <a:pt x="77776" y="208843"/>
                      <a:pt x="79216" y="208843"/>
                      <a:pt x="82097" y="210283"/>
                    </a:cubicBezTo>
                    <a:cubicBezTo>
                      <a:pt x="84977" y="211723"/>
                      <a:pt x="86418" y="211723"/>
                      <a:pt x="89298" y="213164"/>
                    </a:cubicBezTo>
                    <a:cubicBezTo>
                      <a:pt x="90739" y="213164"/>
                      <a:pt x="92179" y="214604"/>
                      <a:pt x="93619" y="214604"/>
                    </a:cubicBezTo>
                    <a:cubicBezTo>
                      <a:pt x="97940" y="216044"/>
                      <a:pt x="103701" y="217485"/>
                      <a:pt x="108022" y="218925"/>
                    </a:cubicBezTo>
                    <a:cubicBezTo>
                      <a:pt x="109462" y="218925"/>
                      <a:pt x="110903" y="220365"/>
                      <a:pt x="113783" y="220365"/>
                    </a:cubicBezTo>
                    <a:cubicBezTo>
                      <a:pt x="115224" y="220365"/>
                      <a:pt x="115224" y="220365"/>
                      <a:pt x="116664" y="221805"/>
                    </a:cubicBezTo>
                    <a:cubicBezTo>
                      <a:pt x="120985" y="223246"/>
                      <a:pt x="123865" y="223246"/>
                      <a:pt x="128186" y="224686"/>
                    </a:cubicBezTo>
                    <a:cubicBezTo>
                      <a:pt x="131067" y="224686"/>
                      <a:pt x="133947" y="226126"/>
                      <a:pt x="135388" y="226126"/>
                    </a:cubicBezTo>
                    <a:cubicBezTo>
                      <a:pt x="136828" y="226126"/>
                      <a:pt x="136828" y="226126"/>
                      <a:pt x="138268" y="226126"/>
                    </a:cubicBezTo>
                    <a:cubicBezTo>
                      <a:pt x="141149" y="226126"/>
                      <a:pt x="145470" y="227567"/>
                      <a:pt x="148350" y="227567"/>
                    </a:cubicBezTo>
                    <a:cubicBezTo>
                      <a:pt x="151231" y="227567"/>
                      <a:pt x="154112" y="229007"/>
                      <a:pt x="156992" y="229007"/>
                    </a:cubicBezTo>
                    <a:cubicBezTo>
                      <a:pt x="158432" y="229007"/>
                      <a:pt x="159873" y="229007"/>
                      <a:pt x="161313" y="229007"/>
                    </a:cubicBezTo>
                    <a:cubicBezTo>
                      <a:pt x="164194" y="229007"/>
                      <a:pt x="168515" y="230447"/>
                      <a:pt x="171395" y="230447"/>
                    </a:cubicBezTo>
                    <a:cubicBezTo>
                      <a:pt x="174276" y="230447"/>
                      <a:pt x="177156" y="230447"/>
                      <a:pt x="178597" y="231888"/>
                    </a:cubicBezTo>
                    <a:cubicBezTo>
                      <a:pt x="180037" y="231888"/>
                      <a:pt x="181477" y="231888"/>
                      <a:pt x="182917" y="231888"/>
                    </a:cubicBezTo>
                    <a:cubicBezTo>
                      <a:pt x="187238" y="231888"/>
                      <a:pt x="190119" y="231888"/>
                      <a:pt x="194440" y="231888"/>
                    </a:cubicBezTo>
                    <a:cubicBezTo>
                      <a:pt x="197320" y="231888"/>
                      <a:pt x="198761" y="231888"/>
                      <a:pt x="201641" y="231888"/>
                    </a:cubicBezTo>
                    <a:cubicBezTo>
                      <a:pt x="203082" y="231888"/>
                      <a:pt x="204522" y="231888"/>
                      <a:pt x="205962" y="231888"/>
                    </a:cubicBezTo>
                    <a:cubicBezTo>
                      <a:pt x="210283" y="231888"/>
                      <a:pt x="214604" y="231888"/>
                      <a:pt x="218925" y="231888"/>
                    </a:cubicBezTo>
                    <a:cubicBezTo>
                      <a:pt x="221805" y="231888"/>
                      <a:pt x="223246" y="231888"/>
                      <a:pt x="226126" y="231888"/>
                    </a:cubicBezTo>
                    <a:cubicBezTo>
                      <a:pt x="227567" y="231888"/>
                      <a:pt x="229007" y="231888"/>
                      <a:pt x="230447" y="231888"/>
                    </a:cubicBezTo>
                    <a:cubicBezTo>
                      <a:pt x="236208" y="231888"/>
                      <a:pt x="243410" y="230447"/>
                      <a:pt x="249171" y="230447"/>
                    </a:cubicBezTo>
                    <a:cubicBezTo>
                      <a:pt x="252052" y="230447"/>
                      <a:pt x="253492" y="230447"/>
                      <a:pt x="256372" y="230447"/>
                    </a:cubicBezTo>
                    <a:cubicBezTo>
                      <a:pt x="256372" y="230447"/>
                      <a:pt x="257813" y="230447"/>
                      <a:pt x="257813" y="230447"/>
                    </a:cubicBezTo>
                    <a:cubicBezTo>
                      <a:pt x="267895" y="229007"/>
                      <a:pt x="279417" y="227567"/>
                      <a:pt x="289499" y="226126"/>
                    </a:cubicBezTo>
                    <a:cubicBezTo>
                      <a:pt x="290939" y="226126"/>
                      <a:pt x="290939" y="226126"/>
                      <a:pt x="292380" y="226126"/>
                    </a:cubicBezTo>
                    <a:cubicBezTo>
                      <a:pt x="295260" y="226126"/>
                      <a:pt x="296701" y="224686"/>
                      <a:pt x="298141" y="224686"/>
                    </a:cubicBezTo>
                    <a:cubicBezTo>
                      <a:pt x="303902" y="223246"/>
                      <a:pt x="309663" y="221805"/>
                      <a:pt x="315425" y="220365"/>
                    </a:cubicBezTo>
                    <a:cubicBezTo>
                      <a:pt x="318305" y="218925"/>
                      <a:pt x="322626" y="218925"/>
                      <a:pt x="325507" y="217485"/>
                    </a:cubicBezTo>
                    <a:cubicBezTo>
                      <a:pt x="331268" y="216044"/>
                      <a:pt x="337029" y="214604"/>
                      <a:pt x="342790" y="213164"/>
                    </a:cubicBezTo>
                    <a:cubicBezTo>
                      <a:pt x="344231" y="213164"/>
                      <a:pt x="347111" y="211723"/>
                      <a:pt x="348551" y="211723"/>
                    </a:cubicBezTo>
                    <a:cubicBezTo>
                      <a:pt x="349992" y="211723"/>
                      <a:pt x="351432" y="210283"/>
                      <a:pt x="352872" y="210283"/>
                    </a:cubicBezTo>
                    <a:cubicBezTo>
                      <a:pt x="355753" y="208843"/>
                      <a:pt x="358633" y="208843"/>
                      <a:pt x="360074" y="207403"/>
                    </a:cubicBezTo>
                    <a:cubicBezTo>
                      <a:pt x="364395" y="205962"/>
                      <a:pt x="368716" y="204522"/>
                      <a:pt x="374477" y="201641"/>
                    </a:cubicBezTo>
                    <a:cubicBezTo>
                      <a:pt x="377357" y="200201"/>
                      <a:pt x="380238" y="200201"/>
                      <a:pt x="381678" y="198761"/>
                    </a:cubicBezTo>
                    <a:cubicBezTo>
                      <a:pt x="385999" y="197321"/>
                      <a:pt x="391760" y="194440"/>
                      <a:pt x="396081" y="193000"/>
                    </a:cubicBezTo>
                    <a:cubicBezTo>
                      <a:pt x="398962" y="191559"/>
                      <a:pt x="400402" y="191559"/>
                      <a:pt x="403282" y="190119"/>
                    </a:cubicBezTo>
                    <a:cubicBezTo>
                      <a:pt x="410484" y="187238"/>
                      <a:pt x="416245" y="182918"/>
                      <a:pt x="423447" y="180037"/>
                    </a:cubicBezTo>
                    <a:cubicBezTo>
                      <a:pt x="424887" y="178597"/>
                      <a:pt x="426327" y="178597"/>
                      <a:pt x="427767" y="177156"/>
                    </a:cubicBezTo>
                    <a:cubicBezTo>
                      <a:pt x="433529" y="174276"/>
                      <a:pt x="437850" y="169955"/>
                      <a:pt x="443611" y="167074"/>
                    </a:cubicBezTo>
                    <a:cubicBezTo>
                      <a:pt x="445051" y="167074"/>
                      <a:pt x="445051" y="165634"/>
                      <a:pt x="446491" y="165634"/>
                    </a:cubicBezTo>
                    <a:cubicBezTo>
                      <a:pt x="452253" y="161313"/>
                      <a:pt x="458014" y="156992"/>
                      <a:pt x="462335" y="152671"/>
                    </a:cubicBezTo>
                    <a:cubicBezTo>
                      <a:pt x="463775" y="152671"/>
                      <a:pt x="463775" y="151231"/>
                      <a:pt x="465215" y="151231"/>
                    </a:cubicBezTo>
                    <a:cubicBezTo>
                      <a:pt x="466656" y="149791"/>
                      <a:pt x="468096" y="148350"/>
                      <a:pt x="469536" y="146910"/>
                    </a:cubicBezTo>
                    <a:cubicBezTo>
                      <a:pt x="472417" y="144029"/>
                      <a:pt x="475297" y="141149"/>
                      <a:pt x="478178" y="138268"/>
                    </a:cubicBezTo>
                    <a:cubicBezTo>
                      <a:pt x="478178" y="138268"/>
                      <a:pt x="479618" y="136828"/>
                      <a:pt x="479618" y="136828"/>
                    </a:cubicBezTo>
                    <a:cubicBezTo>
                      <a:pt x="482499" y="132507"/>
                      <a:pt x="486820" y="129627"/>
                      <a:pt x="489700" y="125306"/>
                    </a:cubicBezTo>
                    <a:cubicBezTo>
                      <a:pt x="489700" y="123865"/>
                      <a:pt x="491141" y="123865"/>
                      <a:pt x="491141" y="122425"/>
                    </a:cubicBezTo>
                    <a:cubicBezTo>
                      <a:pt x="491141" y="120985"/>
                      <a:pt x="492581" y="120985"/>
                      <a:pt x="492581" y="119544"/>
                    </a:cubicBezTo>
                    <a:cubicBezTo>
                      <a:pt x="495461" y="115224"/>
                      <a:pt x="498342" y="110903"/>
                      <a:pt x="501223" y="106582"/>
                    </a:cubicBezTo>
                    <a:cubicBezTo>
                      <a:pt x="501223" y="106582"/>
                      <a:pt x="501223" y="106582"/>
                      <a:pt x="501223" y="106582"/>
                    </a:cubicBezTo>
                    <a:cubicBezTo>
                      <a:pt x="502663" y="103701"/>
                      <a:pt x="504103" y="99380"/>
                      <a:pt x="505543" y="96500"/>
                    </a:cubicBezTo>
                    <a:cubicBezTo>
                      <a:pt x="506984" y="95060"/>
                      <a:pt x="506984" y="92179"/>
                      <a:pt x="508424" y="90739"/>
                    </a:cubicBezTo>
                    <a:cubicBezTo>
                      <a:pt x="508424" y="90739"/>
                      <a:pt x="508424" y="90739"/>
                      <a:pt x="508424" y="90739"/>
                    </a:cubicBezTo>
                    <a:cubicBezTo>
                      <a:pt x="508424" y="89298"/>
                      <a:pt x="509864" y="86418"/>
                      <a:pt x="509864" y="84978"/>
                    </a:cubicBezTo>
                    <a:cubicBezTo>
                      <a:pt x="511305" y="82097"/>
                      <a:pt x="511305" y="79216"/>
                      <a:pt x="512745" y="74895"/>
                    </a:cubicBezTo>
                    <a:cubicBezTo>
                      <a:pt x="512745" y="74895"/>
                      <a:pt x="512745" y="74895"/>
                      <a:pt x="512745" y="74895"/>
                    </a:cubicBezTo>
                    <a:cubicBezTo>
                      <a:pt x="512745" y="73455"/>
                      <a:pt x="512745" y="70575"/>
                      <a:pt x="512745" y="69134"/>
                    </a:cubicBezTo>
                    <a:cubicBezTo>
                      <a:pt x="512745" y="66254"/>
                      <a:pt x="514185" y="63373"/>
                      <a:pt x="514185" y="60493"/>
                    </a:cubicBezTo>
                    <a:cubicBezTo>
                      <a:pt x="514185" y="59052"/>
                      <a:pt x="514185" y="59052"/>
                      <a:pt x="514185" y="57612"/>
                    </a:cubicBezTo>
                    <a:lnTo>
                      <a:pt x="514185" y="0"/>
                    </a:lnTo>
                    <a:cubicBezTo>
                      <a:pt x="517066" y="4321"/>
                      <a:pt x="517066" y="7201"/>
                      <a:pt x="515626" y="1152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47" name="Graphic 6">
                <a:extLst>
                  <a:ext uri="{FF2B5EF4-FFF2-40B4-BE49-F238E27FC236}">
                    <a16:creationId xmlns:a16="http://schemas.microsoft.com/office/drawing/2014/main" id="{70F1BBDD-0236-481A-AAA0-AF8642287EBB}"/>
                  </a:ext>
                </a:extLst>
              </p:cNvPr>
              <p:cNvGrpSpPr/>
              <p:nvPr/>
            </p:nvGrpSpPr>
            <p:grpSpPr>
              <a:xfrm>
                <a:off x="5892648" y="2642599"/>
                <a:ext cx="2220934" cy="1343794"/>
                <a:chOff x="5892648" y="2642599"/>
                <a:chExt cx="2220934" cy="1343794"/>
              </a:xfrm>
              <a:solidFill>
                <a:schemeClr val="accent1"/>
              </a:solidFill>
            </p:grpSpPr>
            <p:sp>
              <p:nvSpPr>
                <p:cNvPr id="148" name="Forma livre: Forma 147">
                  <a:extLst>
                    <a:ext uri="{FF2B5EF4-FFF2-40B4-BE49-F238E27FC236}">
                      <a16:creationId xmlns:a16="http://schemas.microsoft.com/office/drawing/2014/main" id="{1CE42439-505A-4475-9E23-D2FE3583A00F}"/>
                    </a:ext>
                  </a:extLst>
                </p:cNvPr>
                <p:cNvSpPr/>
                <p:nvPr/>
              </p:nvSpPr>
              <p:spPr>
                <a:xfrm>
                  <a:off x="6336258" y="3375709"/>
                  <a:ext cx="515625" cy="231887"/>
                </a:xfrm>
                <a:custGeom>
                  <a:avLst/>
                  <a:gdLst>
                    <a:gd name="connsiteX0" fmla="*/ 420566 w 515625"/>
                    <a:gd name="connsiteY0" fmla="*/ 53291 h 231887"/>
                    <a:gd name="connsiteX1" fmla="*/ 397521 w 515625"/>
                    <a:gd name="connsiteY1" fmla="*/ 41768 h 231887"/>
                    <a:gd name="connsiteX2" fmla="*/ 390320 w 515625"/>
                    <a:gd name="connsiteY2" fmla="*/ 38888 h 231887"/>
                    <a:gd name="connsiteX3" fmla="*/ 374477 w 515625"/>
                    <a:gd name="connsiteY3" fmla="*/ 31686 h 231887"/>
                    <a:gd name="connsiteX4" fmla="*/ 371596 w 515625"/>
                    <a:gd name="connsiteY4" fmla="*/ 30246 h 231887"/>
                    <a:gd name="connsiteX5" fmla="*/ 357193 w 515625"/>
                    <a:gd name="connsiteY5" fmla="*/ 24485 h 231887"/>
                    <a:gd name="connsiteX6" fmla="*/ 352872 w 515625"/>
                    <a:gd name="connsiteY6" fmla="*/ 23045 h 231887"/>
                    <a:gd name="connsiteX7" fmla="*/ 332708 w 515625"/>
                    <a:gd name="connsiteY7" fmla="*/ 17283 h 231887"/>
                    <a:gd name="connsiteX8" fmla="*/ 331268 w 515625"/>
                    <a:gd name="connsiteY8" fmla="*/ 17283 h 231887"/>
                    <a:gd name="connsiteX9" fmla="*/ 302462 w 515625"/>
                    <a:gd name="connsiteY9" fmla="*/ 10082 h 231887"/>
                    <a:gd name="connsiteX10" fmla="*/ 301022 w 515625"/>
                    <a:gd name="connsiteY10" fmla="*/ 10082 h 231887"/>
                    <a:gd name="connsiteX11" fmla="*/ 293820 w 515625"/>
                    <a:gd name="connsiteY11" fmla="*/ 8642 h 231887"/>
                    <a:gd name="connsiteX12" fmla="*/ 275096 w 515625"/>
                    <a:gd name="connsiteY12" fmla="*/ 5761 h 231887"/>
                    <a:gd name="connsiteX13" fmla="*/ 270775 w 515625"/>
                    <a:gd name="connsiteY13" fmla="*/ 4321 h 231887"/>
                    <a:gd name="connsiteX14" fmla="*/ 263574 w 515625"/>
                    <a:gd name="connsiteY14" fmla="*/ 2881 h 231887"/>
                    <a:gd name="connsiteX15" fmla="*/ 249171 w 515625"/>
                    <a:gd name="connsiteY15" fmla="*/ 1440 h 231887"/>
                    <a:gd name="connsiteX16" fmla="*/ 243410 w 515625"/>
                    <a:gd name="connsiteY16" fmla="*/ 1440 h 231887"/>
                    <a:gd name="connsiteX17" fmla="*/ 237649 w 515625"/>
                    <a:gd name="connsiteY17" fmla="*/ 1440 h 231887"/>
                    <a:gd name="connsiteX18" fmla="*/ 224686 w 515625"/>
                    <a:gd name="connsiteY18" fmla="*/ 0 h 231887"/>
                    <a:gd name="connsiteX19" fmla="*/ 218925 w 515625"/>
                    <a:gd name="connsiteY19" fmla="*/ 0 h 231887"/>
                    <a:gd name="connsiteX20" fmla="*/ 213164 w 515625"/>
                    <a:gd name="connsiteY20" fmla="*/ 0 h 231887"/>
                    <a:gd name="connsiteX21" fmla="*/ 200201 w 515625"/>
                    <a:gd name="connsiteY21" fmla="*/ 0 h 231887"/>
                    <a:gd name="connsiteX22" fmla="*/ 192999 w 515625"/>
                    <a:gd name="connsiteY22" fmla="*/ 0 h 231887"/>
                    <a:gd name="connsiteX23" fmla="*/ 188679 w 515625"/>
                    <a:gd name="connsiteY23" fmla="*/ 0 h 231887"/>
                    <a:gd name="connsiteX24" fmla="*/ 174276 w 515625"/>
                    <a:gd name="connsiteY24" fmla="*/ 1440 h 231887"/>
                    <a:gd name="connsiteX25" fmla="*/ 167074 w 515625"/>
                    <a:gd name="connsiteY25" fmla="*/ 1440 h 231887"/>
                    <a:gd name="connsiteX26" fmla="*/ 164194 w 515625"/>
                    <a:gd name="connsiteY26" fmla="*/ 1440 h 231887"/>
                    <a:gd name="connsiteX27" fmla="*/ 144029 w 515625"/>
                    <a:gd name="connsiteY27" fmla="*/ 4321 h 231887"/>
                    <a:gd name="connsiteX28" fmla="*/ 139709 w 515625"/>
                    <a:gd name="connsiteY28" fmla="*/ 4321 h 231887"/>
                    <a:gd name="connsiteX29" fmla="*/ 138268 w 515625"/>
                    <a:gd name="connsiteY29" fmla="*/ 4321 h 231887"/>
                    <a:gd name="connsiteX30" fmla="*/ 131067 w 515625"/>
                    <a:gd name="connsiteY30" fmla="*/ 5761 h 231887"/>
                    <a:gd name="connsiteX31" fmla="*/ 116664 w 515625"/>
                    <a:gd name="connsiteY31" fmla="*/ 8642 h 231887"/>
                    <a:gd name="connsiteX32" fmla="*/ 109462 w 515625"/>
                    <a:gd name="connsiteY32" fmla="*/ 11522 h 231887"/>
                    <a:gd name="connsiteX33" fmla="*/ 100821 w 515625"/>
                    <a:gd name="connsiteY33" fmla="*/ 14403 h 231887"/>
                    <a:gd name="connsiteX34" fmla="*/ 97940 w 515625"/>
                    <a:gd name="connsiteY34" fmla="*/ 15843 h 231887"/>
                    <a:gd name="connsiteX35" fmla="*/ 83537 w 515625"/>
                    <a:gd name="connsiteY35" fmla="*/ 21604 h 231887"/>
                    <a:gd name="connsiteX36" fmla="*/ 76336 w 515625"/>
                    <a:gd name="connsiteY36" fmla="*/ 24485 h 231887"/>
                    <a:gd name="connsiteX37" fmla="*/ 56172 w 515625"/>
                    <a:gd name="connsiteY37" fmla="*/ 34567 h 231887"/>
                    <a:gd name="connsiteX38" fmla="*/ 53291 w 515625"/>
                    <a:gd name="connsiteY38" fmla="*/ 36007 h 231887"/>
                    <a:gd name="connsiteX39" fmla="*/ 47530 w 515625"/>
                    <a:gd name="connsiteY39" fmla="*/ 40328 h 231887"/>
                    <a:gd name="connsiteX40" fmla="*/ 41769 w 515625"/>
                    <a:gd name="connsiteY40" fmla="*/ 44649 h 231887"/>
                    <a:gd name="connsiteX41" fmla="*/ 34567 w 515625"/>
                    <a:gd name="connsiteY41" fmla="*/ 50410 h 231887"/>
                    <a:gd name="connsiteX42" fmla="*/ 28806 w 515625"/>
                    <a:gd name="connsiteY42" fmla="*/ 54731 h 231887"/>
                    <a:gd name="connsiteX43" fmla="*/ 28806 w 515625"/>
                    <a:gd name="connsiteY43" fmla="*/ 54731 h 231887"/>
                    <a:gd name="connsiteX44" fmla="*/ 27366 w 515625"/>
                    <a:gd name="connsiteY44" fmla="*/ 56171 h 231887"/>
                    <a:gd name="connsiteX45" fmla="*/ 18724 w 515625"/>
                    <a:gd name="connsiteY45" fmla="*/ 66253 h 231887"/>
                    <a:gd name="connsiteX46" fmla="*/ 17284 w 515625"/>
                    <a:gd name="connsiteY46" fmla="*/ 67694 h 231887"/>
                    <a:gd name="connsiteX47" fmla="*/ 15843 w 515625"/>
                    <a:gd name="connsiteY47" fmla="*/ 70574 h 231887"/>
                    <a:gd name="connsiteX48" fmla="*/ 11522 w 515625"/>
                    <a:gd name="connsiteY48" fmla="*/ 77776 h 231887"/>
                    <a:gd name="connsiteX49" fmla="*/ 10082 w 515625"/>
                    <a:gd name="connsiteY49" fmla="*/ 80656 h 231887"/>
                    <a:gd name="connsiteX50" fmla="*/ 8642 w 515625"/>
                    <a:gd name="connsiteY50" fmla="*/ 83537 h 231887"/>
                    <a:gd name="connsiteX51" fmla="*/ 5761 w 515625"/>
                    <a:gd name="connsiteY51" fmla="*/ 90739 h 231887"/>
                    <a:gd name="connsiteX52" fmla="*/ 4321 w 515625"/>
                    <a:gd name="connsiteY52" fmla="*/ 93619 h 231887"/>
                    <a:gd name="connsiteX53" fmla="*/ 4321 w 515625"/>
                    <a:gd name="connsiteY53" fmla="*/ 96500 h 231887"/>
                    <a:gd name="connsiteX54" fmla="*/ 2881 w 515625"/>
                    <a:gd name="connsiteY54" fmla="*/ 103701 h 231887"/>
                    <a:gd name="connsiteX55" fmla="*/ 1440 w 515625"/>
                    <a:gd name="connsiteY55" fmla="*/ 106582 h 231887"/>
                    <a:gd name="connsiteX56" fmla="*/ 1440 w 515625"/>
                    <a:gd name="connsiteY56" fmla="*/ 108022 h 231887"/>
                    <a:gd name="connsiteX57" fmla="*/ 0 w 515625"/>
                    <a:gd name="connsiteY57" fmla="*/ 116664 h 231887"/>
                    <a:gd name="connsiteX58" fmla="*/ 0 w 515625"/>
                    <a:gd name="connsiteY58" fmla="*/ 120985 h 231887"/>
                    <a:gd name="connsiteX59" fmla="*/ 0 w 515625"/>
                    <a:gd name="connsiteY59" fmla="*/ 123865 h 231887"/>
                    <a:gd name="connsiteX60" fmla="*/ 0 w 515625"/>
                    <a:gd name="connsiteY60" fmla="*/ 181477 h 231887"/>
                    <a:gd name="connsiteX61" fmla="*/ 0 w 515625"/>
                    <a:gd name="connsiteY61" fmla="*/ 175716 h 231887"/>
                    <a:gd name="connsiteX62" fmla="*/ 1440 w 515625"/>
                    <a:gd name="connsiteY62" fmla="*/ 167074 h 231887"/>
                    <a:gd name="connsiteX63" fmla="*/ 2881 w 515625"/>
                    <a:gd name="connsiteY63" fmla="*/ 161313 h 231887"/>
                    <a:gd name="connsiteX64" fmla="*/ 4321 w 515625"/>
                    <a:gd name="connsiteY64" fmla="*/ 154111 h 231887"/>
                    <a:gd name="connsiteX65" fmla="*/ 5761 w 515625"/>
                    <a:gd name="connsiteY65" fmla="*/ 148350 h 231887"/>
                    <a:gd name="connsiteX66" fmla="*/ 8642 w 515625"/>
                    <a:gd name="connsiteY66" fmla="*/ 141149 h 231887"/>
                    <a:gd name="connsiteX67" fmla="*/ 11522 w 515625"/>
                    <a:gd name="connsiteY67" fmla="*/ 135388 h 231887"/>
                    <a:gd name="connsiteX68" fmla="*/ 15843 w 515625"/>
                    <a:gd name="connsiteY68" fmla="*/ 128186 h 231887"/>
                    <a:gd name="connsiteX69" fmla="*/ 18724 w 515625"/>
                    <a:gd name="connsiteY69" fmla="*/ 123865 h 231887"/>
                    <a:gd name="connsiteX70" fmla="*/ 27366 w 515625"/>
                    <a:gd name="connsiteY70" fmla="*/ 113783 h 231887"/>
                    <a:gd name="connsiteX71" fmla="*/ 30246 w 515625"/>
                    <a:gd name="connsiteY71" fmla="*/ 110903 h 231887"/>
                    <a:gd name="connsiteX72" fmla="*/ 36007 w 515625"/>
                    <a:gd name="connsiteY72" fmla="*/ 106582 h 231887"/>
                    <a:gd name="connsiteX73" fmla="*/ 43209 w 515625"/>
                    <a:gd name="connsiteY73" fmla="*/ 100821 h 231887"/>
                    <a:gd name="connsiteX74" fmla="*/ 48970 w 515625"/>
                    <a:gd name="connsiteY74" fmla="*/ 96500 h 231887"/>
                    <a:gd name="connsiteX75" fmla="*/ 57612 w 515625"/>
                    <a:gd name="connsiteY75" fmla="*/ 90739 h 231887"/>
                    <a:gd name="connsiteX76" fmla="*/ 77776 w 515625"/>
                    <a:gd name="connsiteY76" fmla="*/ 80656 h 231887"/>
                    <a:gd name="connsiteX77" fmla="*/ 84977 w 515625"/>
                    <a:gd name="connsiteY77" fmla="*/ 77776 h 231887"/>
                    <a:gd name="connsiteX78" fmla="*/ 99380 w 515625"/>
                    <a:gd name="connsiteY78" fmla="*/ 72015 h 231887"/>
                    <a:gd name="connsiteX79" fmla="*/ 110903 w 515625"/>
                    <a:gd name="connsiteY79" fmla="*/ 69134 h 231887"/>
                    <a:gd name="connsiteX80" fmla="*/ 118104 w 515625"/>
                    <a:gd name="connsiteY80" fmla="*/ 66253 h 231887"/>
                    <a:gd name="connsiteX81" fmla="*/ 132507 w 515625"/>
                    <a:gd name="connsiteY81" fmla="*/ 63373 h 231887"/>
                    <a:gd name="connsiteX82" fmla="*/ 139709 w 515625"/>
                    <a:gd name="connsiteY82" fmla="*/ 61933 h 231887"/>
                    <a:gd name="connsiteX83" fmla="*/ 145470 w 515625"/>
                    <a:gd name="connsiteY83" fmla="*/ 60492 h 231887"/>
                    <a:gd name="connsiteX84" fmla="*/ 165634 w 515625"/>
                    <a:gd name="connsiteY84" fmla="*/ 57612 h 231887"/>
                    <a:gd name="connsiteX85" fmla="*/ 175716 w 515625"/>
                    <a:gd name="connsiteY85" fmla="*/ 56171 h 231887"/>
                    <a:gd name="connsiteX86" fmla="*/ 190119 w 515625"/>
                    <a:gd name="connsiteY86" fmla="*/ 54731 h 231887"/>
                    <a:gd name="connsiteX87" fmla="*/ 201641 w 515625"/>
                    <a:gd name="connsiteY87" fmla="*/ 54731 h 231887"/>
                    <a:gd name="connsiteX88" fmla="*/ 214604 w 515625"/>
                    <a:gd name="connsiteY88" fmla="*/ 54731 h 231887"/>
                    <a:gd name="connsiteX89" fmla="*/ 226126 w 515625"/>
                    <a:gd name="connsiteY89" fmla="*/ 54731 h 231887"/>
                    <a:gd name="connsiteX90" fmla="*/ 239089 w 515625"/>
                    <a:gd name="connsiteY90" fmla="*/ 56171 h 231887"/>
                    <a:gd name="connsiteX91" fmla="*/ 250611 w 515625"/>
                    <a:gd name="connsiteY91" fmla="*/ 57612 h 231887"/>
                    <a:gd name="connsiteX92" fmla="*/ 265014 w 515625"/>
                    <a:gd name="connsiteY92" fmla="*/ 59052 h 231887"/>
                    <a:gd name="connsiteX93" fmla="*/ 276537 w 515625"/>
                    <a:gd name="connsiteY93" fmla="*/ 60492 h 231887"/>
                    <a:gd name="connsiteX94" fmla="*/ 295260 w 515625"/>
                    <a:gd name="connsiteY94" fmla="*/ 63373 h 231887"/>
                    <a:gd name="connsiteX95" fmla="*/ 303902 w 515625"/>
                    <a:gd name="connsiteY95" fmla="*/ 64813 h 231887"/>
                    <a:gd name="connsiteX96" fmla="*/ 332708 w 515625"/>
                    <a:gd name="connsiteY96" fmla="*/ 72015 h 231887"/>
                    <a:gd name="connsiteX97" fmla="*/ 354313 w 515625"/>
                    <a:gd name="connsiteY97" fmla="*/ 79216 h 231887"/>
                    <a:gd name="connsiteX98" fmla="*/ 358633 w 515625"/>
                    <a:gd name="connsiteY98" fmla="*/ 80656 h 231887"/>
                    <a:gd name="connsiteX99" fmla="*/ 375917 w 515625"/>
                    <a:gd name="connsiteY99" fmla="*/ 86418 h 231887"/>
                    <a:gd name="connsiteX100" fmla="*/ 391760 w 515625"/>
                    <a:gd name="connsiteY100" fmla="*/ 93619 h 231887"/>
                    <a:gd name="connsiteX101" fmla="*/ 398962 w 515625"/>
                    <a:gd name="connsiteY101" fmla="*/ 96500 h 231887"/>
                    <a:gd name="connsiteX102" fmla="*/ 422006 w 515625"/>
                    <a:gd name="connsiteY102" fmla="*/ 108022 h 231887"/>
                    <a:gd name="connsiteX103" fmla="*/ 515626 w 515625"/>
                    <a:gd name="connsiteY103" fmla="*/ 231887 h 231887"/>
                    <a:gd name="connsiteX104" fmla="*/ 515626 w 515625"/>
                    <a:gd name="connsiteY104" fmla="*/ 174276 h 231887"/>
                    <a:gd name="connsiteX105" fmla="*/ 420566 w 515625"/>
                    <a:gd name="connsiteY105" fmla="*/ 53291 h 231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5625" h="231887">
                      <a:moveTo>
                        <a:pt x="420566" y="53291"/>
                      </a:moveTo>
                      <a:cubicBezTo>
                        <a:pt x="413365" y="48970"/>
                        <a:pt x="406163" y="44649"/>
                        <a:pt x="397521" y="41768"/>
                      </a:cubicBezTo>
                      <a:cubicBezTo>
                        <a:pt x="394641" y="40328"/>
                        <a:pt x="391760" y="38888"/>
                        <a:pt x="390320" y="38888"/>
                      </a:cubicBezTo>
                      <a:cubicBezTo>
                        <a:pt x="384559" y="36007"/>
                        <a:pt x="380238" y="34567"/>
                        <a:pt x="374477" y="31686"/>
                      </a:cubicBezTo>
                      <a:cubicBezTo>
                        <a:pt x="373036" y="31686"/>
                        <a:pt x="373036" y="31686"/>
                        <a:pt x="371596" y="30246"/>
                      </a:cubicBezTo>
                      <a:cubicBezTo>
                        <a:pt x="367275" y="28806"/>
                        <a:pt x="361514" y="25925"/>
                        <a:pt x="357193" y="24485"/>
                      </a:cubicBezTo>
                      <a:cubicBezTo>
                        <a:pt x="355753" y="24485"/>
                        <a:pt x="354313" y="23045"/>
                        <a:pt x="352872" y="23045"/>
                      </a:cubicBezTo>
                      <a:cubicBezTo>
                        <a:pt x="345671" y="20164"/>
                        <a:pt x="339910" y="18724"/>
                        <a:pt x="332708" y="17283"/>
                      </a:cubicBezTo>
                      <a:cubicBezTo>
                        <a:pt x="332708" y="17283"/>
                        <a:pt x="331268" y="17283"/>
                        <a:pt x="331268" y="17283"/>
                      </a:cubicBezTo>
                      <a:cubicBezTo>
                        <a:pt x="321186" y="14403"/>
                        <a:pt x="312544" y="11522"/>
                        <a:pt x="302462" y="10082"/>
                      </a:cubicBezTo>
                      <a:cubicBezTo>
                        <a:pt x="302462" y="10082"/>
                        <a:pt x="301022" y="10082"/>
                        <a:pt x="301022" y="10082"/>
                      </a:cubicBezTo>
                      <a:cubicBezTo>
                        <a:pt x="298141" y="10082"/>
                        <a:pt x="296701" y="8642"/>
                        <a:pt x="293820" y="8642"/>
                      </a:cubicBezTo>
                      <a:cubicBezTo>
                        <a:pt x="288059" y="7201"/>
                        <a:pt x="282298" y="5761"/>
                        <a:pt x="275096" y="5761"/>
                      </a:cubicBezTo>
                      <a:cubicBezTo>
                        <a:pt x="273656" y="5761"/>
                        <a:pt x="272216" y="5761"/>
                        <a:pt x="270775" y="4321"/>
                      </a:cubicBezTo>
                      <a:cubicBezTo>
                        <a:pt x="267895" y="4321"/>
                        <a:pt x="266455" y="4321"/>
                        <a:pt x="263574" y="2881"/>
                      </a:cubicBezTo>
                      <a:cubicBezTo>
                        <a:pt x="259253" y="2881"/>
                        <a:pt x="253492" y="1440"/>
                        <a:pt x="249171" y="1440"/>
                      </a:cubicBezTo>
                      <a:cubicBezTo>
                        <a:pt x="247731" y="1440"/>
                        <a:pt x="244850" y="1440"/>
                        <a:pt x="243410" y="1440"/>
                      </a:cubicBezTo>
                      <a:cubicBezTo>
                        <a:pt x="241970" y="1440"/>
                        <a:pt x="239089" y="1440"/>
                        <a:pt x="237649" y="1440"/>
                      </a:cubicBezTo>
                      <a:cubicBezTo>
                        <a:pt x="233328" y="1440"/>
                        <a:pt x="229007" y="1440"/>
                        <a:pt x="224686" y="0"/>
                      </a:cubicBezTo>
                      <a:cubicBezTo>
                        <a:pt x="223246" y="0"/>
                        <a:pt x="220365" y="0"/>
                        <a:pt x="218925" y="0"/>
                      </a:cubicBezTo>
                      <a:cubicBezTo>
                        <a:pt x="217485" y="0"/>
                        <a:pt x="214604" y="0"/>
                        <a:pt x="213164" y="0"/>
                      </a:cubicBezTo>
                      <a:cubicBezTo>
                        <a:pt x="208843" y="0"/>
                        <a:pt x="204522" y="0"/>
                        <a:pt x="200201" y="0"/>
                      </a:cubicBezTo>
                      <a:cubicBezTo>
                        <a:pt x="197320" y="0"/>
                        <a:pt x="195880" y="0"/>
                        <a:pt x="192999" y="0"/>
                      </a:cubicBezTo>
                      <a:cubicBezTo>
                        <a:pt x="191559" y="0"/>
                        <a:pt x="190119" y="0"/>
                        <a:pt x="188679" y="0"/>
                      </a:cubicBezTo>
                      <a:cubicBezTo>
                        <a:pt x="184358" y="0"/>
                        <a:pt x="178597" y="0"/>
                        <a:pt x="174276" y="1440"/>
                      </a:cubicBezTo>
                      <a:cubicBezTo>
                        <a:pt x="171395" y="1440"/>
                        <a:pt x="169955" y="1440"/>
                        <a:pt x="167074" y="1440"/>
                      </a:cubicBezTo>
                      <a:cubicBezTo>
                        <a:pt x="165634" y="1440"/>
                        <a:pt x="165634" y="1440"/>
                        <a:pt x="164194" y="1440"/>
                      </a:cubicBezTo>
                      <a:cubicBezTo>
                        <a:pt x="156992" y="2881"/>
                        <a:pt x="151231" y="2881"/>
                        <a:pt x="144029" y="4321"/>
                      </a:cubicBezTo>
                      <a:cubicBezTo>
                        <a:pt x="142589" y="4321"/>
                        <a:pt x="141149" y="4321"/>
                        <a:pt x="139709" y="4321"/>
                      </a:cubicBezTo>
                      <a:cubicBezTo>
                        <a:pt x="139709" y="4321"/>
                        <a:pt x="138268" y="4321"/>
                        <a:pt x="138268" y="4321"/>
                      </a:cubicBezTo>
                      <a:cubicBezTo>
                        <a:pt x="135388" y="4321"/>
                        <a:pt x="133947" y="5761"/>
                        <a:pt x="131067" y="5761"/>
                      </a:cubicBezTo>
                      <a:cubicBezTo>
                        <a:pt x="126746" y="7201"/>
                        <a:pt x="122425" y="7201"/>
                        <a:pt x="116664" y="8642"/>
                      </a:cubicBezTo>
                      <a:cubicBezTo>
                        <a:pt x="113783" y="8642"/>
                        <a:pt x="110903" y="10082"/>
                        <a:pt x="109462" y="11522"/>
                      </a:cubicBezTo>
                      <a:cubicBezTo>
                        <a:pt x="106582" y="12963"/>
                        <a:pt x="103701" y="12963"/>
                        <a:pt x="100821" y="14403"/>
                      </a:cubicBezTo>
                      <a:cubicBezTo>
                        <a:pt x="99380" y="14403"/>
                        <a:pt x="99380" y="14403"/>
                        <a:pt x="97940" y="15843"/>
                      </a:cubicBezTo>
                      <a:cubicBezTo>
                        <a:pt x="93619" y="17283"/>
                        <a:pt x="87858" y="18724"/>
                        <a:pt x="83537" y="21604"/>
                      </a:cubicBezTo>
                      <a:cubicBezTo>
                        <a:pt x="80657" y="23045"/>
                        <a:pt x="79216" y="23045"/>
                        <a:pt x="76336" y="24485"/>
                      </a:cubicBezTo>
                      <a:cubicBezTo>
                        <a:pt x="69134" y="27366"/>
                        <a:pt x="63373" y="30246"/>
                        <a:pt x="56172" y="34567"/>
                      </a:cubicBezTo>
                      <a:cubicBezTo>
                        <a:pt x="54731" y="34567"/>
                        <a:pt x="54731" y="36007"/>
                        <a:pt x="53291" y="36007"/>
                      </a:cubicBezTo>
                      <a:cubicBezTo>
                        <a:pt x="50410" y="37448"/>
                        <a:pt x="48970" y="38888"/>
                        <a:pt x="47530" y="40328"/>
                      </a:cubicBezTo>
                      <a:cubicBezTo>
                        <a:pt x="46089" y="41768"/>
                        <a:pt x="43209" y="43209"/>
                        <a:pt x="41769" y="44649"/>
                      </a:cubicBezTo>
                      <a:cubicBezTo>
                        <a:pt x="38888" y="46089"/>
                        <a:pt x="37448" y="47530"/>
                        <a:pt x="34567" y="50410"/>
                      </a:cubicBezTo>
                      <a:cubicBezTo>
                        <a:pt x="33127" y="51850"/>
                        <a:pt x="31686" y="53291"/>
                        <a:pt x="28806" y="54731"/>
                      </a:cubicBezTo>
                      <a:cubicBezTo>
                        <a:pt x="28806" y="54731"/>
                        <a:pt x="28806" y="54731"/>
                        <a:pt x="28806" y="54731"/>
                      </a:cubicBezTo>
                      <a:cubicBezTo>
                        <a:pt x="28806" y="54731"/>
                        <a:pt x="27366" y="56171"/>
                        <a:pt x="27366" y="56171"/>
                      </a:cubicBezTo>
                      <a:cubicBezTo>
                        <a:pt x="24485" y="59052"/>
                        <a:pt x="21604" y="61933"/>
                        <a:pt x="18724" y="66253"/>
                      </a:cubicBezTo>
                      <a:cubicBezTo>
                        <a:pt x="18724" y="66253"/>
                        <a:pt x="17284" y="67694"/>
                        <a:pt x="17284" y="67694"/>
                      </a:cubicBezTo>
                      <a:cubicBezTo>
                        <a:pt x="15843" y="69134"/>
                        <a:pt x="15843" y="69134"/>
                        <a:pt x="15843" y="70574"/>
                      </a:cubicBezTo>
                      <a:cubicBezTo>
                        <a:pt x="14403" y="73455"/>
                        <a:pt x="12963" y="74895"/>
                        <a:pt x="11522" y="77776"/>
                      </a:cubicBezTo>
                      <a:cubicBezTo>
                        <a:pt x="11522" y="79216"/>
                        <a:pt x="10082" y="79216"/>
                        <a:pt x="10082" y="80656"/>
                      </a:cubicBezTo>
                      <a:cubicBezTo>
                        <a:pt x="10082" y="82097"/>
                        <a:pt x="8642" y="82097"/>
                        <a:pt x="8642" y="83537"/>
                      </a:cubicBezTo>
                      <a:cubicBezTo>
                        <a:pt x="7201" y="86418"/>
                        <a:pt x="5761" y="87858"/>
                        <a:pt x="5761" y="90739"/>
                      </a:cubicBezTo>
                      <a:cubicBezTo>
                        <a:pt x="5761" y="92179"/>
                        <a:pt x="4321" y="92179"/>
                        <a:pt x="4321" y="93619"/>
                      </a:cubicBezTo>
                      <a:cubicBezTo>
                        <a:pt x="4321" y="95059"/>
                        <a:pt x="4321" y="95059"/>
                        <a:pt x="4321" y="96500"/>
                      </a:cubicBezTo>
                      <a:cubicBezTo>
                        <a:pt x="2881" y="99380"/>
                        <a:pt x="2881" y="100821"/>
                        <a:pt x="2881" y="103701"/>
                      </a:cubicBezTo>
                      <a:cubicBezTo>
                        <a:pt x="2881" y="105142"/>
                        <a:pt x="1440" y="106582"/>
                        <a:pt x="1440" y="106582"/>
                      </a:cubicBezTo>
                      <a:cubicBezTo>
                        <a:pt x="1440" y="106582"/>
                        <a:pt x="1440" y="108022"/>
                        <a:pt x="1440" y="108022"/>
                      </a:cubicBezTo>
                      <a:cubicBezTo>
                        <a:pt x="1440" y="110903"/>
                        <a:pt x="0" y="113783"/>
                        <a:pt x="0" y="116664"/>
                      </a:cubicBezTo>
                      <a:cubicBezTo>
                        <a:pt x="0" y="118104"/>
                        <a:pt x="0" y="119544"/>
                        <a:pt x="0" y="120985"/>
                      </a:cubicBezTo>
                      <a:cubicBezTo>
                        <a:pt x="0" y="122425"/>
                        <a:pt x="0" y="122425"/>
                        <a:pt x="0" y="123865"/>
                      </a:cubicBezTo>
                      <a:lnTo>
                        <a:pt x="0" y="181477"/>
                      </a:lnTo>
                      <a:cubicBezTo>
                        <a:pt x="0" y="180037"/>
                        <a:pt x="0" y="177156"/>
                        <a:pt x="0" y="175716"/>
                      </a:cubicBezTo>
                      <a:cubicBezTo>
                        <a:pt x="0" y="172835"/>
                        <a:pt x="0" y="169955"/>
                        <a:pt x="1440" y="167074"/>
                      </a:cubicBezTo>
                      <a:cubicBezTo>
                        <a:pt x="1440" y="165634"/>
                        <a:pt x="2881" y="164193"/>
                        <a:pt x="2881" y="161313"/>
                      </a:cubicBezTo>
                      <a:cubicBezTo>
                        <a:pt x="2881" y="158432"/>
                        <a:pt x="4321" y="156992"/>
                        <a:pt x="4321" y="154111"/>
                      </a:cubicBezTo>
                      <a:cubicBezTo>
                        <a:pt x="4321" y="152671"/>
                        <a:pt x="5761" y="151231"/>
                        <a:pt x="5761" y="148350"/>
                      </a:cubicBezTo>
                      <a:cubicBezTo>
                        <a:pt x="7201" y="145470"/>
                        <a:pt x="7201" y="144029"/>
                        <a:pt x="8642" y="141149"/>
                      </a:cubicBezTo>
                      <a:cubicBezTo>
                        <a:pt x="10082" y="139709"/>
                        <a:pt x="10082" y="138268"/>
                        <a:pt x="11522" y="135388"/>
                      </a:cubicBezTo>
                      <a:cubicBezTo>
                        <a:pt x="12963" y="132507"/>
                        <a:pt x="14403" y="131067"/>
                        <a:pt x="15843" y="128186"/>
                      </a:cubicBezTo>
                      <a:cubicBezTo>
                        <a:pt x="17284" y="126746"/>
                        <a:pt x="18724" y="125306"/>
                        <a:pt x="18724" y="123865"/>
                      </a:cubicBezTo>
                      <a:cubicBezTo>
                        <a:pt x="21604" y="120985"/>
                        <a:pt x="24485" y="116664"/>
                        <a:pt x="27366" y="113783"/>
                      </a:cubicBezTo>
                      <a:cubicBezTo>
                        <a:pt x="28806" y="112343"/>
                        <a:pt x="28806" y="112343"/>
                        <a:pt x="30246" y="110903"/>
                      </a:cubicBezTo>
                      <a:cubicBezTo>
                        <a:pt x="31686" y="109462"/>
                        <a:pt x="33127" y="108022"/>
                        <a:pt x="36007" y="106582"/>
                      </a:cubicBezTo>
                      <a:cubicBezTo>
                        <a:pt x="38888" y="105142"/>
                        <a:pt x="40328" y="102261"/>
                        <a:pt x="43209" y="100821"/>
                      </a:cubicBezTo>
                      <a:cubicBezTo>
                        <a:pt x="44649" y="99380"/>
                        <a:pt x="47530" y="97940"/>
                        <a:pt x="48970" y="96500"/>
                      </a:cubicBezTo>
                      <a:cubicBezTo>
                        <a:pt x="51851" y="95059"/>
                        <a:pt x="54731" y="92179"/>
                        <a:pt x="57612" y="90739"/>
                      </a:cubicBezTo>
                      <a:cubicBezTo>
                        <a:pt x="63373" y="87858"/>
                        <a:pt x="70574" y="83537"/>
                        <a:pt x="77776" y="80656"/>
                      </a:cubicBezTo>
                      <a:cubicBezTo>
                        <a:pt x="80657" y="79216"/>
                        <a:pt x="82097" y="79216"/>
                        <a:pt x="84977" y="77776"/>
                      </a:cubicBezTo>
                      <a:cubicBezTo>
                        <a:pt x="89298" y="76336"/>
                        <a:pt x="95059" y="73455"/>
                        <a:pt x="99380" y="72015"/>
                      </a:cubicBezTo>
                      <a:cubicBezTo>
                        <a:pt x="103701" y="70574"/>
                        <a:pt x="106582" y="69134"/>
                        <a:pt x="110903" y="69134"/>
                      </a:cubicBezTo>
                      <a:cubicBezTo>
                        <a:pt x="113783" y="67694"/>
                        <a:pt x="116664" y="67694"/>
                        <a:pt x="118104" y="66253"/>
                      </a:cubicBezTo>
                      <a:cubicBezTo>
                        <a:pt x="122425" y="64813"/>
                        <a:pt x="126746" y="64813"/>
                        <a:pt x="132507" y="63373"/>
                      </a:cubicBezTo>
                      <a:cubicBezTo>
                        <a:pt x="135388" y="63373"/>
                        <a:pt x="136828" y="61933"/>
                        <a:pt x="139709" y="61933"/>
                      </a:cubicBezTo>
                      <a:cubicBezTo>
                        <a:pt x="141149" y="61933"/>
                        <a:pt x="144029" y="61933"/>
                        <a:pt x="145470" y="60492"/>
                      </a:cubicBezTo>
                      <a:cubicBezTo>
                        <a:pt x="152671" y="59052"/>
                        <a:pt x="158432" y="59052"/>
                        <a:pt x="165634" y="57612"/>
                      </a:cubicBezTo>
                      <a:cubicBezTo>
                        <a:pt x="168514" y="57612"/>
                        <a:pt x="172835" y="57612"/>
                        <a:pt x="175716" y="56171"/>
                      </a:cubicBezTo>
                      <a:cubicBezTo>
                        <a:pt x="180037" y="56171"/>
                        <a:pt x="185798" y="54731"/>
                        <a:pt x="190119" y="54731"/>
                      </a:cubicBezTo>
                      <a:cubicBezTo>
                        <a:pt x="194440" y="54731"/>
                        <a:pt x="197320" y="54731"/>
                        <a:pt x="201641" y="54731"/>
                      </a:cubicBezTo>
                      <a:cubicBezTo>
                        <a:pt x="205962" y="54731"/>
                        <a:pt x="210283" y="54731"/>
                        <a:pt x="214604" y="54731"/>
                      </a:cubicBezTo>
                      <a:cubicBezTo>
                        <a:pt x="218925" y="54731"/>
                        <a:pt x="221805" y="54731"/>
                        <a:pt x="226126" y="54731"/>
                      </a:cubicBezTo>
                      <a:cubicBezTo>
                        <a:pt x="230447" y="54731"/>
                        <a:pt x="234768" y="54731"/>
                        <a:pt x="239089" y="56171"/>
                      </a:cubicBezTo>
                      <a:cubicBezTo>
                        <a:pt x="243410" y="56171"/>
                        <a:pt x="246290" y="56171"/>
                        <a:pt x="250611" y="57612"/>
                      </a:cubicBezTo>
                      <a:cubicBezTo>
                        <a:pt x="254932" y="57612"/>
                        <a:pt x="260693" y="59052"/>
                        <a:pt x="265014" y="59052"/>
                      </a:cubicBezTo>
                      <a:cubicBezTo>
                        <a:pt x="269335" y="59052"/>
                        <a:pt x="272216" y="60492"/>
                        <a:pt x="276537" y="60492"/>
                      </a:cubicBezTo>
                      <a:cubicBezTo>
                        <a:pt x="282298" y="61933"/>
                        <a:pt x="288059" y="61933"/>
                        <a:pt x="295260" y="63373"/>
                      </a:cubicBezTo>
                      <a:cubicBezTo>
                        <a:pt x="298141" y="63373"/>
                        <a:pt x="301022" y="64813"/>
                        <a:pt x="303902" y="64813"/>
                      </a:cubicBezTo>
                      <a:cubicBezTo>
                        <a:pt x="313984" y="66253"/>
                        <a:pt x="324066" y="69134"/>
                        <a:pt x="332708" y="72015"/>
                      </a:cubicBezTo>
                      <a:cubicBezTo>
                        <a:pt x="339910" y="73455"/>
                        <a:pt x="347111" y="76336"/>
                        <a:pt x="354313" y="79216"/>
                      </a:cubicBezTo>
                      <a:cubicBezTo>
                        <a:pt x="355753" y="79216"/>
                        <a:pt x="357193" y="80656"/>
                        <a:pt x="358633" y="80656"/>
                      </a:cubicBezTo>
                      <a:cubicBezTo>
                        <a:pt x="364395" y="82097"/>
                        <a:pt x="370156" y="84977"/>
                        <a:pt x="375917" y="86418"/>
                      </a:cubicBezTo>
                      <a:cubicBezTo>
                        <a:pt x="381678" y="89298"/>
                        <a:pt x="385999" y="90739"/>
                        <a:pt x="391760" y="93619"/>
                      </a:cubicBezTo>
                      <a:cubicBezTo>
                        <a:pt x="394641" y="95059"/>
                        <a:pt x="397521" y="96500"/>
                        <a:pt x="398962" y="96500"/>
                      </a:cubicBezTo>
                      <a:cubicBezTo>
                        <a:pt x="406163" y="100821"/>
                        <a:pt x="414805" y="103701"/>
                        <a:pt x="422006" y="108022"/>
                      </a:cubicBezTo>
                      <a:cubicBezTo>
                        <a:pt x="483939" y="144029"/>
                        <a:pt x="515626" y="190119"/>
                        <a:pt x="515626" y="231887"/>
                      </a:cubicBezTo>
                      <a:lnTo>
                        <a:pt x="515626" y="174276"/>
                      </a:lnTo>
                      <a:cubicBezTo>
                        <a:pt x="514185" y="133947"/>
                        <a:pt x="482499" y="89298"/>
                        <a:pt x="420566" y="53291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9" name="Forma livre: Forma 148">
                  <a:extLst>
                    <a:ext uri="{FF2B5EF4-FFF2-40B4-BE49-F238E27FC236}">
                      <a16:creationId xmlns:a16="http://schemas.microsoft.com/office/drawing/2014/main" id="{9585127C-21EF-49FA-B2DA-D3D74CBE6FE9}"/>
                    </a:ext>
                  </a:extLst>
                </p:cNvPr>
                <p:cNvSpPr/>
                <p:nvPr/>
              </p:nvSpPr>
              <p:spPr>
                <a:xfrm>
                  <a:off x="7007436" y="3672409"/>
                  <a:ext cx="442170" cy="313984"/>
                </a:xfrm>
                <a:custGeom>
                  <a:avLst/>
                  <a:gdLst>
                    <a:gd name="connsiteX0" fmla="*/ 442171 w 442170"/>
                    <a:gd name="connsiteY0" fmla="*/ 0 h 313984"/>
                    <a:gd name="connsiteX1" fmla="*/ 442171 w 442170"/>
                    <a:gd name="connsiteY1" fmla="*/ 57612 h 313984"/>
                    <a:gd name="connsiteX2" fmla="*/ 0 w 442170"/>
                    <a:gd name="connsiteY2" fmla="*/ 313984 h 313984"/>
                    <a:gd name="connsiteX3" fmla="*/ 0 w 442170"/>
                    <a:gd name="connsiteY3" fmla="*/ 256372 h 313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2170" h="313984">
                      <a:moveTo>
                        <a:pt x="442171" y="0"/>
                      </a:moveTo>
                      <a:lnTo>
                        <a:pt x="442171" y="57612"/>
                      </a:lnTo>
                      <a:lnTo>
                        <a:pt x="0" y="313984"/>
                      </a:lnTo>
                      <a:lnTo>
                        <a:pt x="0" y="256372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0" name="Forma livre: Forma 149">
                  <a:extLst>
                    <a:ext uri="{FF2B5EF4-FFF2-40B4-BE49-F238E27FC236}">
                      <a16:creationId xmlns:a16="http://schemas.microsoft.com/office/drawing/2014/main" id="{4FC87BC7-C120-4FA9-A8E4-6AB95971A625}"/>
                    </a:ext>
                  </a:extLst>
                </p:cNvPr>
                <p:cNvSpPr/>
                <p:nvPr/>
              </p:nvSpPr>
              <p:spPr>
                <a:xfrm>
                  <a:off x="5892648" y="2642599"/>
                  <a:ext cx="2220934" cy="1284742"/>
                </a:xfrm>
                <a:custGeom>
                  <a:avLst/>
                  <a:gdLst>
                    <a:gd name="connsiteX0" fmla="*/ 1964562 w 2220934"/>
                    <a:gd name="connsiteY0" fmla="*/ 145470 h 1284742"/>
                    <a:gd name="connsiteX1" fmla="*/ 1999129 w 2220934"/>
                    <a:gd name="connsiteY1" fmla="*/ 355753 h 1284742"/>
                    <a:gd name="connsiteX2" fmla="*/ 1777323 w 2220934"/>
                    <a:gd name="connsiteY2" fmla="*/ 384559 h 1284742"/>
                    <a:gd name="connsiteX3" fmla="*/ 2220934 w 2220934"/>
                    <a:gd name="connsiteY3" fmla="*/ 640931 h 1284742"/>
                    <a:gd name="connsiteX4" fmla="*/ 1778764 w 2220934"/>
                    <a:gd name="connsiteY4" fmla="*/ 897304 h 1284742"/>
                    <a:gd name="connsiteX5" fmla="*/ 2000569 w 2220934"/>
                    <a:gd name="connsiteY5" fmla="*/ 926109 h 1284742"/>
                    <a:gd name="connsiteX6" fmla="*/ 1967442 w 2220934"/>
                    <a:gd name="connsiteY6" fmla="*/ 1136393 h 1284742"/>
                    <a:gd name="connsiteX7" fmla="*/ 1603048 w 2220934"/>
                    <a:gd name="connsiteY7" fmla="*/ 1156557 h 1284742"/>
                    <a:gd name="connsiteX8" fmla="*/ 1552638 w 2220934"/>
                    <a:gd name="connsiteY8" fmla="*/ 1028370 h 1284742"/>
                    <a:gd name="connsiteX9" fmla="*/ 1110467 w 2220934"/>
                    <a:gd name="connsiteY9" fmla="*/ 1284743 h 1284742"/>
                    <a:gd name="connsiteX10" fmla="*/ 653894 w 2220934"/>
                    <a:gd name="connsiteY10" fmla="*/ 1021169 h 1284742"/>
                    <a:gd name="connsiteX11" fmla="*/ 894423 w 2220934"/>
                    <a:gd name="connsiteY11" fmla="*/ 995244 h 1284742"/>
                    <a:gd name="connsiteX12" fmla="*/ 859856 w 2220934"/>
                    <a:gd name="connsiteY12" fmla="*/ 784961 h 1284742"/>
                    <a:gd name="connsiteX13" fmla="*/ 495461 w 2220934"/>
                    <a:gd name="connsiteY13" fmla="*/ 764796 h 1284742"/>
                    <a:gd name="connsiteX14" fmla="*/ 452253 w 2220934"/>
                    <a:gd name="connsiteY14" fmla="*/ 904505 h 1284742"/>
                    <a:gd name="connsiteX15" fmla="*/ 0 w 2220934"/>
                    <a:gd name="connsiteY15" fmla="*/ 642371 h 1284742"/>
                    <a:gd name="connsiteX16" fmla="*/ 459454 w 2220934"/>
                    <a:gd name="connsiteY16" fmla="*/ 375917 h 1284742"/>
                    <a:gd name="connsiteX17" fmla="*/ 210283 w 2220934"/>
                    <a:gd name="connsiteY17" fmla="*/ 352872 h 1284742"/>
                    <a:gd name="connsiteX18" fmla="*/ 243410 w 2220934"/>
                    <a:gd name="connsiteY18" fmla="*/ 142589 h 1284742"/>
                    <a:gd name="connsiteX19" fmla="*/ 607804 w 2220934"/>
                    <a:gd name="connsiteY19" fmla="*/ 122425 h 1284742"/>
                    <a:gd name="connsiteX20" fmla="*/ 649573 w 2220934"/>
                    <a:gd name="connsiteY20" fmla="*/ 266454 h 1284742"/>
                    <a:gd name="connsiteX21" fmla="*/ 1109027 w 2220934"/>
                    <a:gd name="connsiteY21" fmla="*/ 0 h 1284742"/>
                    <a:gd name="connsiteX22" fmla="*/ 1552638 w 2220934"/>
                    <a:gd name="connsiteY22" fmla="*/ 256372 h 1284742"/>
                    <a:gd name="connsiteX23" fmla="*/ 1601608 w 2220934"/>
                    <a:gd name="connsiteY23" fmla="*/ 128186 h 1284742"/>
                    <a:gd name="connsiteX24" fmla="*/ 1964562 w 2220934"/>
                    <a:gd name="connsiteY24" fmla="*/ 145470 h 1284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20934" h="1284742">
                      <a:moveTo>
                        <a:pt x="1964562" y="145470"/>
                      </a:moveTo>
                      <a:cubicBezTo>
                        <a:pt x="2075464" y="208843"/>
                        <a:pt x="2091308" y="303902"/>
                        <a:pt x="1999129" y="355753"/>
                      </a:cubicBezTo>
                      <a:cubicBezTo>
                        <a:pt x="1942957" y="388880"/>
                        <a:pt x="1859420" y="397521"/>
                        <a:pt x="1777323" y="384559"/>
                      </a:cubicBezTo>
                      <a:lnTo>
                        <a:pt x="2220934" y="640931"/>
                      </a:lnTo>
                      <a:lnTo>
                        <a:pt x="1778764" y="897304"/>
                      </a:lnTo>
                      <a:cubicBezTo>
                        <a:pt x="1860861" y="884341"/>
                        <a:pt x="1944398" y="892983"/>
                        <a:pt x="2000569" y="926109"/>
                      </a:cubicBezTo>
                      <a:cubicBezTo>
                        <a:pt x="2092748" y="979400"/>
                        <a:pt x="2076905" y="1073019"/>
                        <a:pt x="1967442" y="1136393"/>
                      </a:cubicBezTo>
                      <a:cubicBezTo>
                        <a:pt x="1857980" y="1199765"/>
                        <a:pt x="1695227" y="1208407"/>
                        <a:pt x="1603048" y="1156557"/>
                      </a:cubicBezTo>
                      <a:cubicBezTo>
                        <a:pt x="1546876" y="1123430"/>
                        <a:pt x="1531033" y="1075900"/>
                        <a:pt x="1552638" y="1028370"/>
                      </a:cubicBezTo>
                      <a:lnTo>
                        <a:pt x="1110467" y="1284743"/>
                      </a:lnTo>
                      <a:lnTo>
                        <a:pt x="653894" y="1021169"/>
                      </a:lnTo>
                      <a:cubicBezTo>
                        <a:pt x="741752" y="1038452"/>
                        <a:pt x="833931" y="1031251"/>
                        <a:pt x="894423" y="995244"/>
                      </a:cubicBezTo>
                      <a:cubicBezTo>
                        <a:pt x="985161" y="941953"/>
                        <a:pt x="969318" y="848334"/>
                        <a:pt x="859856" y="784961"/>
                      </a:cubicBezTo>
                      <a:cubicBezTo>
                        <a:pt x="748953" y="721588"/>
                        <a:pt x="586200" y="712946"/>
                        <a:pt x="495461" y="764796"/>
                      </a:cubicBezTo>
                      <a:cubicBezTo>
                        <a:pt x="434969" y="799363"/>
                        <a:pt x="422006" y="852655"/>
                        <a:pt x="452253" y="904505"/>
                      </a:cubicBezTo>
                      <a:lnTo>
                        <a:pt x="0" y="642371"/>
                      </a:lnTo>
                      <a:lnTo>
                        <a:pt x="459454" y="375917"/>
                      </a:lnTo>
                      <a:cubicBezTo>
                        <a:pt x="370156" y="396081"/>
                        <a:pt x="272216" y="388880"/>
                        <a:pt x="210283" y="352872"/>
                      </a:cubicBezTo>
                      <a:cubicBezTo>
                        <a:pt x="119544" y="299581"/>
                        <a:pt x="133947" y="205962"/>
                        <a:pt x="243410" y="142589"/>
                      </a:cubicBezTo>
                      <a:cubicBezTo>
                        <a:pt x="352872" y="79216"/>
                        <a:pt x="515625" y="70575"/>
                        <a:pt x="607804" y="122425"/>
                      </a:cubicBezTo>
                      <a:cubicBezTo>
                        <a:pt x="671177" y="158432"/>
                        <a:pt x="682700" y="214604"/>
                        <a:pt x="649573" y="266454"/>
                      </a:cubicBezTo>
                      <a:lnTo>
                        <a:pt x="1109027" y="0"/>
                      </a:lnTo>
                      <a:lnTo>
                        <a:pt x="1552638" y="256372"/>
                      </a:lnTo>
                      <a:cubicBezTo>
                        <a:pt x="1529593" y="208843"/>
                        <a:pt x="1545436" y="161313"/>
                        <a:pt x="1601608" y="128186"/>
                      </a:cubicBezTo>
                      <a:cubicBezTo>
                        <a:pt x="1692346" y="73455"/>
                        <a:pt x="1855100" y="82097"/>
                        <a:pt x="1964562" y="14547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51" name="Forma livre: Forma 150">
                  <a:extLst>
                    <a:ext uri="{FF2B5EF4-FFF2-40B4-BE49-F238E27FC236}">
                      <a16:creationId xmlns:a16="http://schemas.microsoft.com/office/drawing/2014/main" id="{5E96CA5B-D470-4CA1-90DC-A0ECE6E4EBE7}"/>
                    </a:ext>
                  </a:extLst>
                </p:cNvPr>
                <p:cNvSpPr/>
                <p:nvPr/>
              </p:nvSpPr>
              <p:spPr>
                <a:xfrm>
                  <a:off x="6550862" y="3665208"/>
                  <a:ext cx="456573" cy="321185"/>
                </a:xfrm>
                <a:custGeom>
                  <a:avLst/>
                  <a:gdLst>
                    <a:gd name="connsiteX0" fmla="*/ 456573 w 456573"/>
                    <a:gd name="connsiteY0" fmla="*/ 263574 h 321185"/>
                    <a:gd name="connsiteX1" fmla="*/ 456573 w 456573"/>
                    <a:gd name="connsiteY1" fmla="*/ 321186 h 321185"/>
                    <a:gd name="connsiteX2" fmla="*/ 0 w 456573"/>
                    <a:gd name="connsiteY2" fmla="*/ 57612 h 321185"/>
                    <a:gd name="connsiteX3" fmla="*/ 0 w 456573"/>
                    <a:gd name="connsiteY3" fmla="*/ 0 h 32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6573" h="321185">
                      <a:moveTo>
                        <a:pt x="456573" y="263574"/>
                      </a:moveTo>
                      <a:lnTo>
                        <a:pt x="456573" y="321186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07" name="Graphic 6">
              <a:extLst>
                <a:ext uri="{FF2B5EF4-FFF2-40B4-BE49-F238E27FC236}">
                  <a16:creationId xmlns:a16="http://schemas.microsoft.com/office/drawing/2014/main" id="{72A14235-125E-4564-B1DB-6FF4CA6F2F87}"/>
                </a:ext>
              </a:extLst>
            </p:cNvPr>
            <p:cNvGrpSpPr/>
            <p:nvPr/>
          </p:nvGrpSpPr>
          <p:grpSpPr>
            <a:xfrm>
              <a:off x="4342107" y="4158677"/>
              <a:ext cx="604571" cy="1325326"/>
              <a:chOff x="5852320" y="3243881"/>
              <a:chExt cx="895863" cy="1963882"/>
            </a:xfrm>
            <a:solidFill>
              <a:schemeClr val="accent1"/>
            </a:solidFill>
          </p:grpSpPr>
          <p:sp>
            <p:nvSpPr>
              <p:cNvPr id="122" name="Forma livre: Forma 121">
                <a:extLst>
                  <a:ext uri="{FF2B5EF4-FFF2-40B4-BE49-F238E27FC236}">
                    <a16:creationId xmlns:a16="http://schemas.microsoft.com/office/drawing/2014/main" id="{9BF54746-E652-4431-95D7-B4217363A056}"/>
                  </a:ext>
                </a:extLst>
              </p:cNvPr>
              <p:cNvSpPr/>
              <p:nvPr/>
            </p:nvSpPr>
            <p:spPr>
              <a:xfrm>
                <a:off x="5852320" y="4755511"/>
                <a:ext cx="711505" cy="452252"/>
              </a:xfrm>
              <a:custGeom>
                <a:avLst/>
                <a:gdLst>
                  <a:gd name="connsiteX0" fmla="*/ 711506 w 711505"/>
                  <a:gd name="connsiteY0" fmla="*/ 226126 h 452252"/>
                  <a:gd name="connsiteX1" fmla="*/ 355753 w 711505"/>
                  <a:gd name="connsiteY1" fmla="*/ 452252 h 452252"/>
                  <a:gd name="connsiteX2" fmla="*/ 0 w 711505"/>
                  <a:gd name="connsiteY2" fmla="*/ 226126 h 452252"/>
                  <a:gd name="connsiteX3" fmla="*/ 355753 w 711505"/>
                  <a:gd name="connsiteY3" fmla="*/ 0 h 452252"/>
                  <a:gd name="connsiteX4" fmla="*/ 711506 w 711505"/>
                  <a:gd name="connsiteY4" fmla="*/ 226126 h 45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505" h="452252">
                    <a:moveTo>
                      <a:pt x="711506" y="226126"/>
                    </a:moveTo>
                    <a:cubicBezTo>
                      <a:pt x="711506" y="351012"/>
                      <a:pt x="552230" y="452252"/>
                      <a:pt x="355753" y="452252"/>
                    </a:cubicBezTo>
                    <a:cubicBezTo>
                      <a:pt x="159276" y="452252"/>
                      <a:pt x="0" y="351012"/>
                      <a:pt x="0" y="226126"/>
                    </a:cubicBezTo>
                    <a:cubicBezTo>
                      <a:pt x="0" y="101240"/>
                      <a:pt x="159276" y="0"/>
                      <a:pt x="355753" y="0"/>
                    </a:cubicBezTo>
                    <a:cubicBezTo>
                      <a:pt x="552230" y="0"/>
                      <a:pt x="711506" y="101240"/>
                      <a:pt x="711506" y="226126"/>
                    </a:cubicBezTo>
                    <a:close/>
                  </a:path>
                </a:pathLst>
              </a:custGeom>
              <a:solidFill>
                <a:srgbClr val="392836">
                  <a:alpha val="32000"/>
                </a:srgb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orma livre: Forma 122">
                <a:extLst>
                  <a:ext uri="{FF2B5EF4-FFF2-40B4-BE49-F238E27FC236}">
                    <a16:creationId xmlns:a16="http://schemas.microsoft.com/office/drawing/2014/main" id="{2708891D-D3EA-447E-BB5C-7FCF730D4415}"/>
                  </a:ext>
                </a:extLst>
              </p:cNvPr>
              <p:cNvSpPr/>
              <p:nvPr/>
            </p:nvSpPr>
            <p:spPr>
              <a:xfrm>
                <a:off x="6003307" y="4309204"/>
                <a:ext cx="189079" cy="697458"/>
              </a:xfrm>
              <a:custGeom>
                <a:avLst/>
                <a:gdLst>
                  <a:gd name="connsiteX0" fmla="*/ 243 w 189079"/>
                  <a:gd name="connsiteY0" fmla="*/ 76151 h 697458"/>
                  <a:gd name="connsiteX1" fmla="*/ 37691 w 189079"/>
                  <a:gd name="connsiteY1" fmla="*/ 267711 h 697458"/>
                  <a:gd name="connsiteX2" fmla="*/ 33370 w 189079"/>
                  <a:gd name="connsiteY2" fmla="*/ 449187 h 697458"/>
                  <a:gd name="connsiteX3" fmla="*/ 44892 w 189079"/>
                  <a:gd name="connsiteY3" fmla="*/ 647948 h 697458"/>
                  <a:gd name="connsiteX4" fmla="*/ 63616 w 189079"/>
                  <a:gd name="connsiteY4" fmla="*/ 694038 h 697458"/>
                  <a:gd name="connsiteX5" fmla="*/ 109705 w 189079"/>
                  <a:gd name="connsiteY5" fmla="*/ 682515 h 697458"/>
                  <a:gd name="connsiteX6" fmla="*/ 188922 w 189079"/>
                  <a:gd name="connsiteY6" fmla="*/ 629224 h 697458"/>
                  <a:gd name="connsiteX7" fmla="*/ 142832 w 189079"/>
                  <a:gd name="connsiteY7" fmla="*/ 614821 h 697458"/>
                  <a:gd name="connsiteX8" fmla="*/ 108265 w 189079"/>
                  <a:gd name="connsiteY8" fmla="*/ 617702 h 697458"/>
                  <a:gd name="connsiteX9" fmla="*/ 124108 w 189079"/>
                  <a:gd name="connsiteY9" fmla="*/ 405979 h 697458"/>
                  <a:gd name="connsiteX10" fmla="*/ 145713 w 189079"/>
                  <a:gd name="connsiteY10" fmla="*/ 89114 h 697458"/>
                  <a:gd name="connsiteX11" fmla="*/ 52094 w 189079"/>
                  <a:gd name="connsiteY11" fmla="*/ 1256 h 697458"/>
                  <a:gd name="connsiteX12" fmla="*/ 243 w 189079"/>
                  <a:gd name="connsiteY12" fmla="*/ 76151 h 69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079" h="697458">
                    <a:moveTo>
                      <a:pt x="243" y="76151"/>
                    </a:moveTo>
                    <a:cubicBezTo>
                      <a:pt x="243" y="76151"/>
                      <a:pt x="34810" y="220181"/>
                      <a:pt x="37691" y="267711"/>
                    </a:cubicBezTo>
                    <a:cubicBezTo>
                      <a:pt x="40571" y="313800"/>
                      <a:pt x="21848" y="387255"/>
                      <a:pt x="33370" y="449187"/>
                    </a:cubicBezTo>
                    <a:cubicBezTo>
                      <a:pt x="44892" y="512561"/>
                      <a:pt x="42012" y="626344"/>
                      <a:pt x="44892" y="647948"/>
                    </a:cubicBezTo>
                    <a:cubicBezTo>
                      <a:pt x="47773" y="669553"/>
                      <a:pt x="49213" y="688276"/>
                      <a:pt x="63616" y="694038"/>
                    </a:cubicBezTo>
                    <a:cubicBezTo>
                      <a:pt x="78019" y="701239"/>
                      <a:pt x="90982" y="696918"/>
                      <a:pt x="109705" y="682515"/>
                    </a:cubicBezTo>
                    <a:cubicBezTo>
                      <a:pt x="128429" y="668112"/>
                      <a:pt x="186041" y="645068"/>
                      <a:pt x="188922" y="629224"/>
                    </a:cubicBezTo>
                    <a:cubicBezTo>
                      <a:pt x="191802" y="613381"/>
                      <a:pt x="154355" y="613381"/>
                      <a:pt x="142832" y="614821"/>
                    </a:cubicBezTo>
                    <a:cubicBezTo>
                      <a:pt x="131310" y="617702"/>
                      <a:pt x="112586" y="623463"/>
                      <a:pt x="108265" y="617702"/>
                    </a:cubicBezTo>
                    <a:cubicBezTo>
                      <a:pt x="103944" y="610501"/>
                      <a:pt x="119788" y="489516"/>
                      <a:pt x="124108" y="405979"/>
                    </a:cubicBezTo>
                    <a:cubicBezTo>
                      <a:pt x="128429" y="322442"/>
                      <a:pt x="150034" y="161129"/>
                      <a:pt x="145713" y="89114"/>
                    </a:cubicBezTo>
                    <a:cubicBezTo>
                      <a:pt x="141392" y="17099"/>
                      <a:pt x="82340" y="-5945"/>
                      <a:pt x="52094" y="1256"/>
                    </a:cubicBezTo>
                    <a:cubicBezTo>
                      <a:pt x="20407" y="7017"/>
                      <a:pt x="-2637" y="45905"/>
                      <a:pt x="243" y="76151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24" name="Graphic 6">
                <a:extLst>
                  <a:ext uri="{FF2B5EF4-FFF2-40B4-BE49-F238E27FC236}">
                    <a16:creationId xmlns:a16="http://schemas.microsoft.com/office/drawing/2014/main" id="{55F9F2AC-38A1-41BC-BC9B-322832095F5A}"/>
                  </a:ext>
                </a:extLst>
              </p:cNvPr>
              <p:cNvGrpSpPr/>
              <p:nvPr/>
            </p:nvGrpSpPr>
            <p:grpSpPr>
              <a:xfrm>
                <a:off x="5986267" y="3243881"/>
                <a:ext cx="352984" cy="1025735"/>
                <a:chOff x="5986267" y="3243881"/>
                <a:chExt cx="352984" cy="1025735"/>
              </a:xfrm>
              <a:solidFill>
                <a:schemeClr val="accent1"/>
              </a:solidFill>
            </p:grpSpPr>
            <p:grpSp>
              <p:nvGrpSpPr>
                <p:cNvPr id="131" name="Graphic 6">
                  <a:extLst>
                    <a:ext uri="{FF2B5EF4-FFF2-40B4-BE49-F238E27FC236}">
                      <a16:creationId xmlns:a16="http://schemas.microsoft.com/office/drawing/2014/main" id="{7196BF61-FABE-4A9B-9F0D-503DAFE01761}"/>
                    </a:ext>
                  </a:extLst>
                </p:cNvPr>
                <p:cNvGrpSpPr/>
                <p:nvPr/>
              </p:nvGrpSpPr>
              <p:grpSpPr>
                <a:xfrm>
                  <a:off x="5986267" y="3264806"/>
                  <a:ext cx="352984" cy="1004810"/>
                  <a:chOff x="5986267" y="3264806"/>
                  <a:chExt cx="352984" cy="1004810"/>
                </a:xfrm>
                <a:solidFill>
                  <a:schemeClr val="accent1"/>
                </a:solidFill>
              </p:grpSpPr>
              <p:sp>
                <p:nvSpPr>
                  <p:cNvPr id="134" name="Forma livre: Forma 133">
                    <a:extLst>
                      <a:ext uri="{FF2B5EF4-FFF2-40B4-BE49-F238E27FC236}">
                        <a16:creationId xmlns:a16="http://schemas.microsoft.com/office/drawing/2014/main" id="{9956924C-8481-4B4F-B445-BC275F5533B8}"/>
                      </a:ext>
                    </a:extLst>
                  </p:cNvPr>
                  <p:cNvSpPr/>
                  <p:nvPr/>
                </p:nvSpPr>
                <p:spPr>
                  <a:xfrm>
                    <a:off x="5986267" y="3598644"/>
                    <a:ext cx="352984" cy="670972"/>
                  </a:xfrm>
                  <a:custGeom>
                    <a:avLst/>
                    <a:gdLst>
                      <a:gd name="connsiteX0" fmla="*/ 329827 w 352984"/>
                      <a:gd name="connsiteY0" fmla="*/ 98251 h 670972"/>
                      <a:gd name="connsiteX1" fmla="*/ 191559 w 352984"/>
                      <a:gd name="connsiteY1" fmla="*/ 7512 h 670972"/>
                      <a:gd name="connsiteX2" fmla="*/ 37448 w 352984"/>
                      <a:gd name="connsiteY2" fmla="*/ 26236 h 670972"/>
                      <a:gd name="connsiteX3" fmla="*/ 0 w 352984"/>
                      <a:gd name="connsiteY3" fmla="*/ 131377 h 670972"/>
                      <a:gd name="connsiteX4" fmla="*/ 46089 w 352984"/>
                      <a:gd name="connsiteY4" fmla="*/ 387750 h 670972"/>
                      <a:gd name="connsiteX5" fmla="*/ 23045 w 352984"/>
                      <a:gd name="connsiteY5" fmla="*/ 580749 h 670972"/>
                      <a:gd name="connsiteX6" fmla="*/ 312544 w 352984"/>
                      <a:gd name="connsiteY6" fmla="*/ 655644 h 670972"/>
                      <a:gd name="connsiteX7" fmla="*/ 345671 w 352984"/>
                      <a:gd name="connsiteY7" fmla="*/ 626839 h 670972"/>
                      <a:gd name="connsiteX8" fmla="*/ 348551 w 352984"/>
                      <a:gd name="connsiteY8" fmla="*/ 381988 h 670972"/>
                      <a:gd name="connsiteX9" fmla="*/ 351432 w 352984"/>
                      <a:gd name="connsiteY9" fmla="*/ 338780 h 670972"/>
                      <a:gd name="connsiteX10" fmla="*/ 329827 w 352984"/>
                      <a:gd name="connsiteY10" fmla="*/ 98251 h 670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2984" h="670972">
                        <a:moveTo>
                          <a:pt x="329827" y="98251"/>
                        </a:moveTo>
                        <a:cubicBezTo>
                          <a:pt x="286619" y="27676"/>
                          <a:pt x="191559" y="7512"/>
                          <a:pt x="191559" y="7512"/>
                        </a:cubicBezTo>
                        <a:cubicBezTo>
                          <a:pt x="74895" y="-16973"/>
                          <a:pt x="37448" y="26236"/>
                          <a:pt x="37448" y="26236"/>
                        </a:cubicBezTo>
                        <a:cubicBezTo>
                          <a:pt x="37448" y="26236"/>
                          <a:pt x="0" y="70885"/>
                          <a:pt x="0" y="131377"/>
                        </a:cubicBezTo>
                        <a:cubicBezTo>
                          <a:pt x="0" y="173146"/>
                          <a:pt x="43209" y="292690"/>
                          <a:pt x="46089" y="387750"/>
                        </a:cubicBezTo>
                        <a:cubicBezTo>
                          <a:pt x="44649" y="454003"/>
                          <a:pt x="25925" y="563465"/>
                          <a:pt x="23045" y="580749"/>
                        </a:cubicBezTo>
                        <a:cubicBezTo>
                          <a:pt x="20164" y="613876"/>
                          <a:pt x="109462" y="707495"/>
                          <a:pt x="312544" y="655644"/>
                        </a:cubicBezTo>
                        <a:cubicBezTo>
                          <a:pt x="335589" y="642682"/>
                          <a:pt x="345671" y="626839"/>
                          <a:pt x="345671" y="626839"/>
                        </a:cubicBezTo>
                        <a:lnTo>
                          <a:pt x="348551" y="381988"/>
                        </a:lnTo>
                        <a:cubicBezTo>
                          <a:pt x="349992" y="367586"/>
                          <a:pt x="349992" y="354623"/>
                          <a:pt x="351432" y="338780"/>
                        </a:cubicBezTo>
                        <a:cubicBezTo>
                          <a:pt x="360074" y="176026"/>
                          <a:pt x="329827" y="98251"/>
                          <a:pt x="329827" y="9825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5" name="Forma livre: Forma 134">
                    <a:extLst>
                      <a:ext uri="{FF2B5EF4-FFF2-40B4-BE49-F238E27FC236}">
                        <a16:creationId xmlns:a16="http://schemas.microsoft.com/office/drawing/2014/main" id="{7D0EDD0C-0C2D-46B2-9D3F-0F36342AEF08}"/>
                      </a:ext>
                    </a:extLst>
                  </p:cNvPr>
                  <p:cNvSpPr/>
                  <p:nvPr/>
                </p:nvSpPr>
                <p:spPr>
                  <a:xfrm>
                    <a:off x="6087062" y="3515827"/>
                    <a:ext cx="138305" cy="139690"/>
                  </a:xfrm>
                  <a:custGeom>
                    <a:avLst/>
                    <a:gdLst>
                      <a:gd name="connsiteX0" fmla="*/ 26 w 138305"/>
                      <a:gd name="connsiteY0" fmla="*/ 5351 h 139690"/>
                      <a:gd name="connsiteX1" fmla="*/ 26 w 138305"/>
                      <a:gd name="connsiteY1" fmla="*/ 90328 h 139690"/>
                      <a:gd name="connsiteX2" fmla="*/ 109488 w 138305"/>
                      <a:gd name="connsiteY2" fmla="*/ 137858 h 139690"/>
                      <a:gd name="connsiteX3" fmla="*/ 138294 w 138305"/>
                      <a:gd name="connsiteY3" fmla="*/ 116254 h 139690"/>
                      <a:gd name="connsiteX4" fmla="*/ 116690 w 138305"/>
                      <a:gd name="connsiteY4" fmla="*/ 34157 h 139690"/>
                      <a:gd name="connsiteX5" fmla="*/ 26 w 138305"/>
                      <a:gd name="connsiteY5" fmla="*/ 5351 h 139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8305" h="139690">
                        <a:moveTo>
                          <a:pt x="26" y="5351"/>
                        </a:moveTo>
                        <a:cubicBezTo>
                          <a:pt x="26" y="5351"/>
                          <a:pt x="10108" y="64403"/>
                          <a:pt x="26" y="90328"/>
                        </a:cubicBezTo>
                        <a:cubicBezTo>
                          <a:pt x="-1414" y="103291"/>
                          <a:pt x="57638" y="149380"/>
                          <a:pt x="109488" y="137858"/>
                        </a:cubicBezTo>
                        <a:cubicBezTo>
                          <a:pt x="139734" y="130657"/>
                          <a:pt x="138294" y="116254"/>
                          <a:pt x="138294" y="116254"/>
                        </a:cubicBezTo>
                        <a:cubicBezTo>
                          <a:pt x="138294" y="116254"/>
                          <a:pt x="113809" y="74485"/>
                          <a:pt x="116690" y="34157"/>
                        </a:cubicBezTo>
                        <a:cubicBezTo>
                          <a:pt x="119570" y="-6171"/>
                          <a:pt x="34593" y="-3291"/>
                          <a:pt x="26" y="5351"/>
                        </a:cubicBez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136" name="Graphic 6">
                    <a:extLst>
                      <a:ext uri="{FF2B5EF4-FFF2-40B4-BE49-F238E27FC236}">
                        <a16:creationId xmlns:a16="http://schemas.microsoft.com/office/drawing/2014/main" id="{BA717A1B-111D-4543-8B98-3687598269A2}"/>
                      </a:ext>
                    </a:extLst>
                  </p:cNvPr>
                  <p:cNvGrpSpPr/>
                  <p:nvPr/>
                </p:nvGrpSpPr>
                <p:grpSpPr>
                  <a:xfrm>
                    <a:off x="6006431" y="3264806"/>
                    <a:ext cx="276749" cy="313826"/>
                    <a:chOff x="6006431" y="3264806"/>
                    <a:chExt cx="276749" cy="313826"/>
                  </a:xfrm>
                  <a:solidFill>
                    <a:srgbClr val="FF8654"/>
                  </a:solidFill>
                </p:grpSpPr>
                <p:sp>
                  <p:nvSpPr>
                    <p:cNvPr id="138" name="Forma livre: Forma 137">
                      <a:extLst>
                        <a:ext uri="{FF2B5EF4-FFF2-40B4-BE49-F238E27FC236}">
                          <a16:creationId xmlns:a16="http://schemas.microsoft.com/office/drawing/2014/main" id="{8FC7B3A0-E46F-4F3A-8126-6FAD5D2AB3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6431" y="3264806"/>
                      <a:ext cx="276536" cy="276536"/>
                    </a:xfrm>
                    <a:custGeom>
                      <a:avLst/>
                      <a:gdLst>
                        <a:gd name="connsiteX0" fmla="*/ 276537 w 276536"/>
                        <a:gd name="connsiteY0" fmla="*/ 138268 h 276536"/>
                        <a:gd name="connsiteX1" fmla="*/ 138268 w 276536"/>
                        <a:gd name="connsiteY1" fmla="*/ 276537 h 276536"/>
                        <a:gd name="connsiteX2" fmla="*/ 0 w 276536"/>
                        <a:gd name="connsiteY2" fmla="*/ 138268 h 276536"/>
                        <a:gd name="connsiteX3" fmla="*/ 138268 w 276536"/>
                        <a:gd name="connsiteY3" fmla="*/ 0 h 276536"/>
                        <a:gd name="connsiteX4" fmla="*/ 276537 w 276536"/>
                        <a:gd name="connsiteY4" fmla="*/ 138268 h 276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6536" h="276536">
                          <a:moveTo>
                            <a:pt x="276537" y="138268"/>
                          </a:moveTo>
                          <a:cubicBezTo>
                            <a:pt x="276537" y="214604"/>
                            <a:pt x="214604" y="276537"/>
                            <a:pt x="138268" y="276537"/>
                          </a:cubicBezTo>
                          <a:cubicBezTo>
                            <a:pt x="61933" y="276537"/>
                            <a:pt x="0" y="214604"/>
                            <a:pt x="0" y="138268"/>
                          </a:cubicBezTo>
                          <a:cubicBezTo>
                            <a:pt x="0" y="61932"/>
                            <a:pt x="61933" y="0"/>
                            <a:pt x="138268" y="0"/>
                          </a:cubicBezTo>
                          <a:cubicBezTo>
                            <a:pt x="214604" y="0"/>
                            <a:pt x="276537" y="61932"/>
                            <a:pt x="276537" y="138268"/>
                          </a:cubicBezTo>
                          <a:close/>
                        </a:path>
                      </a:pathLst>
                    </a:custGeom>
                    <a:solidFill>
                      <a:srgbClr val="FF8654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9" name="Forma livre: Forma 138">
                      <a:extLst>
                        <a:ext uri="{FF2B5EF4-FFF2-40B4-BE49-F238E27FC236}">
                          <a16:creationId xmlns:a16="http://schemas.microsoft.com/office/drawing/2014/main" id="{16C83D79-7C1D-400C-9645-AE99BC98FA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2362" y="3371388"/>
                      <a:ext cx="200819" cy="207245"/>
                    </a:xfrm>
                    <a:custGeom>
                      <a:avLst/>
                      <a:gdLst>
                        <a:gd name="connsiteX0" fmla="*/ 200606 w 200819"/>
                        <a:gd name="connsiteY0" fmla="*/ 40328 h 207245"/>
                        <a:gd name="connsiteX1" fmla="*/ 174681 w 200819"/>
                        <a:gd name="connsiteY1" fmla="*/ 198761 h 207245"/>
                        <a:gd name="connsiteX2" fmla="*/ 22009 w 200819"/>
                        <a:gd name="connsiteY2" fmla="*/ 162753 h 207245"/>
                        <a:gd name="connsiteX3" fmla="*/ 82502 w 200819"/>
                        <a:gd name="connsiteY3" fmla="*/ 0 h 207245"/>
                        <a:gd name="connsiteX4" fmla="*/ 200606 w 200819"/>
                        <a:gd name="connsiteY4" fmla="*/ 40328 h 207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819" h="207245">
                          <a:moveTo>
                            <a:pt x="200606" y="40328"/>
                          </a:moveTo>
                          <a:cubicBezTo>
                            <a:pt x="200606" y="40328"/>
                            <a:pt x="204927" y="171395"/>
                            <a:pt x="174681" y="198761"/>
                          </a:cubicBezTo>
                          <a:cubicBezTo>
                            <a:pt x="144434" y="226126"/>
                            <a:pt x="95464" y="180037"/>
                            <a:pt x="22009" y="162753"/>
                          </a:cubicBezTo>
                          <a:cubicBezTo>
                            <a:pt x="-51446" y="144029"/>
                            <a:pt x="82502" y="0"/>
                            <a:pt x="82502" y="0"/>
                          </a:cubicBezTo>
                          <a:lnTo>
                            <a:pt x="200606" y="40328"/>
                          </a:ln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137" name="Forma livre: Forma 136">
                    <a:extLst>
                      <a:ext uri="{FF2B5EF4-FFF2-40B4-BE49-F238E27FC236}">
                        <a16:creationId xmlns:a16="http://schemas.microsoft.com/office/drawing/2014/main" id="{85936E0C-5CCB-499A-9981-A7F799FD6115}"/>
                      </a:ext>
                    </a:extLst>
                  </p:cNvPr>
                  <p:cNvSpPr/>
                  <p:nvPr/>
                </p:nvSpPr>
                <p:spPr>
                  <a:xfrm>
                    <a:off x="6072685" y="3584551"/>
                    <a:ext cx="178596" cy="75819"/>
                  </a:xfrm>
                  <a:custGeom>
                    <a:avLst/>
                    <a:gdLst>
                      <a:gd name="connsiteX0" fmla="*/ 178597 w 178596"/>
                      <a:gd name="connsiteY0" fmla="*/ 50410 h 75819"/>
                      <a:gd name="connsiteX1" fmla="*/ 142589 w 178596"/>
                      <a:gd name="connsiteY1" fmla="*/ 30246 h 75819"/>
                      <a:gd name="connsiteX2" fmla="*/ 17284 w 178596"/>
                      <a:gd name="connsiteY2" fmla="*/ 0 h 75819"/>
                      <a:gd name="connsiteX3" fmla="*/ 0 w 178596"/>
                      <a:gd name="connsiteY3" fmla="*/ 24485 h 75819"/>
                      <a:gd name="connsiteX4" fmla="*/ 82097 w 178596"/>
                      <a:gd name="connsiteY4" fmla="*/ 74895 h 75819"/>
                      <a:gd name="connsiteX5" fmla="*/ 168514 w 178596"/>
                      <a:gd name="connsiteY5" fmla="*/ 57612 h 75819"/>
                      <a:gd name="connsiteX6" fmla="*/ 178597 w 178596"/>
                      <a:gd name="connsiteY6" fmla="*/ 50410 h 758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8596" h="75819">
                        <a:moveTo>
                          <a:pt x="178597" y="50410"/>
                        </a:moveTo>
                        <a:lnTo>
                          <a:pt x="142589" y="30246"/>
                        </a:lnTo>
                        <a:cubicBezTo>
                          <a:pt x="142589" y="30246"/>
                          <a:pt x="50410" y="21604"/>
                          <a:pt x="17284" y="0"/>
                        </a:cubicBezTo>
                        <a:lnTo>
                          <a:pt x="0" y="24485"/>
                        </a:lnTo>
                        <a:cubicBezTo>
                          <a:pt x="0" y="24485"/>
                          <a:pt x="23045" y="69134"/>
                          <a:pt x="82097" y="74895"/>
                        </a:cubicBezTo>
                        <a:cubicBezTo>
                          <a:pt x="141149" y="80656"/>
                          <a:pt x="168514" y="57612"/>
                          <a:pt x="168514" y="57612"/>
                        </a:cubicBezTo>
                        <a:lnTo>
                          <a:pt x="178597" y="504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32" name="Forma livre: Forma 131">
                  <a:extLst>
                    <a:ext uri="{FF2B5EF4-FFF2-40B4-BE49-F238E27FC236}">
                      <a16:creationId xmlns:a16="http://schemas.microsoft.com/office/drawing/2014/main" id="{ED60918C-D43F-4946-9969-E3A4E889E7E3}"/>
                    </a:ext>
                  </a:extLst>
                </p:cNvPr>
                <p:cNvSpPr/>
                <p:nvPr/>
              </p:nvSpPr>
              <p:spPr>
                <a:xfrm>
                  <a:off x="5994263" y="3243881"/>
                  <a:ext cx="305987" cy="344998"/>
                </a:xfrm>
                <a:custGeom>
                  <a:avLst/>
                  <a:gdLst>
                    <a:gd name="connsiteX0" fmla="*/ 187884 w 305987"/>
                    <a:gd name="connsiteY0" fmla="*/ 761 h 344998"/>
                    <a:gd name="connsiteX1" fmla="*/ 305988 w 305987"/>
                    <a:gd name="connsiteY1" fmla="*/ 121746 h 344998"/>
                    <a:gd name="connsiteX2" fmla="*/ 229652 w 305987"/>
                    <a:gd name="connsiteY2" fmla="*/ 225447 h 344998"/>
                    <a:gd name="connsiteX3" fmla="*/ 182122 w 305987"/>
                    <a:gd name="connsiteY3" fmla="*/ 234089 h 344998"/>
                    <a:gd name="connsiteX4" fmla="*/ 202286 w 305987"/>
                    <a:gd name="connsiteY4" fmla="*/ 293141 h 344998"/>
                    <a:gd name="connsiteX5" fmla="*/ 163399 w 305987"/>
                    <a:gd name="connsiteY5" fmla="*/ 326268 h 344998"/>
                    <a:gd name="connsiteX6" fmla="*/ 97145 w 305987"/>
                    <a:gd name="connsiteY6" fmla="*/ 340671 h 344998"/>
                    <a:gd name="connsiteX7" fmla="*/ 26571 w 305987"/>
                    <a:gd name="connsiteY7" fmla="*/ 248492 h 344998"/>
                    <a:gd name="connsiteX8" fmla="*/ 17929 w 305987"/>
                    <a:gd name="connsiteY8" fmla="*/ 68455 h 344998"/>
                    <a:gd name="connsiteX9" fmla="*/ 187884 w 305987"/>
                    <a:gd name="connsiteY9" fmla="*/ 761 h 34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987" h="344998">
                      <a:moveTo>
                        <a:pt x="187884" y="761"/>
                      </a:moveTo>
                      <a:cubicBezTo>
                        <a:pt x="187884" y="761"/>
                        <a:pt x="300227" y="20925"/>
                        <a:pt x="305988" y="121746"/>
                      </a:cubicBezTo>
                      <a:cubicBezTo>
                        <a:pt x="303107" y="200962"/>
                        <a:pt x="238294" y="216805"/>
                        <a:pt x="229652" y="225447"/>
                      </a:cubicBezTo>
                      <a:cubicBezTo>
                        <a:pt x="221010" y="234089"/>
                        <a:pt x="202286" y="198082"/>
                        <a:pt x="182122" y="234089"/>
                      </a:cubicBezTo>
                      <a:cubicBezTo>
                        <a:pt x="161958" y="270096"/>
                        <a:pt x="190764" y="278738"/>
                        <a:pt x="202286" y="293141"/>
                      </a:cubicBezTo>
                      <a:cubicBezTo>
                        <a:pt x="208048" y="307544"/>
                        <a:pt x="185003" y="323387"/>
                        <a:pt x="163399" y="326268"/>
                      </a:cubicBezTo>
                      <a:cubicBezTo>
                        <a:pt x="140354" y="329148"/>
                        <a:pt x="133152" y="355074"/>
                        <a:pt x="97145" y="340671"/>
                      </a:cubicBezTo>
                      <a:cubicBezTo>
                        <a:pt x="59697" y="326268"/>
                        <a:pt x="53936" y="287380"/>
                        <a:pt x="26571" y="248492"/>
                      </a:cubicBezTo>
                      <a:cubicBezTo>
                        <a:pt x="-795" y="209604"/>
                        <a:pt x="-12317" y="127507"/>
                        <a:pt x="17929" y="68455"/>
                      </a:cubicBezTo>
                      <a:cubicBezTo>
                        <a:pt x="46735" y="9403"/>
                        <a:pt x="150436" y="-3560"/>
                        <a:pt x="187884" y="76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33" name="Forma livre: Forma 132">
                  <a:extLst>
                    <a:ext uri="{FF2B5EF4-FFF2-40B4-BE49-F238E27FC236}">
                      <a16:creationId xmlns:a16="http://schemas.microsoft.com/office/drawing/2014/main" id="{F048B251-7E17-48D4-871C-4B01F6C5EA5B}"/>
                    </a:ext>
                  </a:extLst>
                </p:cNvPr>
                <p:cNvSpPr/>
                <p:nvPr/>
              </p:nvSpPr>
              <p:spPr>
                <a:xfrm>
                  <a:off x="6019782" y="3573008"/>
                  <a:ext cx="94378" cy="325527"/>
                </a:xfrm>
                <a:custGeom>
                  <a:avLst/>
                  <a:gdLst>
                    <a:gd name="connsiteX0" fmla="*/ 58664 w 94378"/>
                    <a:gd name="connsiteY0" fmla="*/ 21 h 325527"/>
                    <a:gd name="connsiteX1" fmla="*/ 28418 w 94378"/>
                    <a:gd name="connsiteY1" fmla="*/ 59073 h 325527"/>
                    <a:gd name="connsiteX2" fmla="*/ 16896 w 94378"/>
                    <a:gd name="connsiteY2" fmla="*/ 221826 h 325527"/>
                    <a:gd name="connsiteX3" fmla="*/ 55784 w 94378"/>
                    <a:gd name="connsiteY3" fmla="*/ 325528 h 325527"/>
                    <a:gd name="connsiteX4" fmla="*/ 91791 w 94378"/>
                    <a:gd name="connsiteY4" fmla="*/ 190140 h 325527"/>
                    <a:gd name="connsiteX5" fmla="*/ 67306 w 94378"/>
                    <a:gd name="connsiteY5" fmla="*/ 31707 h 325527"/>
                    <a:gd name="connsiteX6" fmla="*/ 58664 w 94378"/>
                    <a:gd name="connsiteY6" fmla="*/ 21 h 325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378" h="325527">
                      <a:moveTo>
                        <a:pt x="58664" y="21"/>
                      </a:moveTo>
                      <a:cubicBezTo>
                        <a:pt x="58664" y="21"/>
                        <a:pt x="55784" y="-2860"/>
                        <a:pt x="28418" y="59073"/>
                      </a:cubicBezTo>
                      <a:cubicBezTo>
                        <a:pt x="1052" y="121006"/>
                        <a:pt x="-13351" y="151252"/>
                        <a:pt x="16896" y="221826"/>
                      </a:cubicBezTo>
                      <a:cubicBezTo>
                        <a:pt x="47142" y="292401"/>
                        <a:pt x="55784" y="325528"/>
                        <a:pt x="55784" y="325528"/>
                      </a:cubicBezTo>
                      <a:cubicBezTo>
                        <a:pt x="55784" y="325528"/>
                        <a:pt x="106194" y="283759"/>
                        <a:pt x="91791" y="190140"/>
                      </a:cubicBezTo>
                      <a:cubicBezTo>
                        <a:pt x="77388" y="97961"/>
                        <a:pt x="58664" y="57633"/>
                        <a:pt x="67306" y="31707"/>
                      </a:cubicBezTo>
                      <a:cubicBezTo>
                        <a:pt x="74507" y="8663"/>
                        <a:pt x="91791" y="21"/>
                        <a:pt x="58664" y="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25" name="Forma livre: Forma 124">
                <a:extLst>
                  <a:ext uri="{FF2B5EF4-FFF2-40B4-BE49-F238E27FC236}">
                    <a16:creationId xmlns:a16="http://schemas.microsoft.com/office/drawing/2014/main" id="{C034F5D8-FA66-4591-A93F-D13FE9866D13}"/>
                  </a:ext>
                </a:extLst>
              </p:cNvPr>
              <p:cNvSpPr/>
              <p:nvPr/>
            </p:nvSpPr>
            <p:spPr>
              <a:xfrm>
                <a:off x="6211975" y="4313477"/>
                <a:ext cx="218816" cy="737069"/>
              </a:xfrm>
              <a:custGeom>
                <a:avLst/>
                <a:gdLst>
                  <a:gd name="connsiteX0" fmla="*/ 127164 w 218816"/>
                  <a:gd name="connsiteY0" fmla="*/ 169818 h 737069"/>
                  <a:gd name="connsiteX1" fmla="*/ 105559 w 218816"/>
                  <a:gd name="connsiteY1" fmla="*/ 663839 h 737069"/>
                  <a:gd name="connsiteX2" fmla="*/ 150209 w 218816"/>
                  <a:gd name="connsiteY2" fmla="*/ 679683 h 737069"/>
                  <a:gd name="connsiteX3" fmla="*/ 217902 w 218816"/>
                  <a:gd name="connsiteY3" fmla="*/ 701287 h 737069"/>
                  <a:gd name="connsiteX4" fmla="*/ 143007 w 218816"/>
                  <a:gd name="connsiteY4" fmla="*/ 734414 h 737069"/>
                  <a:gd name="connsiteX5" fmla="*/ 47948 w 218816"/>
                  <a:gd name="connsiteY5" fmla="*/ 734414 h 737069"/>
                  <a:gd name="connsiteX6" fmla="*/ 43627 w 218816"/>
                  <a:gd name="connsiteY6" fmla="*/ 652317 h 737069"/>
                  <a:gd name="connsiteX7" fmla="*/ 16261 w 218816"/>
                  <a:gd name="connsiteY7" fmla="*/ 388743 h 737069"/>
                  <a:gd name="connsiteX8" fmla="*/ 418 w 218816"/>
                  <a:gd name="connsiteY8" fmla="*/ 53154 h 737069"/>
                  <a:gd name="connsiteX9" fmla="*/ 127164 w 218816"/>
                  <a:gd name="connsiteY9" fmla="*/ 169818 h 737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816" h="737069">
                    <a:moveTo>
                      <a:pt x="127164" y="169818"/>
                    </a:moveTo>
                    <a:cubicBezTo>
                      <a:pt x="127164" y="169818"/>
                      <a:pt x="108440" y="599026"/>
                      <a:pt x="105559" y="663839"/>
                    </a:cubicBezTo>
                    <a:cubicBezTo>
                      <a:pt x="105559" y="663839"/>
                      <a:pt x="119962" y="675361"/>
                      <a:pt x="150209" y="679683"/>
                    </a:cubicBezTo>
                    <a:cubicBezTo>
                      <a:pt x="180455" y="684003"/>
                      <a:pt x="207820" y="686884"/>
                      <a:pt x="217902" y="701287"/>
                    </a:cubicBezTo>
                    <a:cubicBezTo>
                      <a:pt x="226544" y="715690"/>
                      <a:pt x="171813" y="741615"/>
                      <a:pt x="143007" y="734414"/>
                    </a:cubicBezTo>
                    <a:cubicBezTo>
                      <a:pt x="115641" y="727212"/>
                      <a:pt x="70992" y="743055"/>
                      <a:pt x="47948" y="734414"/>
                    </a:cubicBezTo>
                    <a:cubicBezTo>
                      <a:pt x="32104" y="715690"/>
                      <a:pt x="43627" y="666720"/>
                      <a:pt x="43627" y="652317"/>
                    </a:cubicBezTo>
                    <a:cubicBezTo>
                      <a:pt x="43627" y="637914"/>
                      <a:pt x="6179" y="452116"/>
                      <a:pt x="16261" y="388743"/>
                    </a:cubicBezTo>
                    <a:cubicBezTo>
                      <a:pt x="24903" y="325370"/>
                      <a:pt x="7619" y="139572"/>
                      <a:pt x="418" y="53154"/>
                    </a:cubicBezTo>
                    <a:cubicBezTo>
                      <a:pt x="-8224" y="-33263"/>
                      <a:pt x="119962" y="-27502"/>
                      <a:pt x="127164" y="169818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orma livre: Forma 125">
                <a:extLst>
                  <a:ext uri="{FF2B5EF4-FFF2-40B4-BE49-F238E27FC236}">
                    <a16:creationId xmlns:a16="http://schemas.microsoft.com/office/drawing/2014/main" id="{763EE664-B485-4C5B-BE8C-41BB60B912B1}"/>
                  </a:ext>
                </a:extLst>
              </p:cNvPr>
              <p:cNvSpPr/>
              <p:nvPr/>
            </p:nvSpPr>
            <p:spPr>
              <a:xfrm>
                <a:off x="5973515" y="4032483"/>
                <a:ext cx="376783" cy="532516"/>
              </a:xfrm>
              <a:custGeom>
                <a:avLst/>
                <a:gdLst>
                  <a:gd name="connsiteX0" fmla="*/ 55960 w 376783"/>
                  <a:gd name="connsiteY0" fmla="*/ 0 h 532516"/>
                  <a:gd name="connsiteX1" fmla="*/ 361303 w 376783"/>
                  <a:gd name="connsiteY1" fmla="*/ 8642 h 532516"/>
                  <a:gd name="connsiteX2" fmla="*/ 364183 w 376783"/>
                  <a:gd name="connsiteY2" fmla="*/ 48970 h 532516"/>
                  <a:gd name="connsiteX3" fmla="*/ 365624 w 376783"/>
                  <a:gd name="connsiteY3" fmla="*/ 498342 h 532516"/>
                  <a:gd name="connsiteX4" fmla="*/ 159661 w 376783"/>
                  <a:gd name="connsiteY4" fmla="*/ 522827 h 532516"/>
                  <a:gd name="connsiteX5" fmla="*/ 38677 w 376783"/>
                  <a:gd name="connsiteY5" fmla="*/ 446491 h 532516"/>
                  <a:gd name="connsiteX6" fmla="*/ 5550 w 376783"/>
                  <a:gd name="connsiteY6" fmla="*/ 138268 h 532516"/>
                  <a:gd name="connsiteX7" fmla="*/ 47318 w 376783"/>
                  <a:gd name="connsiteY7" fmla="*/ 31687 h 532516"/>
                  <a:gd name="connsiteX8" fmla="*/ 55960 w 376783"/>
                  <a:gd name="connsiteY8" fmla="*/ 0 h 5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6783" h="532516">
                    <a:moveTo>
                      <a:pt x="55960" y="0"/>
                    </a:moveTo>
                    <a:cubicBezTo>
                      <a:pt x="55960" y="0"/>
                      <a:pt x="223034" y="77776"/>
                      <a:pt x="361303" y="8642"/>
                    </a:cubicBezTo>
                    <a:cubicBezTo>
                      <a:pt x="364183" y="15843"/>
                      <a:pt x="364183" y="48970"/>
                      <a:pt x="364183" y="48970"/>
                    </a:cubicBezTo>
                    <a:cubicBezTo>
                      <a:pt x="364183" y="48970"/>
                      <a:pt x="391549" y="280857"/>
                      <a:pt x="365624" y="498342"/>
                    </a:cubicBezTo>
                    <a:cubicBezTo>
                      <a:pt x="365624" y="498342"/>
                      <a:pt x="283527" y="554513"/>
                      <a:pt x="159661" y="522827"/>
                    </a:cubicBezTo>
                    <a:cubicBezTo>
                      <a:pt x="35796" y="491141"/>
                      <a:pt x="38677" y="446491"/>
                      <a:pt x="38677" y="446491"/>
                    </a:cubicBezTo>
                    <a:cubicBezTo>
                      <a:pt x="38677" y="446491"/>
                      <a:pt x="-17495" y="208843"/>
                      <a:pt x="5550" y="138268"/>
                    </a:cubicBezTo>
                    <a:cubicBezTo>
                      <a:pt x="28595" y="67694"/>
                      <a:pt x="47318" y="31687"/>
                      <a:pt x="47318" y="31687"/>
                    </a:cubicBezTo>
                    <a:lnTo>
                      <a:pt x="55960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orma livre: Forma 126">
                <a:extLst>
                  <a:ext uri="{FF2B5EF4-FFF2-40B4-BE49-F238E27FC236}">
                    <a16:creationId xmlns:a16="http://schemas.microsoft.com/office/drawing/2014/main" id="{11AC11B4-A435-4E71-A227-DFD4BCE78C0B}"/>
                  </a:ext>
                </a:extLst>
              </p:cNvPr>
              <p:cNvSpPr/>
              <p:nvPr/>
            </p:nvSpPr>
            <p:spPr>
              <a:xfrm>
                <a:off x="6638720" y="3701242"/>
                <a:ext cx="109462" cy="123838"/>
              </a:xfrm>
              <a:custGeom>
                <a:avLst/>
                <a:gdLst>
                  <a:gd name="connsiteX0" fmla="*/ 0 w 109462"/>
                  <a:gd name="connsiteY0" fmla="*/ 83511 h 123838"/>
                  <a:gd name="connsiteX1" fmla="*/ 27366 w 109462"/>
                  <a:gd name="connsiteY1" fmla="*/ 20138 h 123838"/>
                  <a:gd name="connsiteX2" fmla="*/ 93619 w 109462"/>
                  <a:gd name="connsiteY2" fmla="*/ 1414 h 123838"/>
                  <a:gd name="connsiteX3" fmla="*/ 86418 w 109462"/>
                  <a:gd name="connsiteY3" fmla="*/ 18697 h 123838"/>
                  <a:gd name="connsiteX4" fmla="*/ 109462 w 109462"/>
                  <a:gd name="connsiteY4" fmla="*/ 37421 h 123838"/>
                  <a:gd name="connsiteX5" fmla="*/ 86418 w 109462"/>
                  <a:gd name="connsiteY5" fmla="*/ 64787 h 123838"/>
                  <a:gd name="connsiteX6" fmla="*/ 57612 w 109462"/>
                  <a:gd name="connsiteY6" fmla="*/ 109436 h 123838"/>
                  <a:gd name="connsiteX7" fmla="*/ 25925 w 109462"/>
                  <a:gd name="connsiteY7" fmla="*/ 123839 h 123838"/>
                  <a:gd name="connsiteX8" fmla="*/ 0 w 109462"/>
                  <a:gd name="connsiteY8" fmla="*/ 83511 h 12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462" h="123838">
                    <a:moveTo>
                      <a:pt x="0" y="83511"/>
                    </a:moveTo>
                    <a:cubicBezTo>
                      <a:pt x="0" y="83511"/>
                      <a:pt x="15843" y="31660"/>
                      <a:pt x="27366" y="20138"/>
                    </a:cubicBezTo>
                    <a:cubicBezTo>
                      <a:pt x="38888" y="8615"/>
                      <a:pt x="83537" y="-4347"/>
                      <a:pt x="93619" y="1414"/>
                    </a:cubicBezTo>
                    <a:cubicBezTo>
                      <a:pt x="103701" y="7175"/>
                      <a:pt x="86418" y="18697"/>
                      <a:pt x="86418" y="18697"/>
                    </a:cubicBezTo>
                    <a:cubicBezTo>
                      <a:pt x="86418" y="18697"/>
                      <a:pt x="109462" y="23018"/>
                      <a:pt x="109462" y="37421"/>
                    </a:cubicBezTo>
                    <a:cubicBezTo>
                      <a:pt x="109462" y="51824"/>
                      <a:pt x="86418" y="64787"/>
                      <a:pt x="86418" y="64787"/>
                    </a:cubicBezTo>
                    <a:cubicBezTo>
                      <a:pt x="86418" y="64787"/>
                      <a:pt x="77776" y="102235"/>
                      <a:pt x="57612" y="109436"/>
                    </a:cubicBezTo>
                    <a:cubicBezTo>
                      <a:pt x="37448" y="116637"/>
                      <a:pt x="25925" y="123839"/>
                      <a:pt x="25925" y="123839"/>
                    </a:cubicBezTo>
                    <a:lnTo>
                      <a:pt x="0" y="83511"/>
                    </a:ln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orma livre: Forma 127">
                <a:extLst>
                  <a:ext uri="{FF2B5EF4-FFF2-40B4-BE49-F238E27FC236}">
                    <a16:creationId xmlns:a16="http://schemas.microsoft.com/office/drawing/2014/main" id="{E5800B8F-7349-406F-9146-DCD33FEC2C98}"/>
                  </a:ext>
                </a:extLst>
              </p:cNvPr>
              <p:cNvSpPr/>
              <p:nvPr/>
            </p:nvSpPr>
            <p:spPr>
              <a:xfrm>
                <a:off x="6226957" y="3649365"/>
                <a:ext cx="448777" cy="368554"/>
              </a:xfrm>
              <a:custGeom>
                <a:avLst/>
                <a:gdLst>
                  <a:gd name="connsiteX0" fmla="*/ 40167 w 448777"/>
                  <a:gd name="connsiteY0" fmla="*/ 0 h 368554"/>
                  <a:gd name="connsiteX1" fmla="*/ 133786 w 448777"/>
                  <a:gd name="connsiteY1" fmla="*/ 82097 h 368554"/>
                  <a:gd name="connsiteX2" fmla="*/ 234607 w 448777"/>
                  <a:gd name="connsiteY2" fmla="*/ 254932 h 368554"/>
                  <a:gd name="connsiteX3" fmla="*/ 403121 w 448777"/>
                  <a:gd name="connsiteY3" fmla="*/ 129627 h 368554"/>
                  <a:gd name="connsiteX4" fmla="*/ 447770 w 448777"/>
                  <a:gd name="connsiteY4" fmla="*/ 182917 h 368554"/>
                  <a:gd name="connsiteX5" fmla="*/ 237487 w 448777"/>
                  <a:gd name="connsiteY5" fmla="*/ 367275 h 368554"/>
                  <a:gd name="connsiteX6" fmla="*/ 30085 w 448777"/>
                  <a:gd name="connsiteY6" fmla="*/ 187238 h 368554"/>
                  <a:gd name="connsiteX7" fmla="*/ 40167 w 448777"/>
                  <a:gd name="connsiteY7" fmla="*/ 0 h 368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77" h="368554">
                    <a:moveTo>
                      <a:pt x="40167" y="0"/>
                    </a:moveTo>
                    <a:cubicBezTo>
                      <a:pt x="40167" y="0"/>
                      <a:pt x="100659" y="27366"/>
                      <a:pt x="133786" y="82097"/>
                    </a:cubicBezTo>
                    <a:cubicBezTo>
                      <a:pt x="166913" y="135388"/>
                      <a:pt x="221644" y="244850"/>
                      <a:pt x="234607" y="254932"/>
                    </a:cubicBezTo>
                    <a:cubicBezTo>
                      <a:pt x="246129" y="263574"/>
                      <a:pt x="384397" y="138268"/>
                      <a:pt x="403121" y="129627"/>
                    </a:cubicBezTo>
                    <a:cubicBezTo>
                      <a:pt x="421845" y="122425"/>
                      <a:pt x="454972" y="148350"/>
                      <a:pt x="447770" y="182917"/>
                    </a:cubicBezTo>
                    <a:cubicBezTo>
                      <a:pt x="440569" y="217484"/>
                      <a:pt x="282136" y="351432"/>
                      <a:pt x="237487" y="367275"/>
                    </a:cubicBezTo>
                    <a:cubicBezTo>
                      <a:pt x="192838" y="383118"/>
                      <a:pt x="67533" y="247731"/>
                      <a:pt x="30085" y="187238"/>
                    </a:cubicBezTo>
                    <a:cubicBezTo>
                      <a:pt x="-8803" y="125306"/>
                      <a:pt x="-14564" y="11522"/>
                      <a:pt x="40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orma livre: Forma 128">
                <a:extLst>
                  <a:ext uri="{FF2B5EF4-FFF2-40B4-BE49-F238E27FC236}">
                    <a16:creationId xmlns:a16="http://schemas.microsoft.com/office/drawing/2014/main" id="{78349F4D-34D5-4512-A7AA-0009CDE412B7}"/>
                  </a:ext>
                </a:extLst>
              </p:cNvPr>
              <p:cNvSpPr/>
              <p:nvPr/>
            </p:nvSpPr>
            <p:spPr>
              <a:xfrm>
                <a:off x="6248214" y="4993837"/>
                <a:ext cx="186215" cy="70837"/>
              </a:xfrm>
              <a:custGeom>
                <a:avLst/>
                <a:gdLst>
                  <a:gd name="connsiteX0" fmla="*/ 3067 w 186215"/>
                  <a:gd name="connsiteY0" fmla="*/ 2203 h 70837"/>
                  <a:gd name="connsiteX1" fmla="*/ 36194 w 186215"/>
                  <a:gd name="connsiteY1" fmla="*/ 10845 h 70837"/>
                  <a:gd name="connsiteX2" fmla="*/ 103888 w 186215"/>
                  <a:gd name="connsiteY2" fmla="*/ 20927 h 70837"/>
                  <a:gd name="connsiteX3" fmla="*/ 113970 w 186215"/>
                  <a:gd name="connsiteY3" fmla="*/ 2203 h 70837"/>
                  <a:gd name="connsiteX4" fmla="*/ 149977 w 186215"/>
                  <a:gd name="connsiteY4" fmla="*/ 3644 h 70837"/>
                  <a:gd name="connsiteX5" fmla="*/ 185984 w 186215"/>
                  <a:gd name="connsiteY5" fmla="*/ 23808 h 70837"/>
                  <a:gd name="connsiteX6" fmla="*/ 137014 w 186215"/>
                  <a:gd name="connsiteY6" fmla="*/ 56935 h 70837"/>
                  <a:gd name="connsiteX7" fmla="*/ 63559 w 186215"/>
                  <a:gd name="connsiteY7" fmla="*/ 55494 h 70837"/>
                  <a:gd name="connsiteX8" fmla="*/ 41955 w 186215"/>
                  <a:gd name="connsiteY8" fmla="*/ 69897 h 70837"/>
                  <a:gd name="connsiteX9" fmla="*/ 11709 w 186215"/>
                  <a:gd name="connsiteY9" fmla="*/ 68457 h 70837"/>
                  <a:gd name="connsiteX10" fmla="*/ 186 w 186215"/>
                  <a:gd name="connsiteY10" fmla="*/ 22368 h 70837"/>
                  <a:gd name="connsiteX11" fmla="*/ 3067 w 186215"/>
                  <a:gd name="connsiteY11" fmla="*/ 2203 h 70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215" h="70837">
                    <a:moveTo>
                      <a:pt x="3067" y="2203"/>
                    </a:moveTo>
                    <a:cubicBezTo>
                      <a:pt x="3067" y="2203"/>
                      <a:pt x="16030" y="-677"/>
                      <a:pt x="36194" y="10845"/>
                    </a:cubicBezTo>
                    <a:cubicBezTo>
                      <a:pt x="56358" y="20927"/>
                      <a:pt x="88044" y="28129"/>
                      <a:pt x="103888" y="20927"/>
                    </a:cubicBezTo>
                    <a:cubicBezTo>
                      <a:pt x="119731" y="13726"/>
                      <a:pt x="118291" y="9405"/>
                      <a:pt x="113970" y="2203"/>
                    </a:cubicBezTo>
                    <a:cubicBezTo>
                      <a:pt x="113970" y="-2117"/>
                      <a:pt x="138455" y="763"/>
                      <a:pt x="149977" y="3644"/>
                    </a:cubicBezTo>
                    <a:cubicBezTo>
                      <a:pt x="161499" y="6524"/>
                      <a:pt x="183104" y="15166"/>
                      <a:pt x="185984" y="23808"/>
                    </a:cubicBezTo>
                    <a:cubicBezTo>
                      <a:pt x="188865" y="32449"/>
                      <a:pt x="164380" y="52614"/>
                      <a:pt x="137014" y="56935"/>
                    </a:cubicBezTo>
                    <a:cubicBezTo>
                      <a:pt x="109649" y="62696"/>
                      <a:pt x="72201" y="54054"/>
                      <a:pt x="63559" y="55494"/>
                    </a:cubicBezTo>
                    <a:cubicBezTo>
                      <a:pt x="54918" y="56935"/>
                      <a:pt x="50597" y="68457"/>
                      <a:pt x="41955" y="69897"/>
                    </a:cubicBezTo>
                    <a:cubicBezTo>
                      <a:pt x="33313" y="69897"/>
                      <a:pt x="17470" y="72778"/>
                      <a:pt x="11709" y="68457"/>
                    </a:cubicBezTo>
                    <a:cubicBezTo>
                      <a:pt x="5948" y="64136"/>
                      <a:pt x="-1254" y="36771"/>
                      <a:pt x="186" y="22368"/>
                    </a:cubicBezTo>
                    <a:cubicBezTo>
                      <a:pt x="1627" y="7965"/>
                      <a:pt x="3067" y="2203"/>
                      <a:pt x="3067" y="2203"/>
                    </a:cubicBezTo>
                    <a:close/>
                  </a:path>
                </a:pathLst>
              </a:custGeom>
              <a:solidFill>
                <a:srgbClr val="E1E8F2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orma livre: Forma 129">
                <a:extLst>
                  <a:ext uri="{FF2B5EF4-FFF2-40B4-BE49-F238E27FC236}">
                    <a16:creationId xmlns:a16="http://schemas.microsoft.com/office/drawing/2014/main" id="{02F7FB12-D38C-48AD-B80E-09F51F0A9C8D}"/>
                  </a:ext>
                </a:extLst>
              </p:cNvPr>
              <p:cNvSpPr/>
              <p:nvPr/>
            </p:nvSpPr>
            <p:spPr>
              <a:xfrm>
                <a:off x="6047930" y="4921145"/>
                <a:ext cx="150615" cy="94538"/>
              </a:xfrm>
              <a:custGeom>
                <a:avLst/>
                <a:gdLst>
                  <a:gd name="connsiteX0" fmla="*/ 270 w 150615"/>
                  <a:gd name="connsiteY0" fmla="*/ 41768 h 94538"/>
                  <a:gd name="connsiteX1" fmla="*/ 49240 w 150615"/>
                  <a:gd name="connsiteY1" fmla="*/ 53291 h 94538"/>
                  <a:gd name="connsiteX2" fmla="*/ 91009 w 150615"/>
                  <a:gd name="connsiteY2" fmla="*/ 40328 h 94538"/>
                  <a:gd name="connsiteX3" fmla="*/ 85247 w 150615"/>
                  <a:gd name="connsiteY3" fmla="*/ 7201 h 94538"/>
                  <a:gd name="connsiteX4" fmla="*/ 78046 w 150615"/>
                  <a:gd name="connsiteY4" fmla="*/ 5761 h 94538"/>
                  <a:gd name="connsiteX5" fmla="*/ 105412 w 150615"/>
                  <a:gd name="connsiteY5" fmla="*/ 0 h 94538"/>
                  <a:gd name="connsiteX6" fmla="*/ 150061 w 150615"/>
                  <a:gd name="connsiteY6" fmla="*/ 10082 h 94538"/>
                  <a:gd name="connsiteX7" fmla="*/ 131337 w 150615"/>
                  <a:gd name="connsiteY7" fmla="*/ 44649 h 94538"/>
                  <a:gd name="connsiteX8" fmla="*/ 66524 w 150615"/>
                  <a:gd name="connsiteY8" fmla="*/ 73455 h 94538"/>
                  <a:gd name="connsiteX9" fmla="*/ 52121 w 150615"/>
                  <a:gd name="connsiteY9" fmla="*/ 92179 h 94538"/>
                  <a:gd name="connsiteX10" fmla="*/ 13233 w 150615"/>
                  <a:gd name="connsiteY10" fmla="*/ 89298 h 94538"/>
                  <a:gd name="connsiteX11" fmla="*/ 270 w 150615"/>
                  <a:gd name="connsiteY11" fmla="*/ 41768 h 94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615" h="94538">
                    <a:moveTo>
                      <a:pt x="270" y="41768"/>
                    </a:moveTo>
                    <a:cubicBezTo>
                      <a:pt x="270" y="41768"/>
                      <a:pt x="30516" y="41768"/>
                      <a:pt x="49240" y="53291"/>
                    </a:cubicBezTo>
                    <a:cubicBezTo>
                      <a:pt x="62203" y="59052"/>
                      <a:pt x="85247" y="46089"/>
                      <a:pt x="91009" y="40328"/>
                    </a:cubicBezTo>
                    <a:cubicBezTo>
                      <a:pt x="96770" y="34567"/>
                      <a:pt x="103971" y="12963"/>
                      <a:pt x="85247" y="7201"/>
                    </a:cubicBezTo>
                    <a:cubicBezTo>
                      <a:pt x="78046" y="5761"/>
                      <a:pt x="78046" y="5761"/>
                      <a:pt x="78046" y="5761"/>
                    </a:cubicBezTo>
                    <a:cubicBezTo>
                      <a:pt x="78046" y="5761"/>
                      <a:pt x="96770" y="0"/>
                      <a:pt x="105412" y="0"/>
                    </a:cubicBezTo>
                    <a:cubicBezTo>
                      <a:pt x="115494" y="0"/>
                      <a:pt x="139979" y="0"/>
                      <a:pt x="150061" y="10082"/>
                    </a:cubicBezTo>
                    <a:cubicBezTo>
                      <a:pt x="152941" y="15843"/>
                      <a:pt x="144300" y="34567"/>
                      <a:pt x="131337" y="44649"/>
                    </a:cubicBezTo>
                    <a:cubicBezTo>
                      <a:pt x="119814" y="53291"/>
                      <a:pt x="73725" y="67694"/>
                      <a:pt x="66524" y="73455"/>
                    </a:cubicBezTo>
                    <a:cubicBezTo>
                      <a:pt x="59322" y="79216"/>
                      <a:pt x="57882" y="90738"/>
                      <a:pt x="52121" y="92179"/>
                    </a:cubicBezTo>
                    <a:cubicBezTo>
                      <a:pt x="46359" y="95060"/>
                      <a:pt x="24755" y="96499"/>
                      <a:pt x="13233" y="89298"/>
                    </a:cubicBezTo>
                    <a:cubicBezTo>
                      <a:pt x="3151" y="82097"/>
                      <a:pt x="-1170" y="51851"/>
                      <a:pt x="270" y="41768"/>
                    </a:cubicBezTo>
                    <a:close/>
                  </a:path>
                </a:pathLst>
              </a:custGeom>
              <a:solidFill>
                <a:srgbClr val="E1E8F2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8" name="Retângulo: Cantos Arredondados 107">
              <a:extLst>
                <a:ext uri="{FF2B5EF4-FFF2-40B4-BE49-F238E27FC236}">
                  <a16:creationId xmlns:a16="http://schemas.microsoft.com/office/drawing/2014/main" id="{3A9CC2CB-78D4-44D9-9027-5A7FEE130E21}"/>
                </a:ext>
              </a:extLst>
            </p:cNvPr>
            <p:cNvSpPr/>
            <p:nvPr/>
          </p:nvSpPr>
          <p:spPr>
            <a:xfrm>
              <a:off x="3086695" y="3376857"/>
              <a:ext cx="1247748" cy="347855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 Going</a:t>
              </a:r>
            </a:p>
          </p:txBody>
        </p:sp>
        <p:grpSp>
          <p:nvGrpSpPr>
            <p:cNvPr id="109" name="Agrupar 108">
              <a:extLst>
                <a:ext uri="{FF2B5EF4-FFF2-40B4-BE49-F238E27FC236}">
                  <a16:creationId xmlns:a16="http://schemas.microsoft.com/office/drawing/2014/main" id="{CBF04470-B62D-4DEB-B02A-B11702FDA0E1}"/>
                </a:ext>
              </a:extLst>
            </p:cNvPr>
            <p:cNvGrpSpPr/>
            <p:nvPr/>
          </p:nvGrpSpPr>
          <p:grpSpPr>
            <a:xfrm>
              <a:off x="3433453" y="3831532"/>
              <a:ext cx="658702" cy="658702"/>
              <a:chOff x="3605845" y="3117808"/>
              <a:chExt cx="576000" cy="576000"/>
            </a:xfrm>
          </p:grpSpPr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A2C0A7F-90F5-4041-B2C9-9BC908C44073}"/>
                  </a:ext>
                </a:extLst>
              </p:cNvPr>
              <p:cNvSpPr/>
              <p:nvPr/>
            </p:nvSpPr>
            <p:spPr>
              <a:xfrm>
                <a:off x="3605845" y="3117808"/>
                <a:ext cx="576000" cy="576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1" name="Imagem 120">
                <a:extLst>
                  <a:ext uri="{FF2B5EF4-FFF2-40B4-BE49-F238E27FC236}">
                    <a16:creationId xmlns:a16="http://schemas.microsoft.com/office/drawing/2014/main" id="{1033F5EB-B94C-4275-B5D8-BC41AEC63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7845" y="3189808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160" name="Agrupar 101">
            <a:extLst>
              <a:ext uri="{FF2B5EF4-FFF2-40B4-BE49-F238E27FC236}">
                <a16:creationId xmlns:a16="http://schemas.microsoft.com/office/drawing/2014/main" id="{8B7828B0-7DED-4FBB-88E7-3A2F039409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162" name="Retângulo: Cantos Arredondados 102">
              <a:extLst>
                <a:ext uri="{FF2B5EF4-FFF2-40B4-BE49-F238E27FC236}">
                  <a16:creationId xmlns:a16="http://schemas.microsoft.com/office/drawing/2014/main" id="{D34755F1-F4E5-4FDA-8905-3A52B63FF3EF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4" descr="Ver a imagem de origem">
              <a:extLst>
                <a:ext uri="{FF2B5EF4-FFF2-40B4-BE49-F238E27FC236}">
                  <a16:creationId xmlns:a16="http://schemas.microsoft.com/office/drawing/2014/main" id="{00E7C9D9-3D02-4254-9DEF-4BC1591A0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Agrupar 104">
            <a:extLst>
              <a:ext uri="{FF2B5EF4-FFF2-40B4-BE49-F238E27FC236}">
                <a16:creationId xmlns:a16="http://schemas.microsoft.com/office/drawing/2014/main" id="{714116F2-F48C-4D8B-84AA-929403E9169C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166" name="Retângulo: Cantos Arredondados 105">
              <a:extLst>
                <a:ext uri="{FF2B5EF4-FFF2-40B4-BE49-F238E27FC236}">
                  <a16:creationId xmlns:a16="http://schemas.microsoft.com/office/drawing/2014/main" id="{57DDF671-D3B8-42BD-90F0-3510B254B4EF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2" descr="Ver a imagem de origem">
              <a:extLst>
                <a:ext uri="{FF2B5EF4-FFF2-40B4-BE49-F238E27FC236}">
                  <a16:creationId xmlns:a16="http://schemas.microsoft.com/office/drawing/2014/main" id="{C2C434FF-31BA-4909-83C1-60BA4C5837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Agrupar 167">
            <a:extLst>
              <a:ext uri="{FF2B5EF4-FFF2-40B4-BE49-F238E27FC236}">
                <a16:creationId xmlns:a16="http://schemas.microsoft.com/office/drawing/2014/main" id="{20A69297-F0B6-4779-B51D-7A822459F037}"/>
              </a:ext>
            </a:extLst>
          </p:cNvPr>
          <p:cNvGrpSpPr/>
          <p:nvPr/>
        </p:nvGrpSpPr>
        <p:grpSpPr>
          <a:xfrm>
            <a:off x="5847696" y="3350452"/>
            <a:ext cx="2520000" cy="2792522"/>
            <a:chOff x="350964" y="3268072"/>
            <a:chExt cx="2520000" cy="2792522"/>
          </a:xfrm>
        </p:grpSpPr>
        <p:grpSp>
          <p:nvGrpSpPr>
            <p:cNvPr id="169" name="Agrupar 168">
              <a:extLst>
                <a:ext uri="{FF2B5EF4-FFF2-40B4-BE49-F238E27FC236}">
                  <a16:creationId xmlns:a16="http://schemas.microsoft.com/office/drawing/2014/main" id="{F8124EAA-F029-4CF0-8FFC-4AFC64E1C009}"/>
                </a:ext>
              </a:extLst>
            </p:cNvPr>
            <p:cNvGrpSpPr/>
            <p:nvPr/>
          </p:nvGrpSpPr>
          <p:grpSpPr>
            <a:xfrm>
              <a:off x="350964" y="3268072"/>
              <a:ext cx="2520000" cy="2792522"/>
              <a:chOff x="350964" y="3268072"/>
              <a:chExt cx="2520000" cy="2792522"/>
            </a:xfrm>
          </p:grpSpPr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8991DFD-AD8C-4B7B-B70C-6BDC6EE61F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0966" y="3810594"/>
                <a:ext cx="1979996" cy="1980000"/>
              </a:xfrm>
              <a:prstGeom prst="ellips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 cmpd="sng">
                <a:solidFill>
                  <a:schemeClr val="accent6">
                    <a:lumMod val="20000"/>
                    <a:lumOff val="8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026DEDC-9D72-42F8-AA61-9509E31AB1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0964" y="3540594"/>
                <a:ext cx="2520000" cy="2520000"/>
              </a:xfrm>
              <a:prstGeom prst="ellipse">
                <a:avLst/>
              </a:prstGeom>
              <a:noFill/>
              <a:ln w="25400" cap="rnd" cmpd="sng">
                <a:solidFill>
                  <a:schemeClr val="bg1">
                    <a:lumMod val="65000"/>
                  </a:schemeClr>
                </a:solidFill>
                <a:prstDash val="sysDot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/>
              </a:p>
            </p:txBody>
          </p:sp>
          <p:sp>
            <p:nvSpPr>
              <p:cNvPr id="173" name="Text Placeholder 16">
                <a:extLst>
                  <a:ext uri="{FF2B5EF4-FFF2-40B4-BE49-F238E27FC236}">
                    <a16:creationId xmlns:a16="http://schemas.microsoft.com/office/drawing/2014/main" id="{ADF97DD9-A21C-4225-9287-4BEDFB2EC3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33494" y="4136599"/>
                <a:ext cx="1354939" cy="359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Unpleasant</a:t>
                </a:r>
              </a:p>
            </p:txBody>
          </p:sp>
          <p:sp>
            <p:nvSpPr>
              <p:cNvPr id="174" name="Text Placeholder 16">
                <a:extLst>
                  <a:ext uri="{FF2B5EF4-FFF2-40B4-BE49-F238E27FC236}">
                    <a16:creationId xmlns:a16="http://schemas.microsoft.com/office/drawing/2014/main" id="{EBD021EA-FE90-4E30-9424-175B24AA80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8724" y="4352342"/>
                <a:ext cx="1979996" cy="1303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72000" rIns="0" bIns="0" rtlCol="0" anchor="ctr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497 employees (34%)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Low Income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Worst </a:t>
                </a: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relationship with peers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Promoted </a:t>
                </a: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in the past </a:t>
                </a:r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few years</a:t>
                </a:r>
                <a:endPara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BBB8D766-A661-4C1D-8A5C-5F1DF2C942D2}"/>
                  </a:ext>
                </a:extLst>
              </p:cNvPr>
              <p:cNvSpPr/>
              <p:nvPr/>
            </p:nvSpPr>
            <p:spPr>
              <a:xfrm>
                <a:off x="394508" y="3645143"/>
                <a:ext cx="554563" cy="552503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Text Placeholder 16">
                <a:extLst>
                  <a:ext uri="{FF2B5EF4-FFF2-40B4-BE49-F238E27FC236}">
                    <a16:creationId xmlns:a16="http://schemas.microsoft.com/office/drawing/2014/main" id="{46E95D21-9447-47B0-96F2-B94EC2963D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19866" y="3268072"/>
                <a:ext cx="1382196" cy="27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Cluster 2</a:t>
                </a:r>
              </a:p>
            </p:txBody>
          </p:sp>
        </p:grpSp>
        <p:pic>
          <p:nvPicPr>
            <p:cNvPr id="170" name="Imagem 169">
              <a:extLst>
                <a:ext uri="{FF2B5EF4-FFF2-40B4-BE49-F238E27FC236}">
                  <a16:creationId xmlns:a16="http://schemas.microsoft.com/office/drawing/2014/main" id="{D3C7B8E5-3851-4936-832C-EF6D878F0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1029" y="3764637"/>
              <a:ext cx="396000" cy="396000"/>
            </a:xfrm>
            <a:prstGeom prst="rect">
              <a:avLst/>
            </a:prstGeom>
          </p:spPr>
        </p:pic>
      </p:grpSp>
      <p:grpSp>
        <p:nvGrpSpPr>
          <p:cNvPr id="216" name="Agrupar 215">
            <a:extLst>
              <a:ext uri="{FF2B5EF4-FFF2-40B4-BE49-F238E27FC236}">
                <a16:creationId xmlns:a16="http://schemas.microsoft.com/office/drawing/2014/main" id="{20475E74-C880-4962-A0A5-50C8C7B12655}"/>
              </a:ext>
            </a:extLst>
          </p:cNvPr>
          <p:cNvGrpSpPr/>
          <p:nvPr/>
        </p:nvGrpSpPr>
        <p:grpSpPr>
          <a:xfrm>
            <a:off x="3013434" y="3817139"/>
            <a:ext cx="2700000" cy="2972522"/>
            <a:chOff x="4925056" y="2396362"/>
            <a:chExt cx="2700000" cy="2972522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E6C5E631-EC65-4D0E-B5A3-BAB58BB93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95058" y="2938884"/>
              <a:ext cx="2159996" cy="2160000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mpd="sng"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1CA82C2F-BE90-42FA-B603-6A6A3B11DA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25056" y="2668884"/>
              <a:ext cx="2700000" cy="2700000"/>
            </a:xfrm>
            <a:prstGeom prst="ellipse">
              <a:avLst/>
            </a:prstGeom>
            <a:noFill/>
            <a:ln w="25400" cap="rnd" cmpd="sng">
              <a:solidFill>
                <a:schemeClr val="bg1">
                  <a:lumMod val="65000"/>
                </a:schemeClr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200"/>
            </a:p>
          </p:txBody>
        </p:sp>
        <p:sp>
          <p:nvSpPr>
            <p:cNvPr id="219" name="Text Placeholder 16">
              <a:extLst>
                <a:ext uri="{FF2B5EF4-FFF2-40B4-BE49-F238E27FC236}">
                  <a16:creationId xmlns:a16="http://schemas.microsoft.com/office/drawing/2014/main" id="{2089FFC9-9DBA-4C1F-98B3-12AE867398E9}"/>
                </a:ext>
              </a:extLst>
            </p:cNvPr>
            <p:cNvSpPr txBox="1">
              <a:spLocks/>
            </p:cNvSpPr>
            <p:nvPr/>
          </p:nvSpPr>
          <p:spPr>
            <a:xfrm>
              <a:off x="5597587" y="3264889"/>
              <a:ext cx="1354939" cy="35920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Friendly</a:t>
              </a:r>
            </a:p>
          </p:txBody>
        </p:sp>
        <p:sp>
          <p:nvSpPr>
            <p:cNvPr id="220" name="Text Placeholder 16">
              <a:extLst>
                <a:ext uri="{FF2B5EF4-FFF2-40B4-BE49-F238E27FC236}">
                  <a16:creationId xmlns:a16="http://schemas.microsoft.com/office/drawing/2014/main" id="{94B54A42-953A-4CEC-9479-9030C054E4A9}"/>
                </a:ext>
              </a:extLst>
            </p:cNvPr>
            <p:cNvSpPr txBox="1">
              <a:spLocks/>
            </p:cNvSpPr>
            <p:nvPr/>
          </p:nvSpPr>
          <p:spPr>
            <a:xfrm>
              <a:off x="5285058" y="3480632"/>
              <a:ext cx="1979996" cy="1303388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72000" rIns="0" bIns="0" rtlCol="0" anchor="ctr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714 employees (49%)</a:t>
              </a:r>
            </a:p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Lowest Income</a:t>
              </a:r>
            </a:p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Very Good </a:t>
              </a:r>
              <a:r>
                <a: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relationship with peers</a:t>
              </a:r>
            </a:p>
            <a:p>
              <a:pPr algn="ctr"/>
              <a:r>
                <a:rPr lang="en-US" sz="1100" b="1">
                  <a:solidFill>
                    <a:schemeClr val="bg2">
                      <a:lumMod val="50000"/>
                    </a:schemeClr>
                  </a:solidFill>
                  <a:latin typeface="+mn-lt"/>
                </a:rPr>
                <a:t>Recent Promoted</a:t>
              </a:r>
              <a:endParaRPr lang="en-US" sz="1100">
                <a:solidFill>
                  <a:schemeClr val="bg2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05CCA129-7898-4D30-9985-2F80BD6B17AA}"/>
                </a:ext>
              </a:extLst>
            </p:cNvPr>
            <p:cNvSpPr/>
            <p:nvPr/>
          </p:nvSpPr>
          <p:spPr>
            <a:xfrm>
              <a:off x="4968600" y="2773433"/>
              <a:ext cx="554563" cy="552503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Text Placeholder 16">
              <a:extLst>
                <a:ext uri="{FF2B5EF4-FFF2-40B4-BE49-F238E27FC236}">
                  <a16:creationId xmlns:a16="http://schemas.microsoft.com/office/drawing/2014/main" id="{E4FB6C79-36EC-47D7-8523-D8F7BD717261}"/>
                </a:ext>
              </a:extLst>
            </p:cNvPr>
            <p:cNvSpPr txBox="1">
              <a:spLocks/>
            </p:cNvSpPr>
            <p:nvPr/>
          </p:nvSpPr>
          <p:spPr>
            <a:xfrm>
              <a:off x="5583958" y="2396362"/>
              <a:ext cx="1382196" cy="272522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600" b="0" kern="1200" baseline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0" indent="0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2pPr>
              <a:lvl3pPr marL="284393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3pPr>
              <a:lvl4pPr marL="575986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400" kern="120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4pPr>
              <a:lvl5pPr marL="824379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400" kern="1200" baseline="0">
                  <a:solidFill>
                    <a:schemeClr val="tx2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5pPr>
              <a:lvl6pPr marL="1097973" indent="-2303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1371566" indent="-284393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—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1645159" indent="-228594" algn="l" defTabSz="91437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defRPr sz="15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3886103" indent="-228594" algn="l" defTabSz="914377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rPr>
                <a:t>Cluster 1</a:t>
              </a:r>
            </a:p>
          </p:txBody>
        </p:sp>
        <p:pic>
          <p:nvPicPr>
            <p:cNvPr id="223" name="Imagem 222">
              <a:extLst>
                <a:ext uri="{FF2B5EF4-FFF2-40B4-BE49-F238E27FC236}">
                  <a16:creationId xmlns:a16="http://schemas.microsoft.com/office/drawing/2014/main" id="{FB7F61DD-D1A7-4672-B2BE-474BA8CD2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29881" y="2842101"/>
              <a:ext cx="432000" cy="432000"/>
            </a:xfrm>
            <a:prstGeom prst="rect">
              <a:avLst/>
            </a:prstGeom>
          </p:spPr>
        </p:pic>
      </p:grpSp>
      <p:grpSp>
        <p:nvGrpSpPr>
          <p:cNvPr id="224" name="Agrupar 223">
            <a:extLst>
              <a:ext uri="{FF2B5EF4-FFF2-40B4-BE49-F238E27FC236}">
                <a16:creationId xmlns:a16="http://schemas.microsoft.com/office/drawing/2014/main" id="{59CF0A5C-35AA-42D8-A4E7-2CC9F173B9AE}"/>
              </a:ext>
            </a:extLst>
          </p:cNvPr>
          <p:cNvGrpSpPr/>
          <p:nvPr/>
        </p:nvGrpSpPr>
        <p:grpSpPr>
          <a:xfrm>
            <a:off x="491722" y="3397405"/>
            <a:ext cx="2304000" cy="2576522"/>
            <a:chOff x="2988160" y="4162499"/>
            <a:chExt cx="2304000" cy="2576522"/>
          </a:xfrm>
        </p:grpSpPr>
        <p:grpSp>
          <p:nvGrpSpPr>
            <p:cNvPr id="225" name="Agrupar 224">
              <a:extLst>
                <a:ext uri="{FF2B5EF4-FFF2-40B4-BE49-F238E27FC236}">
                  <a16:creationId xmlns:a16="http://schemas.microsoft.com/office/drawing/2014/main" id="{3D0BBE71-1C4E-4CF7-8A36-C02C6468BCEA}"/>
                </a:ext>
              </a:extLst>
            </p:cNvPr>
            <p:cNvGrpSpPr/>
            <p:nvPr/>
          </p:nvGrpSpPr>
          <p:grpSpPr>
            <a:xfrm>
              <a:off x="2988160" y="4162499"/>
              <a:ext cx="2304000" cy="2576522"/>
              <a:chOff x="2846646" y="4162499"/>
              <a:chExt cx="2304000" cy="2576522"/>
            </a:xfrm>
          </p:grpSpPr>
          <p:grpSp>
            <p:nvGrpSpPr>
              <p:cNvPr id="227" name="Agrupar 226">
                <a:extLst>
                  <a:ext uri="{FF2B5EF4-FFF2-40B4-BE49-F238E27FC236}">
                    <a16:creationId xmlns:a16="http://schemas.microsoft.com/office/drawing/2014/main" id="{0592BD5A-1249-4D1B-ADA4-FDED06C4D1D4}"/>
                  </a:ext>
                </a:extLst>
              </p:cNvPr>
              <p:cNvGrpSpPr/>
              <p:nvPr/>
            </p:nvGrpSpPr>
            <p:grpSpPr>
              <a:xfrm>
                <a:off x="2846646" y="4435021"/>
                <a:ext cx="2304000" cy="2304000"/>
                <a:chOff x="2845576" y="4194917"/>
                <a:chExt cx="2304000" cy="2304000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5F5F2514-3B5F-417B-AB9C-B7E972DE44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097578" y="4446917"/>
                  <a:ext cx="1799996" cy="1800000"/>
                </a:xfrm>
                <a:prstGeom prst="ellipse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9050" cmpd="sng">
                  <a:solidFill>
                    <a:schemeClr val="accent3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0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B9A473DD-DAB4-47D3-9A25-387950C05D6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845576" y="4194917"/>
                  <a:ext cx="2304000" cy="2304000"/>
                </a:xfrm>
                <a:prstGeom prst="ellipse">
                  <a:avLst/>
                </a:prstGeom>
                <a:noFill/>
                <a:ln w="25400" cap="rnd" cmpd="sng">
                  <a:solidFill>
                    <a:schemeClr val="bg1">
                      <a:lumMod val="65000"/>
                    </a:schemeClr>
                  </a:solidFill>
                  <a:prstDash val="sysDot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3200"/>
                </a:p>
              </p:txBody>
            </p:sp>
          </p:grpSp>
          <p:sp>
            <p:nvSpPr>
              <p:cNvPr id="228" name="Text Placeholder 16">
                <a:extLst>
                  <a:ext uri="{FF2B5EF4-FFF2-40B4-BE49-F238E27FC236}">
                    <a16:creationId xmlns:a16="http://schemas.microsoft.com/office/drawing/2014/main" id="{F68235EA-0516-4EF5-8CE2-094CF472DC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1177" y="4848146"/>
                <a:ext cx="1354939" cy="359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Wealthy</a:t>
                </a:r>
              </a:p>
            </p:txBody>
          </p:sp>
          <p:sp>
            <p:nvSpPr>
              <p:cNvPr id="229" name="Text Placeholder 16">
                <a:extLst>
                  <a:ext uri="{FF2B5EF4-FFF2-40B4-BE49-F238E27FC236}">
                    <a16:creationId xmlns:a16="http://schemas.microsoft.com/office/drawing/2014/main" id="{FACB432F-540E-42F4-A559-71D7EE8A98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8648" y="5031233"/>
                <a:ext cx="1867182" cy="1303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72000" rIns="0" bIns="0" rtlCol="0" anchor="ctr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259 employees (18%)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Highest Income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Medium </a:t>
                </a:r>
                <a:r>
                  <a:rPr lang="en-US" sz="1100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relationship with peers</a:t>
                </a:r>
              </a:p>
              <a:p>
                <a:pPr algn="ctr"/>
                <a:r>
                  <a:rPr lang="en-US" sz="1100" b="1">
                    <a:solidFill>
                      <a:schemeClr val="bg2">
                        <a:lumMod val="50000"/>
                      </a:schemeClr>
                    </a:solidFill>
                    <a:latin typeface="+mn-lt"/>
                  </a:rPr>
                  <a:t>Promoted a long ago</a:t>
                </a:r>
                <a:endParaRPr lang="en-US" sz="1100">
                  <a:solidFill>
                    <a:schemeClr val="bg2">
                      <a:lumMod val="5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7DD6CF68-1D93-485F-9AEB-543C8F702768}"/>
                  </a:ext>
                </a:extLst>
              </p:cNvPr>
              <p:cNvSpPr/>
              <p:nvPr/>
            </p:nvSpPr>
            <p:spPr>
              <a:xfrm>
                <a:off x="2846646" y="4517798"/>
                <a:ext cx="554563" cy="552503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Text Placeholder 16">
                <a:extLst>
                  <a:ext uri="{FF2B5EF4-FFF2-40B4-BE49-F238E27FC236}">
                    <a16:creationId xmlns:a16="http://schemas.microsoft.com/office/drawing/2014/main" id="{D06B1FD9-4A00-4D40-9DF2-8C0F2A6D9A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07548" y="4162499"/>
                <a:ext cx="1382196" cy="2725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600" b="0" kern="1200" baseline="0">
                    <a:solidFill>
                      <a:schemeClr val="tx1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1pPr>
                <a:lvl2pPr marL="0" indent="0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FontTx/>
                  <a:buNone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2pPr>
                <a:lvl3pPr marL="284393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3pPr>
                <a:lvl4pPr marL="575986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400" kern="120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4pPr>
                <a:lvl5pPr marL="824379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400" kern="1200" baseline="0">
                    <a:solidFill>
                      <a:schemeClr val="tx2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defRPr>
                </a:lvl5pPr>
                <a:lvl6pPr marL="1097973" indent="-2303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1371566" indent="-284393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—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1645159" indent="-228594" algn="l" defTabSz="914377" rtl="0" eaLnBrk="1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defRPr sz="15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</a:rPr>
                  <a:t>Cluster 0</a:t>
                </a:r>
              </a:p>
            </p:txBody>
          </p:sp>
        </p:grpSp>
        <p:pic>
          <p:nvPicPr>
            <p:cNvPr id="226" name="Imagem 225">
              <a:extLst>
                <a:ext uri="{FF2B5EF4-FFF2-40B4-BE49-F238E27FC236}">
                  <a16:creationId xmlns:a16="http://schemas.microsoft.com/office/drawing/2014/main" id="{792BE7E2-CF7E-4028-A161-751265EF3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49441" y="4584594"/>
              <a:ext cx="432000" cy="432000"/>
            </a:xfrm>
            <a:prstGeom prst="rect">
              <a:avLst/>
            </a:prstGeom>
          </p:spPr>
        </p:pic>
      </p:grpSp>
      <p:pic>
        <p:nvPicPr>
          <p:cNvPr id="234" name="Picture 14">
            <a:extLst>
              <a:ext uri="{FF2B5EF4-FFF2-40B4-BE49-F238E27FC236}">
                <a16:creationId xmlns:a16="http://schemas.microsoft.com/office/drawing/2014/main" id="{67415035-D5BF-4439-87C2-8CCDA2BBC1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7031" y="3007372"/>
            <a:ext cx="3263850" cy="3742264"/>
          </a:xfrm>
          <a:prstGeom prst="rect">
            <a:avLst/>
          </a:prstGeom>
        </p:spPr>
      </p:pic>
      <p:pic>
        <p:nvPicPr>
          <p:cNvPr id="235" name="Picture 13">
            <a:extLst>
              <a:ext uri="{FF2B5EF4-FFF2-40B4-BE49-F238E27FC236}">
                <a16:creationId xmlns:a16="http://schemas.microsoft.com/office/drawing/2014/main" id="{36FA9CC8-896C-4DDA-ADE9-7089D9D0AB2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952" b="-498"/>
          <a:stretch/>
        </p:blipFill>
        <p:spPr>
          <a:xfrm>
            <a:off x="10266577" y="3220026"/>
            <a:ext cx="1546156" cy="9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36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1422A7-7B99-4453-BBF2-B2447F9FBED2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20" name="Block Arc 4">
              <a:extLst>
                <a:ext uri="{FF2B5EF4-FFF2-40B4-BE49-F238E27FC236}">
                  <a16:creationId xmlns:a16="http://schemas.microsoft.com/office/drawing/2014/main" id="{4C6CDFCD-98D3-4BDF-AC96-6AE0C0B01A02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83">
              <a:extLst>
                <a:ext uri="{FF2B5EF4-FFF2-40B4-BE49-F238E27FC236}">
                  <a16:creationId xmlns:a16="http://schemas.microsoft.com/office/drawing/2014/main" id="{12C476C5-F6DE-4CCE-BF10-73701A2C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6304B7-64C8-497A-9EC9-46118629B3B8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B8950A-085C-4BAC-BEF1-DF573034DC4E}"/>
              </a:ext>
            </a:extLst>
          </p:cNvPr>
          <p:cNvSpPr/>
          <p:nvPr/>
        </p:nvSpPr>
        <p:spPr>
          <a:xfrm>
            <a:off x="1837941" y="493805"/>
            <a:ext cx="856478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Clustering Combinations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160" name="Agrupar 101">
            <a:extLst>
              <a:ext uri="{FF2B5EF4-FFF2-40B4-BE49-F238E27FC236}">
                <a16:creationId xmlns:a16="http://schemas.microsoft.com/office/drawing/2014/main" id="{8B7828B0-7DED-4FBB-88E7-3A2F039409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162" name="Retângulo: Cantos Arredondados 102">
              <a:extLst>
                <a:ext uri="{FF2B5EF4-FFF2-40B4-BE49-F238E27FC236}">
                  <a16:creationId xmlns:a16="http://schemas.microsoft.com/office/drawing/2014/main" id="{D34755F1-F4E5-4FDA-8905-3A52B63FF3EF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4" descr="Ver a imagem de origem">
              <a:extLst>
                <a:ext uri="{FF2B5EF4-FFF2-40B4-BE49-F238E27FC236}">
                  <a16:creationId xmlns:a16="http://schemas.microsoft.com/office/drawing/2014/main" id="{00E7C9D9-3D02-4254-9DEF-4BC1591A0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Agrupar 104">
            <a:extLst>
              <a:ext uri="{FF2B5EF4-FFF2-40B4-BE49-F238E27FC236}">
                <a16:creationId xmlns:a16="http://schemas.microsoft.com/office/drawing/2014/main" id="{714116F2-F48C-4D8B-84AA-929403E9169C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166" name="Retângulo: Cantos Arredondados 105">
              <a:extLst>
                <a:ext uri="{FF2B5EF4-FFF2-40B4-BE49-F238E27FC236}">
                  <a16:creationId xmlns:a16="http://schemas.microsoft.com/office/drawing/2014/main" id="{57DDF671-D3B8-42BD-90F0-3510B254B4EF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2" descr="Ver a imagem de origem">
              <a:extLst>
                <a:ext uri="{FF2B5EF4-FFF2-40B4-BE49-F238E27FC236}">
                  <a16:creationId xmlns:a16="http://schemas.microsoft.com/office/drawing/2014/main" id="{C2C434FF-31BA-4909-83C1-60BA4C5837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4" name="Picture 2">
            <a:extLst>
              <a:ext uri="{FF2B5EF4-FFF2-40B4-BE49-F238E27FC236}">
                <a16:creationId xmlns:a16="http://schemas.microsoft.com/office/drawing/2014/main" id="{5767C466-4543-4913-95F5-27AA7F1ED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714" y="1580738"/>
            <a:ext cx="8550572" cy="521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itle 1">
            <a:extLst>
              <a:ext uri="{FF2B5EF4-FFF2-40B4-BE49-F238E27FC236}">
                <a16:creationId xmlns:a16="http://schemas.microsoft.com/office/drawing/2014/main" id="{E14A31A0-2E1A-4F31-8ED8-9ADC31FD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7" y="1215224"/>
            <a:ext cx="5265174" cy="265021"/>
          </a:xfrm>
        </p:spPr>
        <p:txBody>
          <a:bodyPr/>
          <a:lstStyle/>
          <a:p>
            <a:r>
              <a:rPr lang="en-US" sz="2400" i="1"/>
              <a:t>General</a:t>
            </a:r>
            <a:endParaRPr lang="pt-PT" i="1"/>
          </a:p>
        </p:txBody>
      </p:sp>
    </p:spTree>
    <p:extLst>
      <p:ext uri="{BB962C8B-B14F-4D97-AF65-F5344CB8AC3E}">
        <p14:creationId xmlns:p14="http://schemas.microsoft.com/office/powerpoint/2010/main" val="167434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1422A7-7B99-4453-BBF2-B2447F9FBED2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20" name="Block Arc 4">
              <a:extLst>
                <a:ext uri="{FF2B5EF4-FFF2-40B4-BE49-F238E27FC236}">
                  <a16:creationId xmlns:a16="http://schemas.microsoft.com/office/drawing/2014/main" id="{4C6CDFCD-98D3-4BDF-AC96-6AE0C0B01A02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83">
              <a:extLst>
                <a:ext uri="{FF2B5EF4-FFF2-40B4-BE49-F238E27FC236}">
                  <a16:creationId xmlns:a16="http://schemas.microsoft.com/office/drawing/2014/main" id="{12C476C5-F6DE-4CCE-BF10-73701A2C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6304B7-64C8-497A-9EC9-46118629B3B8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B8950A-085C-4BAC-BEF1-DF573034DC4E}"/>
              </a:ext>
            </a:extLst>
          </p:cNvPr>
          <p:cNvSpPr/>
          <p:nvPr/>
        </p:nvSpPr>
        <p:spPr>
          <a:xfrm>
            <a:off x="1837941" y="493805"/>
            <a:ext cx="7725128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Clustering - Attrition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160" name="Agrupar 101">
            <a:extLst>
              <a:ext uri="{FF2B5EF4-FFF2-40B4-BE49-F238E27FC236}">
                <a16:creationId xmlns:a16="http://schemas.microsoft.com/office/drawing/2014/main" id="{8B7828B0-7DED-4FBB-88E7-3A2F039409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162" name="Retângulo: Cantos Arredondados 102">
              <a:extLst>
                <a:ext uri="{FF2B5EF4-FFF2-40B4-BE49-F238E27FC236}">
                  <a16:creationId xmlns:a16="http://schemas.microsoft.com/office/drawing/2014/main" id="{D34755F1-F4E5-4FDA-8905-3A52B63FF3EF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4" descr="Ver a imagem de origem">
              <a:extLst>
                <a:ext uri="{FF2B5EF4-FFF2-40B4-BE49-F238E27FC236}">
                  <a16:creationId xmlns:a16="http://schemas.microsoft.com/office/drawing/2014/main" id="{00E7C9D9-3D02-4254-9DEF-4BC1591A0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Agrupar 104">
            <a:extLst>
              <a:ext uri="{FF2B5EF4-FFF2-40B4-BE49-F238E27FC236}">
                <a16:creationId xmlns:a16="http://schemas.microsoft.com/office/drawing/2014/main" id="{714116F2-F48C-4D8B-84AA-929403E9169C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166" name="Retângulo: Cantos Arredondados 105">
              <a:extLst>
                <a:ext uri="{FF2B5EF4-FFF2-40B4-BE49-F238E27FC236}">
                  <a16:creationId xmlns:a16="http://schemas.microsoft.com/office/drawing/2014/main" id="{57DDF671-D3B8-42BD-90F0-3510B254B4EF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2" descr="Ver a imagem de origem">
              <a:extLst>
                <a:ext uri="{FF2B5EF4-FFF2-40B4-BE49-F238E27FC236}">
                  <a16:creationId xmlns:a16="http://schemas.microsoft.com/office/drawing/2014/main" id="{C2C434FF-31BA-4909-83C1-60BA4C5837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Marcador de Posição de Conteúdo 2">
            <a:extLst>
              <a:ext uri="{FF2B5EF4-FFF2-40B4-BE49-F238E27FC236}">
                <a16:creationId xmlns:a16="http://schemas.microsoft.com/office/drawing/2014/main" id="{A2A85EFA-1CD5-48FF-8388-F081E13E9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22" y="1782801"/>
            <a:ext cx="11360064" cy="57600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Clr>
                <a:schemeClr val="accent6">
                  <a:lumMod val="50000"/>
                </a:schemeClr>
              </a:buClr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From all groups presented, we can mention the following 4 as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“most likely” to leave the company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D7910230-ED28-43CC-A5E8-EF9E2521EC87}"/>
              </a:ext>
            </a:extLst>
          </p:cNvPr>
          <p:cNvSpPr/>
          <p:nvPr/>
        </p:nvSpPr>
        <p:spPr>
          <a:xfrm>
            <a:off x="3472040" y="4377754"/>
            <a:ext cx="2556000" cy="576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B195FC83-346B-4C7B-978C-FC0C986E26DC}"/>
              </a:ext>
            </a:extLst>
          </p:cNvPr>
          <p:cNvSpPr/>
          <p:nvPr/>
        </p:nvSpPr>
        <p:spPr>
          <a:xfrm>
            <a:off x="3346040" y="5121505"/>
            <a:ext cx="2556000" cy="189474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R&amp;D and Sales Department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Frequent job changers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Older and experienced workers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Medium monthly income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Low years in current role and with current manager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3BB8520-785B-4B3F-8CF6-66479D0A321D}"/>
              </a:ext>
            </a:extLst>
          </p:cNvPr>
          <p:cNvGrpSpPr/>
          <p:nvPr/>
        </p:nvGrpSpPr>
        <p:grpSpPr>
          <a:xfrm>
            <a:off x="3598040" y="2361313"/>
            <a:ext cx="2304000" cy="2304000"/>
            <a:chOff x="3808993" y="2221850"/>
            <a:chExt cx="2304000" cy="2304000"/>
          </a:xfrm>
        </p:grpSpPr>
        <p:pic>
          <p:nvPicPr>
            <p:cNvPr id="157" name="Picture 7">
              <a:extLst>
                <a:ext uri="{FF2B5EF4-FFF2-40B4-BE49-F238E27FC236}">
                  <a16:creationId xmlns:a16="http://schemas.microsoft.com/office/drawing/2014/main" id="{AED77BA9-F79B-47DD-974B-3B2F0FA84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993" y="2221850"/>
              <a:ext cx="2304000" cy="2304000"/>
            </a:xfrm>
            <a:prstGeom prst="rect">
              <a:avLst/>
            </a:prstGeom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30688CD8-7670-4962-BEC2-03B2DC77C9B5}"/>
                </a:ext>
              </a:extLst>
            </p:cNvPr>
            <p:cNvSpPr/>
            <p:nvPr/>
          </p:nvSpPr>
          <p:spPr>
            <a:xfrm>
              <a:off x="3970993" y="2383850"/>
              <a:ext cx="1980000" cy="19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9" name="Agrupar 158">
            <a:extLst>
              <a:ext uri="{FF2B5EF4-FFF2-40B4-BE49-F238E27FC236}">
                <a16:creationId xmlns:a16="http://schemas.microsoft.com/office/drawing/2014/main" id="{D01DDF5A-C79C-4DB5-9FCA-2CAE9DC3B562}"/>
              </a:ext>
            </a:extLst>
          </p:cNvPr>
          <p:cNvGrpSpPr/>
          <p:nvPr/>
        </p:nvGrpSpPr>
        <p:grpSpPr>
          <a:xfrm>
            <a:off x="3085948" y="4558435"/>
            <a:ext cx="3253576" cy="540000"/>
            <a:chOff x="757373" y="2774712"/>
            <a:chExt cx="3253576" cy="540000"/>
          </a:xfrm>
        </p:grpSpPr>
        <p:sp>
          <p:nvSpPr>
            <p:cNvPr id="164" name="Rectangle: Rounded Corners 4">
              <a:extLst>
                <a:ext uri="{FF2B5EF4-FFF2-40B4-BE49-F238E27FC236}">
                  <a16:creationId xmlns:a16="http://schemas.microsoft.com/office/drawing/2014/main" id="{D0772BF6-6908-4B8B-9607-F6FB60CFEF85}"/>
                </a:ext>
              </a:extLst>
            </p:cNvPr>
            <p:cNvSpPr txBox="1"/>
            <p:nvPr/>
          </p:nvSpPr>
          <p:spPr>
            <a:xfrm>
              <a:off x="757373" y="2774712"/>
              <a:ext cx="3253576" cy="540000"/>
            </a:xfrm>
            <a:prstGeom prst="roundRect">
              <a:avLst>
                <a:gd name="adj" fmla="val 5322"/>
              </a:avLst>
            </a:prstGeom>
            <a:noFill/>
            <a:ln w="381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8000" tIns="99568" rIns="108000" bIns="99568" numCol="1" spcCol="127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Rotative Workers – Attrition:28%</a:t>
              </a:r>
            </a:p>
            <a:p>
              <a:pPr>
                <a:lnSpc>
                  <a:spcPct val="150000"/>
                </a:lnSpc>
              </a:pP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ctr">
                <a:lnSpc>
                  <a:spcPct val="150000"/>
                </a:lnSpc>
                <a:buChar char="•"/>
              </a:pPr>
              <a:endParaRPr lang="pt-PT" sz="1400" b="1" kern="120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ea typeface="+mn-ea"/>
                <a:cs typeface="+mn-cs"/>
              </a:endParaRPr>
            </a:p>
            <a:p>
              <a:pPr>
                <a:lnSpc>
                  <a:spcPct val="150000"/>
                </a:lnSpc>
              </a:pP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ctr">
                <a:lnSpc>
                  <a:spcPct val="150000"/>
                </a:lnSpc>
                <a:buChar char="•"/>
              </a:pPr>
              <a:endParaRPr lang="pt-PT" sz="1400" b="1" kern="120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Retângulo 175">
              <a:extLst>
                <a:ext uri="{FF2B5EF4-FFF2-40B4-BE49-F238E27FC236}">
                  <a16:creationId xmlns:a16="http://schemas.microsoft.com/office/drawing/2014/main" id="{0ECC375E-3ACB-422F-8110-2E293EB7F543}"/>
                </a:ext>
              </a:extLst>
            </p:cNvPr>
            <p:cNvSpPr/>
            <p:nvPr/>
          </p:nvSpPr>
          <p:spPr>
            <a:xfrm>
              <a:off x="1109960" y="3237045"/>
              <a:ext cx="360000" cy="6896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8" name="Retângulo 177">
            <a:extLst>
              <a:ext uri="{FF2B5EF4-FFF2-40B4-BE49-F238E27FC236}">
                <a16:creationId xmlns:a16="http://schemas.microsoft.com/office/drawing/2014/main" id="{D9CC5D81-099B-4A4F-9D26-E526723071BC}"/>
              </a:ext>
            </a:extLst>
          </p:cNvPr>
          <p:cNvSpPr/>
          <p:nvPr/>
        </p:nvSpPr>
        <p:spPr>
          <a:xfrm>
            <a:off x="546511" y="4377754"/>
            <a:ext cx="2556000" cy="576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9" name="Retângulo 178">
            <a:extLst>
              <a:ext uri="{FF2B5EF4-FFF2-40B4-BE49-F238E27FC236}">
                <a16:creationId xmlns:a16="http://schemas.microsoft.com/office/drawing/2014/main" id="{911D56D9-342F-43B8-A5C5-7FBAEBE1F07B}"/>
              </a:ext>
            </a:extLst>
          </p:cNvPr>
          <p:cNvSpPr/>
          <p:nvPr/>
        </p:nvSpPr>
        <p:spPr>
          <a:xfrm>
            <a:off x="420511" y="5121505"/>
            <a:ext cx="2556000" cy="157446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Youngest workers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First job experience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Low monthly income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Good relationship with colleagues</a:t>
            </a:r>
          </a:p>
        </p:txBody>
      </p:sp>
      <p:grpSp>
        <p:nvGrpSpPr>
          <p:cNvPr id="180" name="Agrupar 179">
            <a:extLst>
              <a:ext uri="{FF2B5EF4-FFF2-40B4-BE49-F238E27FC236}">
                <a16:creationId xmlns:a16="http://schemas.microsoft.com/office/drawing/2014/main" id="{6DCCFDEB-1E99-477A-A452-F82BBB420070}"/>
              </a:ext>
            </a:extLst>
          </p:cNvPr>
          <p:cNvGrpSpPr/>
          <p:nvPr/>
        </p:nvGrpSpPr>
        <p:grpSpPr>
          <a:xfrm>
            <a:off x="672511" y="2361313"/>
            <a:ext cx="2304000" cy="2304000"/>
            <a:chOff x="3808993" y="2221850"/>
            <a:chExt cx="2304000" cy="2304000"/>
          </a:xfrm>
        </p:grpSpPr>
        <p:pic>
          <p:nvPicPr>
            <p:cNvPr id="184" name="Picture 7">
              <a:extLst>
                <a:ext uri="{FF2B5EF4-FFF2-40B4-BE49-F238E27FC236}">
                  <a16:creationId xmlns:a16="http://schemas.microsoft.com/office/drawing/2014/main" id="{469C34CD-42FE-4BC8-8E20-377A5C8EF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993" y="2221850"/>
              <a:ext cx="2304000" cy="2304000"/>
            </a:xfrm>
            <a:prstGeom prst="rect">
              <a:avLst/>
            </a:prstGeom>
          </p:spPr>
        </p:pic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DB84734-D171-4713-9D01-4F5DA4BDDBC6}"/>
                </a:ext>
              </a:extLst>
            </p:cNvPr>
            <p:cNvSpPr/>
            <p:nvPr/>
          </p:nvSpPr>
          <p:spPr>
            <a:xfrm>
              <a:off x="3970993" y="2383850"/>
              <a:ext cx="1980000" cy="19800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1" name="Agrupar 180">
            <a:extLst>
              <a:ext uri="{FF2B5EF4-FFF2-40B4-BE49-F238E27FC236}">
                <a16:creationId xmlns:a16="http://schemas.microsoft.com/office/drawing/2014/main" id="{81F65AAF-D5FB-45AC-B79E-418C77CD30A0}"/>
              </a:ext>
            </a:extLst>
          </p:cNvPr>
          <p:cNvGrpSpPr/>
          <p:nvPr/>
        </p:nvGrpSpPr>
        <p:grpSpPr>
          <a:xfrm>
            <a:off x="160419" y="4558435"/>
            <a:ext cx="3068092" cy="540000"/>
            <a:chOff x="757373" y="2774712"/>
            <a:chExt cx="3068092" cy="540000"/>
          </a:xfrm>
        </p:grpSpPr>
        <p:sp>
          <p:nvSpPr>
            <p:cNvPr id="182" name="Rectangle: Rounded Corners 4">
              <a:extLst>
                <a:ext uri="{FF2B5EF4-FFF2-40B4-BE49-F238E27FC236}">
                  <a16:creationId xmlns:a16="http://schemas.microsoft.com/office/drawing/2014/main" id="{6AD15152-9501-46FF-9DD0-5F8FC5E8CCC9}"/>
                </a:ext>
              </a:extLst>
            </p:cNvPr>
            <p:cNvSpPr txBox="1"/>
            <p:nvPr/>
          </p:nvSpPr>
          <p:spPr>
            <a:xfrm>
              <a:off x="757373" y="2774712"/>
              <a:ext cx="3068092" cy="540000"/>
            </a:xfrm>
            <a:prstGeom prst="roundRect">
              <a:avLst>
                <a:gd name="adj" fmla="val 5322"/>
              </a:avLst>
            </a:prstGeom>
            <a:noFill/>
            <a:ln w="381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8000" tIns="99568" rIns="108000" bIns="99568" numCol="1" spcCol="127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Beginners – Attrition:19%</a:t>
              </a:r>
            </a:p>
            <a:p>
              <a:pPr>
                <a:lnSpc>
                  <a:spcPct val="150000"/>
                </a:lnSpc>
              </a:pPr>
              <a:endParaRPr lang="en-US" sz="14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0" algn="ctr">
                <a:lnSpc>
                  <a:spcPct val="150000"/>
                </a:lnSpc>
                <a:buChar char="•"/>
              </a:pPr>
              <a:endParaRPr lang="pt-PT" sz="1400" b="1" kern="120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3" name="Retângulo 182">
              <a:extLst>
                <a:ext uri="{FF2B5EF4-FFF2-40B4-BE49-F238E27FC236}">
                  <a16:creationId xmlns:a16="http://schemas.microsoft.com/office/drawing/2014/main" id="{869823AE-4DD9-495F-8FA9-8AF675EC3928}"/>
                </a:ext>
              </a:extLst>
            </p:cNvPr>
            <p:cNvSpPr/>
            <p:nvPr/>
          </p:nvSpPr>
          <p:spPr>
            <a:xfrm>
              <a:off x="1109960" y="3237045"/>
              <a:ext cx="360000" cy="6896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88" name="Retângulo 187">
            <a:extLst>
              <a:ext uri="{FF2B5EF4-FFF2-40B4-BE49-F238E27FC236}">
                <a16:creationId xmlns:a16="http://schemas.microsoft.com/office/drawing/2014/main" id="{249D2CE8-FBF6-44AE-82BF-DC0BA742FB86}"/>
              </a:ext>
            </a:extLst>
          </p:cNvPr>
          <p:cNvSpPr/>
          <p:nvPr/>
        </p:nvSpPr>
        <p:spPr>
          <a:xfrm>
            <a:off x="6397569" y="4377754"/>
            <a:ext cx="2556000" cy="576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9" name="Retângulo 188">
            <a:extLst>
              <a:ext uri="{FF2B5EF4-FFF2-40B4-BE49-F238E27FC236}">
                <a16:creationId xmlns:a16="http://schemas.microsoft.com/office/drawing/2014/main" id="{82781254-F30A-49A0-9ED5-232517F1B1D5}"/>
              </a:ext>
            </a:extLst>
          </p:cNvPr>
          <p:cNvSpPr/>
          <p:nvPr/>
        </p:nvSpPr>
        <p:spPr>
          <a:xfrm>
            <a:off x="6271569" y="5121505"/>
            <a:ext cx="2556000" cy="157446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Bad job relationship with peers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Younger group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Live close to the company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High turnover</a:t>
            </a:r>
          </a:p>
        </p:txBody>
      </p:sp>
      <p:pic>
        <p:nvPicPr>
          <p:cNvPr id="194" name="Picture 7">
            <a:extLst>
              <a:ext uri="{FF2B5EF4-FFF2-40B4-BE49-F238E27FC236}">
                <a16:creationId xmlns:a16="http://schemas.microsoft.com/office/drawing/2014/main" id="{395293F9-7A25-4C8A-BDE3-6CFD1F92827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569" y="2361313"/>
            <a:ext cx="2304000" cy="2304000"/>
          </a:xfrm>
          <a:prstGeom prst="rect">
            <a:avLst/>
          </a:prstGeom>
        </p:spPr>
      </p:pic>
      <p:sp>
        <p:nvSpPr>
          <p:cNvPr id="195" name="Oval 194">
            <a:extLst>
              <a:ext uri="{FF2B5EF4-FFF2-40B4-BE49-F238E27FC236}">
                <a16:creationId xmlns:a16="http://schemas.microsoft.com/office/drawing/2014/main" id="{6EE55AA1-E7E6-4E4B-BE93-D7FD6C588D13}"/>
              </a:ext>
            </a:extLst>
          </p:cNvPr>
          <p:cNvSpPr/>
          <p:nvPr/>
        </p:nvSpPr>
        <p:spPr>
          <a:xfrm>
            <a:off x="6685569" y="2523313"/>
            <a:ext cx="1980000" cy="198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1" name="Agrupar 190">
            <a:extLst>
              <a:ext uri="{FF2B5EF4-FFF2-40B4-BE49-F238E27FC236}">
                <a16:creationId xmlns:a16="http://schemas.microsoft.com/office/drawing/2014/main" id="{A2683070-0782-495E-ADBA-3793AC35E24F}"/>
              </a:ext>
            </a:extLst>
          </p:cNvPr>
          <p:cNvGrpSpPr/>
          <p:nvPr/>
        </p:nvGrpSpPr>
        <p:grpSpPr>
          <a:xfrm>
            <a:off x="6011477" y="4558435"/>
            <a:ext cx="2867484" cy="540000"/>
            <a:chOff x="757373" y="2774712"/>
            <a:chExt cx="2867484" cy="540000"/>
          </a:xfrm>
        </p:grpSpPr>
        <p:sp>
          <p:nvSpPr>
            <p:cNvPr id="192" name="Rectangle: Rounded Corners 4">
              <a:extLst>
                <a:ext uri="{FF2B5EF4-FFF2-40B4-BE49-F238E27FC236}">
                  <a16:creationId xmlns:a16="http://schemas.microsoft.com/office/drawing/2014/main" id="{DCC7BCE6-8D98-4157-879B-483686C9580A}"/>
                </a:ext>
              </a:extLst>
            </p:cNvPr>
            <p:cNvSpPr txBox="1"/>
            <p:nvPr/>
          </p:nvSpPr>
          <p:spPr>
            <a:xfrm>
              <a:off x="757373" y="2774712"/>
              <a:ext cx="2867484" cy="540000"/>
            </a:xfrm>
            <a:prstGeom prst="roundRect">
              <a:avLst>
                <a:gd name="adj" fmla="val 5322"/>
              </a:avLst>
            </a:prstGeom>
            <a:noFill/>
            <a:ln w="3810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8000" tIns="99568" rIns="108000" bIns="99568" numCol="1" spcCol="1270" anchor="t" anchorCtr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</a:t>
              </a:r>
              <a:r>
                <a:rPr lang="en-US" sz="14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Unfriendlies – Attrition:21%</a:t>
              </a:r>
            </a:p>
            <a:p>
              <a:pPr lvl="0" algn="ctr">
                <a:lnSpc>
                  <a:spcPct val="150000"/>
                </a:lnSpc>
                <a:buChar char="•"/>
              </a:pPr>
              <a:endParaRPr lang="pt-PT" sz="1400" b="1" kern="1200" noProof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Retângulo 192">
              <a:extLst>
                <a:ext uri="{FF2B5EF4-FFF2-40B4-BE49-F238E27FC236}">
                  <a16:creationId xmlns:a16="http://schemas.microsoft.com/office/drawing/2014/main" id="{1823A517-9E95-440C-9AF0-7E347E90E0F2}"/>
                </a:ext>
              </a:extLst>
            </p:cNvPr>
            <p:cNvSpPr/>
            <p:nvPr/>
          </p:nvSpPr>
          <p:spPr>
            <a:xfrm>
              <a:off x="1109960" y="3237045"/>
              <a:ext cx="360000" cy="68968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98" name="Retângulo 197">
            <a:extLst>
              <a:ext uri="{FF2B5EF4-FFF2-40B4-BE49-F238E27FC236}">
                <a16:creationId xmlns:a16="http://schemas.microsoft.com/office/drawing/2014/main" id="{9ECC43EC-A593-43DB-9E91-D56107D909AC}"/>
              </a:ext>
            </a:extLst>
          </p:cNvPr>
          <p:cNvSpPr/>
          <p:nvPr/>
        </p:nvSpPr>
        <p:spPr>
          <a:xfrm>
            <a:off x="9323098" y="4377754"/>
            <a:ext cx="2556000" cy="576000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FC8E934A-8208-45B9-ABBB-0126111FCD35}"/>
              </a:ext>
            </a:extLst>
          </p:cNvPr>
          <p:cNvGrpSpPr/>
          <p:nvPr/>
        </p:nvGrpSpPr>
        <p:grpSpPr>
          <a:xfrm>
            <a:off x="8937006" y="2361313"/>
            <a:ext cx="2816092" cy="4334660"/>
            <a:chOff x="8937006" y="2361313"/>
            <a:chExt cx="2816092" cy="4334660"/>
          </a:xfrm>
        </p:grpSpPr>
        <p:sp>
          <p:nvSpPr>
            <p:cNvPr id="199" name="Retângulo 198">
              <a:extLst>
                <a:ext uri="{FF2B5EF4-FFF2-40B4-BE49-F238E27FC236}">
                  <a16:creationId xmlns:a16="http://schemas.microsoft.com/office/drawing/2014/main" id="{B91A1780-31E3-4937-9CA5-589BC7329DD0}"/>
                </a:ext>
              </a:extLst>
            </p:cNvPr>
            <p:cNvSpPr/>
            <p:nvPr/>
          </p:nvSpPr>
          <p:spPr>
            <a:xfrm>
              <a:off x="9197098" y="5121505"/>
              <a:ext cx="2556000" cy="1574468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Remaining employees that couldn’t relate with any cluster and left the company as well</a:t>
              </a:r>
            </a:p>
          </p:txBody>
        </p: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ECC64C6A-F79A-401D-B507-D9399B1A5FB4}"/>
                </a:ext>
              </a:extLst>
            </p:cNvPr>
            <p:cNvGrpSpPr/>
            <p:nvPr/>
          </p:nvGrpSpPr>
          <p:grpSpPr>
            <a:xfrm>
              <a:off x="9449098" y="2361313"/>
              <a:ext cx="2304000" cy="2304000"/>
              <a:chOff x="3808993" y="2221850"/>
              <a:chExt cx="2304000" cy="2304000"/>
            </a:xfrm>
          </p:grpSpPr>
          <p:pic>
            <p:nvPicPr>
              <p:cNvPr id="204" name="Picture 7">
                <a:extLst>
                  <a:ext uri="{FF2B5EF4-FFF2-40B4-BE49-F238E27FC236}">
                    <a16:creationId xmlns:a16="http://schemas.microsoft.com/office/drawing/2014/main" id="{9F3AE74A-950F-494D-8B0F-7054AA242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08993" y="2221850"/>
                <a:ext cx="2304000" cy="2304000"/>
              </a:xfrm>
              <a:prstGeom prst="rect">
                <a:avLst/>
              </a:prstGeom>
            </p:spPr>
          </p:pic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41006739-2A53-46DD-A065-61083BC17C43}"/>
                  </a:ext>
                </a:extLst>
              </p:cNvPr>
              <p:cNvSpPr/>
              <p:nvPr/>
            </p:nvSpPr>
            <p:spPr>
              <a:xfrm>
                <a:off x="3970993" y="2383850"/>
                <a:ext cx="1980000" cy="198000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Agrupar 200">
              <a:extLst>
                <a:ext uri="{FF2B5EF4-FFF2-40B4-BE49-F238E27FC236}">
                  <a16:creationId xmlns:a16="http://schemas.microsoft.com/office/drawing/2014/main" id="{587A3CA1-E76F-45AC-B0BB-938778D25269}"/>
                </a:ext>
              </a:extLst>
            </p:cNvPr>
            <p:cNvGrpSpPr/>
            <p:nvPr/>
          </p:nvGrpSpPr>
          <p:grpSpPr>
            <a:xfrm>
              <a:off x="8937006" y="4558435"/>
              <a:ext cx="2160000" cy="540000"/>
              <a:chOff x="757373" y="2774712"/>
              <a:chExt cx="2160000" cy="540000"/>
            </a:xfrm>
          </p:grpSpPr>
          <p:sp>
            <p:nvSpPr>
              <p:cNvPr id="202" name="Rectangle: Rounded Corners 4">
                <a:extLst>
                  <a:ext uri="{FF2B5EF4-FFF2-40B4-BE49-F238E27FC236}">
                    <a16:creationId xmlns:a16="http://schemas.microsoft.com/office/drawing/2014/main" id="{D49DFE34-EF7A-4127-AF8A-2D086373E61F}"/>
                  </a:ext>
                </a:extLst>
              </p:cNvPr>
              <p:cNvSpPr txBox="1"/>
              <p:nvPr/>
            </p:nvSpPr>
            <p:spPr>
              <a:xfrm>
                <a:off x="757373" y="2774712"/>
                <a:ext cx="2160000" cy="540000"/>
              </a:xfrm>
              <a:prstGeom prst="roundRect">
                <a:avLst>
                  <a:gd name="adj" fmla="val 5322"/>
                </a:avLst>
              </a:prstGeom>
              <a:noFill/>
              <a:ln w="381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8000" tIns="99568" rIns="108000" bIns="99568" numCol="1" spcCol="1270" anchor="t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    </a:t>
                </a:r>
                <a:r>
                  <a:rPr lang="en-US" sz="14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Unknown Group</a:t>
                </a:r>
              </a:p>
              <a:p>
                <a:pPr lvl="0" algn="ctr">
                  <a:lnSpc>
                    <a:spcPct val="150000"/>
                  </a:lnSpc>
                  <a:buChar char="•"/>
                </a:pPr>
                <a:endParaRPr lang="pt-PT" sz="1400" b="1" kern="1200" noProof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3" name="Retângulo 202">
                <a:extLst>
                  <a:ext uri="{FF2B5EF4-FFF2-40B4-BE49-F238E27FC236}">
                    <a16:creationId xmlns:a16="http://schemas.microsoft.com/office/drawing/2014/main" id="{D7AE8E0A-9134-47C1-ACE1-0DBC1956E0AC}"/>
                  </a:ext>
                </a:extLst>
              </p:cNvPr>
              <p:cNvSpPr/>
              <p:nvPr/>
            </p:nvSpPr>
            <p:spPr>
              <a:xfrm>
                <a:off x="1109960" y="3237045"/>
                <a:ext cx="360000" cy="68968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pic>
        <p:nvPicPr>
          <p:cNvPr id="7172" name="Picture 4" descr="Ver a imagem de origem">
            <a:extLst>
              <a:ext uri="{FF2B5EF4-FFF2-40B4-BE49-F238E27FC236}">
                <a16:creationId xmlns:a16="http://schemas.microsoft.com/office/drawing/2014/main" id="{7C186C48-9D60-451E-8505-5CED2A2054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alphaModFix amt="8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6389" b="76204" l="8500" r="91000">
                        <a14:foregroundMark x1="27500" y1="28148" x2="27500" y2="28148"/>
                        <a14:foregroundMark x1="27800" y1="25556" x2="27800" y2="25556"/>
                        <a14:foregroundMark x1="30100" y1="23333" x2="30100" y2="23333"/>
                        <a14:foregroundMark x1="28500" y1="18611" x2="28500" y2="18611"/>
                        <a14:foregroundMark x1="45500" y1="31019" x2="45500" y2="31019"/>
                        <a14:foregroundMark x1="42300" y1="22870" x2="42300" y2="22870"/>
                        <a14:foregroundMark x1="37400" y1="72685" x2="37400" y2="72685"/>
                        <a14:foregroundMark x1="42300" y1="74074" x2="42300" y2="74074"/>
                        <a14:foregroundMark x1="23300" y1="74630" x2="23300" y2="74630"/>
                        <a14:foregroundMark x1="19700" y1="38519" x2="19700" y2="38519"/>
                        <a14:foregroundMark x1="12800" y1="35000" x2="12800" y2="35000"/>
                        <a14:foregroundMark x1="15400" y1="36111" x2="15400" y2="36111"/>
                        <a14:foregroundMark x1="15600" y1="38333" x2="15600" y2="38333"/>
                        <a14:foregroundMark x1="15400" y1="40648" x2="15400" y2="40648"/>
                        <a14:foregroundMark x1="13300" y1="47685" x2="13300" y2="47685"/>
                        <a14:foregroundMark x1="43800" y1="21852" x2="43800" y2="21852"/>
                        <a14:foregroundMark x1="45800" y1="19074" x2="45800" y2="19074"/>
                        <a14:foregroundMark x1="12100" y1="36111" x2="12100" y2="36111"/>
                        <a14:foregroundMark x1="80400" y1="35463" x2="80400" y2="35463"/>
                        <a14:foregroundMark x1="90900" y1="22778" x2="90900" y2="22778"/>
                        <a14:foregroundMark x1="91100" y1="16481" x2="91100" y2="16481"/>
                        <a14:foregroundMark x1="78000" y1="35185" x2="78000" y2="35185"/>
                        <a14:foregroundMark x1="78000" y1="41389" x2="78000" y2="41389"/>
                        <a14:foregroundMark x1="78900" y1="29815" x2="78900" y2="29815"/>
                        <a14:foregroundMark x1="79500" y1="40926" x2="79500" y2="40926"/>
                        <a14:foregroundMark x1="80900" y1="45370" x2="80900" y2="45370"/>
                        <a14:foregroundMark x1="80200" y1="44074" x2="80200" y2="44074"/>
                        <a14:foregroundMark x1="77200" y1="44907" x2="77200" y2="44907"/>
                        <a14:foregroundMark x1="78000" y1="28611" x2="80900" y2="35000"/>
                        <a14:foregroundMark x1="80900" y1="35000" x2="81000" y2="41759"/>
                        <a14:foregroundMark x1="81000" y1="41759" x2="77900" y2="35648"/>
                        <a14:foregroundMark x1="77900" y1="35648" x2="78200" y2="30093"/>
                        <a14:foregroundMark x1="11800" y1="36111" x2="11800" y2="36111"/>
                        <a14:foregroundMark x1="10100" y1="39907" x2="10100" y2="39907"/>
                        <a14:foregroundMark x1="9300" y1="53981" x2="9300" y2="53981"/>
                        <a14:foregroundMark x1="12400" y1="44167" x2="12400" y2="44167"/>
                        <a14:foregroundMark x1="23000" y1="71111" x2="23000" y2="71111"/>
                        <a14:foregroundMark x1="29600" y1="70463" x2="29600" y2="70463"/>
                        <a14:foregroundMark x1="76900" y1="69722" x2="76900" y2="69722"/>
                        <a14:foregroundMark x1="82700" y1="69722" x2="82700" y2="69722"/>
                        <a14:foregroundMark x1="58500" y1="74907" x2="58500" y2="74907"/>
                        <a14:foregroundMark x1="12400" y1="75278" x2="12400" y2="75278"/>
                        <a14:foregroundMark x1="22100" y1="76111" x2="22500" y2="76204"/>
                        <a14:foregroundMark x1="8500" y1="39352" x2="8500" y2="393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03" b="19628"/>
          <a:stretch/>
        </p:blipFill>
        <p:spPr bwMode="auto">
          <a:xfrm>
            <a:off x="9481756" y="2724427"/>
            <a:ext cx="2329387" cy="168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" name="Picture 2" descr="Ver a imagem de origem">
            <a:extLst>
              <a:ext uri="{FF2B5EF4-FFF2-40B4-BE49-F238E27FC236}">
                <a16:creationId xmlns:a16="http://schemas.microsoft.com/office/drawing/2014/main" id="{51358110-0890-4E95-9959-E491F35B4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9" t="15952" r="25565" b="15952"/>
          <a:stretch/>
        </p:blipFill>
        <p:spPr bwMode="auto">
          <a:xfrm>
            <a:off x="1032933" y="2792340"/>
            <a:ext cx="1566334" cy="151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5589AF2-D703-426C-B8F4-20A078F1DE2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6606" r="1"/>
          <a:stretch/>
        </p:blipFill>
        <p:spPr>
          <a:xfrm>
            <a:off x="3865943" y="2792340"/>
            <a:ext cx="1728637" cy="1490295"/>
          </a:xfrm>
          <a:prstGeom prst="rect">
            <a:avLst/>
          </a:prstGeom>
        </p:spPr>
      </p:pic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254B2AD7-35E7-4689-B04B-00F7688993CF}"/>
              </a:ext>
            </a:extLst>
          </p:cNvPr>
          <p:cNvSpPr/>
          <p:nvPr/>
        </p:nvSpPr>
        <p:spPr>
          <a:xfrm rot="3198655">
            <a:off x="5453294" y="2769717"/>
            <a:ext cx="250369" cy="121729"/>
          </a:xfrm>
          <a:prstGeom prst="triangle">
            <a:avLst/>
          </a:prstGeom>
          <a:solidFill>
            <a:srgbClr val="B8D9CF"/>
          </a:solidFill>
          <a:ln>
            <a:solidFill>
              <a:srgbClr val="B8D9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riângulo isósceles 208">
            <a:extLst>
              <a:ext uri="{FF2B5EF4-FFF2-40B4-BE49-F238E27FC236}">
                <a16:creationId xmlns:a16="http://schemas.microsoft.com/office/drawing/2014/main" id="{62A07C97-9AF1-43C0-B1C1-1B97AA2F6075}"/>
              </a:ext>
            </a:extLst>
          </p:cNvPr>
          <p:cNvSpPr/>
          <p:nvPr/>
        </p:nvSpPr>
        <p:spPr>
          <a:xfrm rot="7903357">
            <a:off x="5420077" y="4150851"/>
            <a:ext cx="288000" cy="144000"/>
          </a:xfrm>
          <a:prstGeom prst="triangle">
            <a:avLst/>
          </a:prstGeom>
          <a:solidFill>
            <a:srgbClr val="B8D9CF"/>
          </a:solidFill>
          <a:ln>
            <a:solidFill>
              <a:srgbClr val="B8D9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Triângulo isósceles 209">
            <a:extLst>
              <a:ext uri="{FF2B5EF4-FFF2-40B4-BE49-F238E27FC236}">
                <a16:creationId xmlns:a16="http://schemas.microsoft.com/office/drawing/2014/main" id="{2E46070E-EF9C-495A-A7E5-0D2FD62F1285}"/>
              </a:ext>
            </a:extLst>
          </p:cNvPr>
          <p:cNvSpPr/>
          <p:nvPr/>
        </p:nvSpPr>
        <p:spPr>
          <a:xfrm rot="18413831">
            <a:off x="3740260" y="2768774"/>
            <a:ext cx="368056" cy="130403"/>
          </a:xfrm>
          <a:prstGeom prst="triangle">
            <a:avLst/>
          </a:prstGeom>
          <a:solidFill>
            <a:srgbClr val="B8D9CF"/>
          </a:solidFill>
          <a:ln>
            <a:solidFill>
              <a:srgbClr val="B8D9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riângulo isósceles 210">
            <a:extLst>
              <a:ext uri="{FF2B5EF4-FFF2-40B4-BE49-F238E27FC236}">
                <a16:creationId xmlns:a16="http://schemas.microsoft.com/office/drawing/2014/main" id="{7E023B2C-ECD2-45E2-9EAB-1ACE009E8507}"/>
              </a:ext>
            </a:extLst>
          </p:cNvPr>
          <p:cNvSpPr/>
          <p:nvPr/>
        </p:nvSpPr>
        <p:spPr>
          <a:xfrm rot="13923059">
            <a:off x="3708424" y="4122254"/>
            <a:ext cx="444709" cy="172636"/>
          </a:xfrm>
          <a:prstGeom prst="triangle">
            <a:avLst/>
          </a:prstGeom>
          <a:solidFill>
            <a:srgbClr val="B8D9CF"/>
          </a:solidFill>
          <a:ln>
            <a:solidFill>
              <a:srgbClr val="B8D9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riângulo isósceles 211">
            <a:extLst>
              <a:ext uri="{FF2B5EF4-FFF2-40B4-BE49-F238E27FC236}">
                <a16:creationId xmlns:a16="http://schemas.microsoft.com/office/drawing/2014/main" id="{CFC1A3BF-5C93-43EB-A1FA-D078A8D375BE}"/>
              </a:ext>
            </a:extLst>
          </p:cNvPr>
          <p:cNvSpPr/>
          <p:nvPr/>
        </p:nvSpPr>
        <p:spPr>
          <a:xfrm rot="2650377">
            <a:off x="2493062" y="2719940"/>
            <a:ext cx="250369" cy="121729"/>
          </a:xfrm>
          <a:prstGeom prst="triangle">
            <a:avLst/>
          </a:prstGeom>
          <a:solidFill>
            <a:srgbClr val="C8DEE7"/>
          </a:solidFill>
          <a:ln>
            <a:solidFill>
              <a:srgbClr val="C8D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Triângulo isósceles 212">
            <a:extLst>
              <a:ext uri="{FF2B5EF4-FFF2-40B4-BE49-F238E27FC236}">
                <a16:creationId xmlns:a16="http://schemas.microsoft.com/office/drawing/2014/main" id="{A4DCCA42-7117-4A26-A054-BB66DC54A6D0}"/>
              </a:ext>
            </a:extLst>
          </p:cNvPr>
          <p:cNvSpPr/>
          <p:nvPr/>
        </p:nvSpPr>
        <p:spPr>
          <a:xfrm rot="13715956">
            <a:off x="940585" y="4208710"/>
            <a:ext cx="250369" cy="121729"/>
          </a:xfrm>
          <a:prstGeom prst="triangle">
            <a:avLst/>
          </a:prstGeom>
          <a:solidFill>
            <a:srgbClr val="B0D0DC"/>
          </a:solidFill>
          <a:ln>
            <a:solidFill>
              <a:srgbClr val="B0D0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riângulo isósceles 213">
            <a:extLst>
              <a:ext uri="{FF2B5EF4-FFF2-40B4-BE49-F238E27FC236}">
                <a16:creationId xmlns:a16="http://schemas.microsoft.com/office/drawing/2014/main" id="{6B4DB4E2-1645-42B4-9C4D-4D33B07B12BA}"/>
              </a:ext>
            </a:extLst>
          </p:cNvPr>
          <p:cNvSpPr/>
          <p:nvPr/>
        </p:nvSpPr>
        <p:spPr>
          <a:xfrm rot="18815984">
            <a:off x="890715" y="2758210"/>
            <a:ext cx="250369" cy="121729"/>
          </a:xfrm>
          <a:prstGeom prst="triangle">
            <a:avLst/>
          </a:prstGeom>
          <a:solidFill>
            <a:srgbClr val="CAE0E8"/>
          </a:solidFill>
          <a:ln>
            <a:solidFill>
              <a:srgbClr val="CAE0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Triângulo isósceles 235">
            <a:extLst>
              <a:ext uri="{FF2B5EF4-FFF2-40B4-BE49-F238E27FC236}">
                <a16:creationId xmlns:a16="http://schemas.microsoft.com/office/drawing/2014/main" id="{3010A5F1-F948-43A6-A3AD-0BC6C4B42072}"/>
              </a:ext>
            </a:extLst>
          </p:cNvPr>
          <p:cNvSpPr/>
          <p:nvPr/>
        </p:nvSpPr>
        <p:spPr>
          <a:xfrm rot="8148406">
            <a:off x="2460886" y="4224547"/>
            <a:ext cx="250369" cy="121729"/>
          </a:xfrm>
          <a:prstGeom prst="triangle">
            <a:avLst/>
          </a:prstGeom>
          <a:solidFill>
            <a:srgbClr val="C8DEE7"/>
          </a:solidFill>
          <a:ln>
            <a:solidFill>
              <a:srgbClr val="C8DE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58C4630-93BE-4133-B253-F19D8213EB4D}"/>
              </a:ext>
            </a:extLst>
          </p:cNvPr>
          <p:cNvGrpSpPr/>
          <p:nvPr/>
        </p:nvGrpSpPr>
        <p:grpSpPr>
          <a:xfrm>
            <a:off x="7350715" y="2854353"/>
            <a:ext cx="649708" cy="1549373"/>
            <a:chOff x="7307392" y="2916068"/>
            <a:chExt cx="736353" cy="1823446"/>
          </a:xfrm>
        </p:grpSpPr>
        <p:pic>
          <p:nvPicPr>
            <p:cNvPr id="237" name="Imagem 236">
              <a:extLst>
                <a:ext uri="{FF2B5EF4-FFF2-40B4-BE49-F238E27FC236}">
                  <a16:creationId xmlns:a16="http://schemas.microsoft.com/office/drawing/2014/main" id="{CE26AB08-617A-4E82-AD57-76636F546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73838" b="97093" l="64101" r="75485"/>
                      </a14:imgEffect>
                    </a14:imgLayer>
                  </a14:imgProps>
                </a:ext>
              </a:extLst>
            </a:blip>
            <a:srcRect l="62678" t="70931" r="23092"/>
            <a:stretch/>
          </p:blipFill>
          <p:spPr>
            <a:xfrm>
              <a:off x="7360294" y="4015535"/>
              <a:ext cx="560137" cy="723979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114BBA5F-77C9-4C91-B64A-CD0597FE9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307392" y="2916068"/>
              <a:ext cx="736353" cy="1174868"/>
            </a:xfrm>
            <a:prstGeom prst="rect">
              <a:avLst/>
            </a:prstGeom>
          </p:spPr>
        </p:pic>
      </p:grpSp>
      <p:sp>
        <p:nvSpPr>
          <p:cNvPr id="60" name="TextBox 2">
            <a:extLst>
              <a:ext uri="{FF2B5EF4-FFF2-40B4-BE49-F238E27FC236}">
                <a16:creationId xmlns:a16="http://schemas.microsoft.com/office/drawing/2014/main" id="{5A9A5D4D-DDAB-4227-8489-12EF8F3DA520}"/>
              </a:ext>
            </a:extLst>
          </p:cNvPr>
          <p:cNvSpPr txBox="1"/>
          <p:nvPr/>
        </p:nvSpPr>
        <p:spPr>
          <a:xfrm>
            <a:off x="4974112" y="1346054"/>
            <a:ext cx="2243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+mn-cs"/>
              </a:rPr>
              <a:t>Base attrition: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16%</a:t>
            </a:r>
          </a:p>
        </p:txBody>
      </p:sp>
    </p:spTree>
    <p:extLst>
      <p:ext uri="{BB962C8B-B14F-4D97-AF65-F5344CB8AC3E}">
        <p14:creationId xmlns:p14="http://schemas.microsoft.com/office/powerpoint/2010/main" val="1068088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1422A7-7B99-4453-BBF2-B2447F9FBED2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20" name="Block Arc 4">
              <a:extLst>
                <a:ext uri="{FF2B5EF4-FFF2-40B4-BE49-F238E27FC236}">
                  <a16:creationId xmlns:a16="http://schemas.microsoft.com/office/drawing/2014/main" id="{4C6CDFCD-98D3-4BDF-AC96-6AE0C0B01A02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83">
              <a:extLst>
                <a:ext uri="{FF2B5EF4-FFF2-40B4-BE49-F238E27FC236}">
                  <a16:creationId xmlns:a16="http://schemas.microsoft.com/office/drawing/2014/main" id="{12C476C5-F6DE-4CCE-BF10-73701A2C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6304B7-64C8-497A-9EC9-46118629B3B8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B8950A-085C-4BAC-BEF1-DF573034DC4E}"/>
              </a:ext>
            </a:extLst>
          </p:cNvPr>
          <p:cNvSpPr/>
          <p:nvPr/>
        </p:nvSpPr>
        <p:spPr>
          <a:xfrm>
            <a:off x="1837941" y="493805"/>
            <a:ext cx="8564781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Clustering Combinations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160" name="Agrupar 101">
            <a:extLst>
              <a:ext uri="{FF2B5EF4-FFF2-40B4-BE49-F238E27FC236}">
                <a16:creationId xmlns:a16="http://schemas.microsoft.com/office/drawing/2014/main" id="{8B7828B0-7DED-4FBB-88E7-3A2F039409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162" name="Retângulo: Cantos Arredondados 102">
              <a:extLst>
                <a:ext uri="{FF2B5EF4-FFF2-40B4-BE49-F238E27FC236}">
                  <a16:creationId xmlns:a16="http://schemas.microsoft.com/office/drawing/2014/main" id="{D34755F1-F4E5-4FDA-8905-3A52B63FF3EF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3" name="Picture 4" descr="Ver a imagem de origem">
              <a:extLst>
                <a:ext uri="{FF2B5EF4-FFF2-40B4-BE49-F238E27FC236}">
                  <a16:creationId xmlns:a16="http://schemas.microsoft.com/office/drawing/2014/main" id="{00E7C9D9-3D02-4254-9DEF-4BC1591A0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Agrupar 104">
            <a:extLst>
              <a:ext uri="{FF2B5EF4-FFF2-40B4-BE49-F238E27FC236}">
                <a16:creationId xmlns:a16="http://schemas.microsoft.com/office/drawing/2014/main" id="{714116F2-F48C-4D8B-84AA-929403E9169C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166" name="Retângulo: Cantos Arredondados 105">
              <a:extLst>
                <a:ext uri="{FF2B5EF4-FFF2-40B4-BE49-F238E27FC236}">
                  <a16:creationId xmlns:a16="http://schemas.microsoft.com/office/drawing/2014/main" id="{57DDF671-D3B8-42BD-90F0-3510B254B4EF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7" name="Picture 2" descr="Ver a imagem de origem">
              <a:extLst>
                <a:ext uri="{FF2B5EF4-FFF2-40B4-BE49-F238E27FC236}">
                  <a16:creationId xmlns:a16="http://schemas.microsoft.com/office/drawing/2014/main" id="{C2C434FF-31BA-4909-83C1-60BA4C5837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5" name="Title 1">
            <a:extLst>
              <a:ext uri="{FF2B5EF4-FFF2-40B4-BE49-F238E27FC236}">
                <a16:creationId xmlns:a16="http://schemas.microsoft.com/office/drawing/2014/main" id="{E14A31A0-2E1A-4F31-8ED8-9ADC31FD4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7" y="1215224"/>
            <a:ext cx="5265174" cy="265021"/>
          </a:xfrm>
        </p:spPr>
        <p:txBody>
          <a:bodyPr/>
          <a:lstStyle/>
          <a:p>
            <a:r>
              <a:rPr lang="en-US" sz="2400" i="1"/>
              <a:t>Attrition</a:t>
            </a:r>
            <a:endParaRPr lang="pt-PT" i="1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529EFCC-9F02-44EA-82FA-EEF48D323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244" y="1625328"/>
            <a:ext cx="8127512" cy="52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026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E4A1A2-BFBD-4AF7-B33B-FE1778FCE1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"/>
          <a:stretch/>
        </p:blipFill>
        <p:spPr>
          <a:xfrm>
            <a:off x="5855391" y="1341950"/>
            <a:ext cx="6269711" cy="5475133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A23F7F7-AAFF-468E-B4FD-1CBE8903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0" y="6122252"/>
            <a:ext cx="3160776" cy="588264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8382D3B1-B51A-46BC-B015-B0675762654E}"/>
              </a:ext>
            </a:extLst>
          </p:cNvPr>
          <p:cNvSpPr/>
          <p:nvPr/>
        </p:nvSpPr>
        <p:spPr>
          <a:xfrm>
            <a:off x="462299" y="4640385"/>
            <a:ext cx="2412000" cy="772457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en-GB" sz="1050" i="1">
                <a:solidFill>
                  <a:schemeClr val="tx1">
                    <a:lumMod val="65000"/>
                    <a:lumOff val="35000"/>
                  </a:schemeClr>
                </a:solidFill>
              </a:rPr>
              <a:t>Income</a:t>
            </a:r>
            <a:r>
              <a:rPr lang="en-GB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GB" sz="1050" i="1">
                <a:solidFill>
                  <a:schemeClr val="tx1">
                    <a:lumMod val="65000"/>
                    <a:lumOff val="35000"/>
                  </a:schemeClr>
                </a:solidFill>
              </a:rPr>
              <a:t>to years at company ratio </a:t>
            </a:r>
            <a:r>
              <a:rPr lang="en-GB" sz="1050">
                <a:solidFill>
                  <a:schemeClr val="tx1">
                    <a:lumMod val="65000"/>
                    <a:lumOff val="35000"/>
                  </a:schemeClr>
                </a:solidFill>
              </a:rPr>
              <a:t>has a </a:t>
            </a:r>
            <a:r>
              <a:rPr lang="en-GB" sz="1050" b="1">
                <a:solidFill>
                  <a:schemeClr val="tx1">
                    <a:lumMod val="65000"/>
                    <a:lumOff val="35000"/>
                  </a:schemeClr>
                </a:solidFill>
              </a:rPr>
              <a:t>positive correlation</a:t>
            </a:r>
            <a:r>
              <a:rPr lang="en-GB" sz="1050">
                <a:solidFill>
                  <a:schemeClr val="tx1">
                    <a:lumMod val="65000"/>
                    <a:lumOff val="35000"/>
                  </a:schemeClr>
                </a:solidFill>
              </a:rPr>
              <a:t> with </a:t>
            </a:r>
            <a:r>
              <a:rPr lang="en-GB" sz="1050" i="1">
                <a:solidFill>
                  <a:schemeClr val="tx1">
                    <a:lumMod val="65000"/>
                    <a:lumOff val="35000"/>
                  </a:schemeClr>
                </a:solidFill>
              </a:rPr>
              <a:t>average time in previous companies</a:t>
            </a:r>
            <a:endParaRPr lang="pt-PT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5E1084-7D8F-4D83-BE1B-43FEFA072ABD}"/>
              </a:ext>
            </a:extLst>
          </p:cNvPr>
          <p:cNvSpPr txBox="1"/>
          <p:nvPr/>
        </p:nvSpPr>
        <p:spPr>
          <a:xfrm>
            <a:off x="353711" y="3489326"/>
            <a:ext cx="1877962" cy="326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None/>
            </a:pPr>
            <a:r>
              <a:rPr lang="en-US" sz="1400" u="sng">
                <a:solidFill>
                  <a:schemeClr val="tx1">
                    <a:lumMod val="65000"/>
                    <a:lumOff val="35000"/>
                  </a:schemeClr>
                </a:solidFill>
              </a:rPr>
              <a:t>Dropped variables</a:t>
            </a:r>
          </a:p>
        </p:txBody>
      </p:sp>
      <p:sp>
        <p:nvSpPr>
          <p:cNvPr id="31" name="Retângulo: Cantos Arredondados 48">
            <a:extLst>
              <a:ext uri="{FF2B5EF4-FFF2-40B4-BE49-F238E27FC236}">
                <a16:creationId xmlns:a16="http://schemas.microsoft.com/office/drawing/2014/main" id="{A7408685-1B68-418B-B56D-F13E52F937F6}"/>
              </a:ext>
            </a:extLst>
          </p:cNvPr>
          <p:cNvSpPr/>
          <p:nvPr/>
        </p:nvSpPr>
        <p:spPr>
          <a:xfrm>
            <a:off x="2003696" y="3456007"/>
            <a:ext cx="1724488" cy="923284"/>
          </a:xfrm>
          <a:prstGeom prst="roundRect">
            <a:avLst>
              <a:gd name="adj" fmla="val 7869"/>
            </a:avLst>
          </a:prstGeom>
          <a:solidFill>
            <a:schemeClr val="bg1">
              <a:alpha val="14902"/>
            </a:schemeClr>
          </a:solidFill>
        </p:spPr>
        <p:txBody>
          <a:bodyPr wrap="square" rIns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ebdings" panose="05030102010509060703" pitchFamily="18" charset="2"/>
              <a:buChar char=""/>
            </a:pPr>
            <a:r>
              <a:rPr lang="pt-P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Job Level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ebdings" panose="05030102010509060703" pitchFamily="18" charset="2"/>
              <a:buChar char=""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IncHourlyRate</a:t>
            </a:r>
          </a:p>
          <a:p>
            <a:pPr marL="285750" indent="-285750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ebdings" panose="05030102010509060703" pitchFamily="18" charset="2"/>
              <a:buChar char=""/>
            </a:pPr>
            <a:r>
              <a:rPr lang="en-GB" sz="1200">
                <a:solidFill>
                  <a:schemeClr val="tx1">
                    <a:lumMod val="65000"/>
                    <a:lumOff val="35000"/>
                  </a:schemeClr>
                </a:solidFill>
              </a:rPr>
              <a:t>YearsAtCompany</a:t>
            </a:r>
            <a:endParaRPr lang="pt-PT" sz="120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003EBCB-0B4D-4E15-AFC9-39D9DBEE5056}"/>
              </a:ext>
            </a:extLst>
          </p:cNvPr>
          <p:cNvSpPr/>
          <p:nvPr/>
        </p:nvSpPr>
        <p:spPr>
          <a:xfrm>
            <a:off x="744705" y="5367084"/>
            <a:ext cx="2412000" cy="540000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en-US" sz="1050" i="1">
                <a:solidFill>
                  <a:schemeClr val="tx1">
                    <a:lumMod val="65000"/>
                    <a:lumOff val="35000"/>
                  </a:schemeClr>
                </a:solidFill>
              </a:rPr>
              <a:t>Daily Rate </a:t>
            </a:r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has </a:t>
            </a:r>
            <a:r>
              <a:rPr lang="en-US" sz="1050" b="1">
                <a:solidFill>
                  <a:schemeClr val="tx1">
                    <a:lumMod val="65000"/>
                    <a:lumOff val="35000"/>
                  </a:schemeClr>
                </a:solidFill>
              </a:rPr>
              <a:t>no correlation </a:t>
            </a:r>
            <a:r>
              <a:rPr lang="en-US" sz="1050">
                <a:solidFill>
                  <a:schemeClr val="tx1">
                    <a:lumMod val="65000"/>
                    <a:lumOff val="35000"/>
                  </a:schemeClr>
                </a:solidFill>
              </a:rPr>
              <a:t>to </a:t>
            </a:r>
            <a:r>
              <a:rPr lang="en-US" sz="1050" i="1">
                <a:solidFill>
                  <a:schemeClr val="tx1">
                    <a:lumMod val="65000"/>
                    <a:lumOff val="35000"/>
                  </a:schemeClr>
                </a:solidFill>
              </a:rPr>
              <a:t>Monthly Income.</a:t>
            </a:r>
          </a:p>
        </p:txBody>
      </p:sp>
      <p:pic>
        <p:nvPicPr>
          <p:cNvPr id="35" name="Imagem 11">
            <a:extLst>
              <a:ext uri="{FF2B5EF4-FFF2-40B4-BE49-F238E27FC236}">
                <a16:creationId xmlns:a16="http://schemas.microsoft.com/office/drawing/2014/main" id="{83012BFE-8254-4E99-B30E-1DEB2AE9E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3" y="4414614"/>
            <a:ext cx="612000" cy="612000"/>
          </a:xfrm>
          <a:prstGeom prst="rect">
            <a:avLst/>
          </a:prstGeom>
        </p:spPr>
      </p:pic>
      <p:sp>
        <p:nvSpPr>
          <p:cNvPr id="41" name="Bolha de Discurso: Retângulo com Cantos Arredondados 242">
            <a:extLst>
              <a:ext uri="{FF2B5EF4-FFF2-40B4-BE49-F238E27FC236}">
                <a16:creationId xmlns:a16="http://schemas.microsoft.com/office/drawing/2014/main" id="{A7746BF1-2370-4900-A7C6-60E5D2F62ABD}"/>
              </a:ext>
            </a:extLst>
          </p:cNvPr>
          <p:cNvSpPr/>
          <p:nvPr/>
        </p:nvSpPr>
        <p:spPr>
          <a:xfrm>
            <a:off x="5610766" y="6084499"/>
            <a:ext cx="2134648" cy="612000"/>
          </a:xfrm>
          <a:custGeom>
            <a:avLst/>
            <a:gdLst>
              <a:gd name="connsiteX0" fmla="*/ 0 w 2134648"/>
              <a:gd name="connsiteY0" fmla="*/ 102002 h 612000"/>
              <a:gd name="connsiteX1" fmla="*/ 102002 w 2134648"/>
              <a:gd name="connsiteY1" fmla="*/ 0 h 612000"/>
              <a:gd name="connsiteX2" fmla="*/ 355775 w 2134648"/>
              <a:gd name="connsiteY2" fmla="*/ 0 h 612000"/>
              <a:gd name="connsiteX3" fmla="*/ 137984 w 2134648"/>
              <a:gd name="connsiteY3" fmla="*/ -209794 h 612000"/>
              <a:gd name="connsiteX4" fmla="*/ 521225 w 2134648"/>
              <a:gd name="connsiteY4" fmla="*/ -102799 h 612000"/>
              <a:gd name="connsiteX5" fmla="*/ 889437 w 2134648"/>
              <a:gd name="connsiteY5" fmla="*/ 0 h 612000"/>
              <a:gd name="connsiteX6" fmla="*/ 1483906 w 2134648"/>
              <a:gd name="connsiteY6" fmla="*/ 0 h 612000"/>
              <a:gd name="connsiteX7" fmla="*/ 2032646 w 2134648"/>
              <a:gd name="connsiteY7" fmla="*/ 0 h 612000"/>
              <a:gd name="connsiteX8" fmla="*/ 2134648 w 2134648"/>
              <a:gd name="connsiteY8" fmla="*/ 102002 h 612000"/>
              <a:gd name="connsiteX9" fmla="*/ 2134648 w 2134648"/>
              <a:gd name="connsiteY9" fmla="*/ 102000 h 612000"/>
              <a:gd name="connsiteX10" fmla="*/ 2134648 w 2134648"/>
              <a:gd name="connsiteY10" fmla="*/ 102000 h 612000"/>
              <a:gd name="connsiteX11" fmla="*/ 2134648 w 2134648"/>
              <a:gd name="connsiteY11" fmla="*/ 255000 h 612000"/>
              <a:gd name="connsiteX12" fmla="*/ 2134648 w 2134648"/>
              <a:gd name="connsiteY12" fmla="*/ 509998 h 612000"/>
              <a:gd name="connsiteX13" fmla="*/ 2032646 w 2134648"/>
              <a:gd name="connsiteY13" fmla="*/ 612000 h 612000"/>
              <a:gd name="connsiteX14" fmla="*/ 1495338 w 2134648"/>
              <a:gd name="connsiteY14" fmla="*/ 612000 h 612000"/>
              <a:gd name="connsiteX15" fmla="*/ 889437 w 2134648"/>
              <a:gd name="connsiteY15" fmla="*/ 612000 h 612000"/>
              <a:gd name="connsiteX16" fmla="*/ 355775 w 2134648"/>
              <a:gd name="connsiteY16" fmla="*/ 612000 h 612000"/>
              <a:gd name="connsiteX17" fmla="*/ 355775 w 2134648"/>
              <a:gd name="connsiteY17" fmla="*/ 612000 h 612000"/>
              <a:gd name="connsiteX18" fmla="*/ 102002 w 2134648"/>
              <a:gd name="connsiteY18" fmla="*/ 612000 h 612000"/>
              <a:gd name="connsiteX19" fmla="*/ 0 w 2134648"/>
              <a:gd name="connsiteY19" fmla="*/ 509998 h 612000"/>
              <a:gd name="connsiteX20" fmla="*/ 0 w 2134648"/>
              <a:gd name="connsiteY20" fmla="*/ 255000 h 612000"/>
              <a:gd name="connsiteX21" fmla="*/ 0 w 2134648"/>
              <a:gd name="connsiteY21" fmla="*/ 102000 h 612000"/>
              <a:gd name="connsiteX22" fmla="*/ 0 w 2134648"/>
              <a:gd name="connsiteY22" fmla="*/ 102000 h 612000"/>
              <a:gd name="connsiteX23" fmla="*/ 0 w 2134648"/>
              <a:gd name="connsiteY23" fmla="*/ 102002 h 6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34648" h="612000" fill="none" extrusionOk="0">
                <a:moveTo>
                  <a:pt x="0" y="102002"/>
                </a:moveTo>
                <a:cubicBezTo>
                  <a:pt x="-9821" y="37028"/>
                  <a:pt x="45752" y="-9795"/>
                  <a:pt x="102002" y="0"/>
                </a:cubicBezTo>
                <a:cubicBezTo>
                  <a:pt x="184919" y="10117"/>
                  <a:pt x="245999" y="-1716"/>
                  <a:pt x="355775" y="0"/>
                </a:cubicBezTo>
                <a:cubicBezTo>
                  <a:pt x="297444" y="-53350"/>
                  <a:pt x="193990" y="-155761"/>
                  <a:pt x="137984" y="-209794"/>
                </a:cubicBezTo>
                <a:cubicBezTo>
                  <a:pt x="293254" y="-168860"/>
                  <a:pt x="381505" y="-131308"/>
                  <a:pt x="521225" y="-102799"/>
                </a:cubicBezTo>
                <a:cubicBezTo>
                  <a:pt x="660945" y="-74290"/>
                  <a:pt x="798040" y="-35641"/>
                  <a:pt x="889437" y="0"/>
                </a:cubicBezTo>
                <a:cubicBezTo>
                  <a:pt x="1071344" y="13691"/>
                  <a:pt x="1239343" y="18997"/>
                  <a:pt x="1483906" y="0"/>
                </a:cubicBezTo>
                <a:cubicBezTo>
                  <a:pt x="1728469" y="-18997"/>
                  <a:pt x="1777360" y="-24375"/>
                  <a:pt x="2032646" y="0"/>
                </a:cubicBezTo>
                <a:cubicBezTo>
                  <a:pt x="2091003" y="-3904"/>
                  <a:pt x="2140423" y="49964"/>
                  <a:pt x="2134648" y="102002"/>
                </a:cubicBezTo>
                <a:lnTo>
                  <a:pt x="2134648" y="102000"/>
                </a:lnTo>
                <a:lnTo>
                  <a:pt x="2134648" y="102000"/>
                </a:lnTo>
                <a:cubicBezTo>
                  <a:pt x="2135344" y="166187"/>
                  <a:pt x="2139317" y="178559"/>
                  <a:pt x="2134648" y="255000"/>
                </a:cubicBezTo>
                <a:cubicBezTo>
                  <a:pt x="2132054" y="319441"/>
                  <a:pt x="2138423" y="412385"/>
                  <a:pt x="2134648" y="509998"/>
                </a:cubicBezTo>
                <a:cubicBezTo>
                  <a:pt x="2136284" y="567929"/>
                  <a:pt x="2096161" y="613276"/>
                  <a:pt x="2032646" y="612000"/>
                </a:cubicBezTo>
                <a:cubicBezTo>
                  <a:pt x="1817813" y="594247"/>
                  <a:pt x="1651304" y="609757"/>
                  <a:pt x="1495338" y="612000"/>
                </a:cubicBezTo>
                <a:cubicBezTo>
                  <a:pt x="1339372" y="614243"/>
                  <a:pt x="1186469" y="622052"/>
                  <a:pt x="889437" y="612000"/>
                </a:cubicBezTo>
                <a:cubicBezTo>
                  <a:pt x="750029" y="587523"/>
                  <a:pt x="545235" y="605131"/>
                  <a:pt x="355775" y="612000"/>
                </a:cubicBezTo>
                <a:lnTo>
                  <a:pt x="355775" y="612000"/>
                </a:lnTo>
                <a:cubicBezTo>
                  <a:pt x="228933" y="621032"/>
                  <a:pt x="182787" y="605475"/>
                  <a:pt x="102002" y="612000"/>
                </a:cubicBezTo>
                <a:cubicBezTo>
                  <a:pt x="53089" y="623642"/>
                  <a:pt x="-796" y="576779"/>
                  <a:pt x="0" y="509998"/>
                </a:cubicBezTo>
                <a:cubicBezTo>
                  <a:pt x="-11463" y="429615"/>
                  <a:pt x="-2525" y="310355"/>
                  <a:pt x="0" y="255000"/>
                </a:cubicBezTo>
                <a:cubicBezTo>
                  <a:pt x="-4375" y="197905"/>
                  <a:pt x="1981" y="152740"/>
                  <a:pt x="0" y="102000"/>
                </a:cubicBezTo>
                <a:lnTo>
                  <a:pt x="0" y="102000"/>
                </a:lnTo>
                <a:lnTo>
                  <a:pt x="0" y="102002"/>
                </a:lnTo>
                <a:close/>
              </a:path>
              <a:path w="2134648" h="612000" stroke="0" extrusionOk="0">
                <a:moveTo>
                  <a:pt x="0" y="102002"/>
                </a:moveTo>
                <a:cubicBezTo>
                  <a:pt x="-427" y="41683"/>
                  <a:pt x="49961" y="-4755"/>
                  <a:pt x="102002" y="0"/>
                </a:cubicBezTo>
                <a:cubicBezTo>
                  <a:pt x="157005" y="-2286"/>
                  <a:pt x="288955" y="-2336"/>
                  <a:pt x="355775" y="0"/>
                </a:cubicBezTo>
                <a:cubicBezTo>
                  <a:pt x="310137" y="-57870"/>
                  <a:pt x="250339" y="-111698"/>
                  <a:pt x="137984" y="-209794"/>
                </a:cubicBezTo>
                <a:cubicBezTo>
                  <a:pt x="295912" y="-157628"/>
                  <a:pt x="399237" y="-156288"/>
                  <a:pt x="498681" y="-109093"/>
                </a:cubicBezTo>
                <a:cubicBezTo>
                  <a:pt x="598125" y="-61898"/>
                  <a:pt x="791281" y="-17429"/>
                  <a:pt x="889437" y="0"/>
                </a:cubicBezTo>
                <a:cubicBezTo>
                  <a:pt x="1089646" y="-7193"/>
                  <a:pt x="1322783" y="15724"/>
                  <a:pt x="1483906" y="0"/>
                </a:cubicBezTo>
                <a:cubicBezTo>
                  <a:pt x="1645029" y="-15724"/>
                  <a:pt x="1873236" y="16047"/>
                  <a:pt x="2032646" y="0"/>
                </a:cubicBezTo>
                <a:cubicBezTo>
                  <a:pt x="2092730" y="-66"/>
                  <a:pt x="2141492" y="37769"/>
                  <a:pt x="2134648" y="102002"/>
                </a:cubicBezTo>
                <a:lnTo>
                  <a:pt x="2134648" y="102000"/>
                </a:lnTo>
                <a:lnTo>
                  <a:pt x="2134648" y="102000"/>
                </a:lnTo>
                <a:cubicBezTo>
                  <a:pt x="2141723" y="158755"/>
                  <a:pt x="2140860" y="217782"/>
                  <a:pt x="2134648" y="255000"/>
                </a:cubicBezTo>
                <a:cubicBezTo>
                  <a:pt x="2140234" y="358679"/>
                  <a:pt x="2142607" y="458224"/>
                  <a:pt x="2134648" y="509998"/>
                </a:cubicBezTo>
                <a:cubicBezTo>
                  <a:pt x="2133887" y="562279"/>
                  <a:pt x="2091915" y="607450"/>
                  <a:pt x="2032646" y="612000"/>
                </a:cubicBezTo>
                <a:cubicBezTo>
                  <a:pt x="1759582" y="595578"/>
                  <a:pt x="1613781" y="615237"/>
                  <a:pt x="1461042" y="612000"/>
                </a:cubicBezTo>
                <a:cubicBezTo>
                  <a:pt x="1308303" y="608763"/>
                  <a:pt x="1050420" y="602138"/>
                  <a:pt x="889437" y="612000"/>
                </a:cubicBezTo>
                <a:cubicBezTo>
                  <a:pt x="684690" y="587435"/>
                  <a:pt x="519491" y="601132"/>
                  <a:pt x="355775" y="612000"/>
                </a:cubicBezTo>
                <a:lnTo>
                  <a:pt x="355775" y="612000"/>
                </a:lnTo>
                <a:cubicBezTo>
                  <a:pt x="264782" y="615883"/>
                  <a:pt x="180104" y="610312"/>
                  <a:pt x="102002" y="612000"/>
                </a:cubicBezTo>
                <a:cubicBezTo>
                  <a:pt x="42239" y="625447"/>
                  <a:pt x="4327" y="569637"/>
                  <a:pt x="0" y="509998"/>
                </a:cubicBezTo>
                <a:cubicBezTo>
                  <a:pt x="-4063" y="453126"/>
                  <a:pt x="-2451" y="324714"/>
                  <a:pt x="0" y="255000"/>
                </a:cubicBezTo>
                <a:cubicBezTo>
                  <a:pt x="-6009" y="208053"/>
                  <a:pt x="-7118" y="172224"/>
                  <a:pt x="0" y="102000"/>
                </a:cubicBezTo>
                <a:lnTo>
                  <a:pt x="0" y="102000"/>
                </a:lnTo>
                <a:lnTo>
                  <a:pt x="0" y="102002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76600361">
                  <a:prstGeom prst="wedgeRoundRectCallout">
                    <a:avLst>
                      <a:gd name="adj1" fmla="val -43536"/>
                      <a:gd name="adj2" fmla="val -84280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‘I’m compensated if I’ve shown loyalty to companies!’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1422A7-7B99-4453-BBF2-B2447F9FBED2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20" name="Block Arc 4">
              <a:extLst>
                <a:ext uri="{FF2B5EF4-FFF2-40B4-BE49-F238E27FC236}">
                  <a16:creationId xmlns:a16="http://schemas.microsoft.com/office/drawing/2014/main" id="{4C6CDFCD-98D3-4BDF-AC96-6AE0C0B01A02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1" name="Picture 83">
              <a:extLst>
                <a:ext uri="{FF2B5EF4-FFF2-40B4-BE49-F238E27FC236}">
                  <a16:creationId xmlns:a16="http://schemas.microsoft.com/office/drawing/2014/main" id="{12C476C5-F6DE-4CCE-BF10-73701A2CE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86304B7-64C8-497A-9EC9-46118629B3B8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4" name="Marcador de Posição de Conteúdo 2">
            <a:extLst>
              <a:ext uri="{FF2B5EF4-FFF2-40B4-BE49-F238E27FC236}">
                <a16:creationId xmlns:a16="http://schemas.microsoft.com/office/drawing/2014/main" id="{2078EBC7-C37B-4AD2-B97C-0E3E73A24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22" y="1782800"/>
            <a:ext cx="6269710" cy="1646200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Clr>
                <a:schemeClr val="accent6">
                  <a:lumMod val="50000"/>
                </a:schemeClr>
              </a:buClr>
              <a:buNone/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Pearson and Spearman analysis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Job Level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and </a:t>
            </a: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Monthly Income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(&gt; 0.9)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IncHourlyRate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Monthly Income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(&gt; 0.8)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YearsAtCompany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YearsInCurrentRole/YearsWithCurrManager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(&gt; 0.8)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8EB8950A-085C-4BAC-BEF1-DF573034DC4E}"/>
              </a:ext>
            </a:extLst>
          </p:cNvPr>
          <p:cNvSpPr/>
          <p:nvPr/>
        </p:nvSpPr>
        <p:spPr>
          <a:xfrm>
            <a:off x="1837941" y="493805"/>
            <a:ext cx="581313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Correlation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 descr="Ver a imagem de origem">
            <a:extLst>
              <a:ext uri="{FF2B5EF4-FFF2-40B4-BE49-F238E27FC236}">
                <a16:creationId xmlns:a16="http://schemas.microsoft.com/office/drawing/2014/main" id="{4D069624-9CA4-40A0-AAEA-5794D14B0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807" b="95305" l="10000" r="94681">
                        <a14:foregroundMark x1="13191" y1="50888" x2="13191" y2="50888"/>
                        <a14:foregroundMark x1="12660" y1="60025" x2="12660" y2="60025"/>
                        <a14:foregroundMark x1="28617" y1="92386" x2="28617" y2="92386"/>
                        <a14:foregroundMark x1="60957" y1="94670" x2="60957" y2="94670"/>
                        <a14:foregroundMark x1="46064" y1="67005" x2="46064" y2="67005"/>
                        <a14:foregroundMark x1="47447" y1="73223" x2="47447" y2="73223"/>
                        <a14:foregroundMark x1="75106" y1="84010" x2="75106" y2="84010"/>
                        <a14:foregroundMark x1="77021" y1="81472" x2="77021" y2="81472"/>
                        <a14:foregroundMark x1="79574" y1="95178" x2="79574" y2="95178"/>
                        <a14:foregroundMark x1="94681" y1="39467" x2="94681" y2="39467"/>
                        <a14:foregroundMark x1="36915" y1="7995" x2="36915" y2="7995"/>
                        <a14:foregroundMark x1="45851" y1="42005" x2="45851" y2="42005"/>
                        <a14:foregroundMark x1="37979" y1="43020" x2="37979" y2="43020"/>
                        <a14:foregroundMark x1="38723" y1="36802" x2="38723" y2="36802"/>
                        <a14:foregroundMark x1="38511" y1="34898" x2="38511" y2="34898"/>
                        <a14:foregroundMark x1="38511" y1="33629" x2="38511" y2="33629"/>
                        <a14:foregroundMark x1="39681" y1="33376" x2="39681" y2="33376"/>
                        <a14:foregroundMark x1="47979" y1="34391" x2="47979" y2="34391"/>
                        <a14:foregroundMark x1="31702" y1="33629" x2="31702" y2="33629"/>
                        <a14:foregroundMark x1="28723" y1="35152" x2="28723" y2="35152"/>
                        <a14:foregroundMark x1="29894" y1="38959" x2="29894" y2="38959"/>
                        <a14:foregroundMark x1="35319" y1="39086" x2="35319" y2="39086"/>
                        <a14:foregroundMark x1="48936" y1="38325" x2="48936" y2="38325"/>
                        <a14:foregroundMark x1="49894" y1="41371" x2="49894" y2="41371"/>
                        <a14:foregroundMark x1="50638" y1="47589" x2="50638" y2="47589"/>
                        <a14:foregroundMark x1="43511" y1="47589" x2="43511" y2="47589"/>
                        <a14:foregroundMark x1="38617" y1="47208" x2="38617" y2="47208"/>
                        <a14:foregroundMark x1="39574" y1="43020" x2="39574" y2="43020"/>
                        <a14:foregroundMark x1="12553" y1="77411" x2="12553" y2="77411"/>
                        <a14:foregroundMark x1="13191" y1="76523" x2="13191" y2="76523"/>
                        <a14:foregroundMark x1="14149" y1="76396" x2="14149" y2="76396"/>
                        <a14:foregroundMark x1="14149" y1="75508" x2="12234" y2="79695"/>
                        <a14:foregroundMark x1="14043" y1="75127" x2="14043" y2="75127"/>
                        <a14:foregroundMark x1="14149" y1="75508" x2="14149" y2="75508"/>
                        <a14:foregroundMark x1="14043" y1="75508" x2="14043" y2="75508"/>
                        <a14:foregroundMark x1="13936" y1="75000" x2="13936" y2="75000"/>
                        <a14:foregroundMark x1="14149" y1="75254" x2="14149" y2="75254"/>
                        <a14:foregroundMark x1="38298" y1="95305" x2="38298" y2="95305"/>
                        <a14:backgroundMark x1="31064" y1="6345" x2="42872" y2="4061"/>
                        <a14:backgroundMark x1="42872" y1="4061" x2="54574" y2="5330"/>
                        <a14:backgroundMark x1="54574" y1="5330" x2="49468" y2="1015"/>
                        <a14:backgroundMark x1="49468" y1="1015" x2="31064" y2="1142"/>
                        <a14:backgroundMark x1="31064" y1="1142" x2="31383" y2="5838"/>
                        <a14:backgroundMark x1="14154" y1="75127" x2="14681" y2="73985"/>
                        <a14:backgroundMark x1="11809" y1="80203" x2="12085" y2="79606"/>
                        <a14:backgroundMark x1="14681" y1="73985" x2="8830" y2="61421"/>
                        <a14:backgroundMark x1="8830" y1="61421" x2="8511" y2="76904"/>
                        <a14:backgroundMark x1="10153" y1="78618" x2="11915" y2="80457"/>
                        <a14:backgroundMark x1="8511" y1="76904" x2="9790" y2="78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220" y="5134979"/>
            <a:ext cx="1942711" cy="162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Bolha de Discurso: Retângulo com Cantos Arredondados 242">
            <a:extLst>
              <a:ext uri="{FF2B5EF4-FFF2-40B4-BE49-F238E27FC236}">
                <a16:creationId xmlns:a16="http://schemas.microsoft.com/office/drawing/2014/main" id="{BDA241D4-F5BD-4A06-8D57-A1A87035BF3D}"/>
              </a:ext>
            </a:extLst>
          </p:cNvPr>
          <p:cNvSpPr/>
          <p:nvPr/>
        </p:nvSpPr>
        <p:spPr>
          <a:xfrm>
            <a:off x="3639575" y="4458771"/>
            <a:ext cx="2016000" cy="792000"/>
          </a:xfrm>
          <a:custGeom>
            <a:avLst/>
            <a:gdLst>
              <a:gd name="connsiteX0" fmla="*/ 0 w 2016000"/>
              <a:gd name="connsiteY0" fmla="*/ 132003 h 792000"/>
              <a:gd name="connsiteX1" fmla="*/ 132003 w 2016000"/>
              <a:gd name="connsiteY1" fmla="*/ 0 h 792000"/>
              <a:gd name="connsiteX2" fmla="*/ 336000 w 2016000"/>
              <a:gd name="connsiteY2" fmla="*/ 0 h 792000"/>
              <a:gd name="connsiteX3" fmla="*/ 336000 w 2016000"/>
              <a:gd name="connsiteY3" fmla="*/ 0 h 792000"/>
              <a:gd name="connsiteX4" fmla="*/ 840000 w 2016000"/>
              <a:gd name="connsiteY4" fmla="*/ 0 h 792000"/>
              <a:gd name="connsiteX5" fmla="*/ 1372438 w 2016000"/>
              <a:gd name="connsiteY5" fmla="*/ 0 h 792000"/>
              <a:gd name="connsiteX6" fmla="*/ 1883997 w 2016000"/>
              <a:gd name="connsiteY6" fmla="*/ 0 h 792000"/>
              <a:gd name="connsiteX7" fmla="*/ 2016000 w 2016000"/>
              <a:gd name="connsiteY7" fmla="*/ 132003 h 792000"/>
              <a:gd name="connsiteX8" fmla="*/ 2016000 w 2016000"/>
              <a:gd name="connsiteY8" fmla="*/ 462000 h 792000"/>
              <a:gd name="connsiteX9" fmla="*/ 2016000 w 2016000"/>
              <a:gd name="connsiteY9" fmla="*/ 462000 h 792000"/>
              <a:gd name="connsiteX10" fmla="*/ 2016000 w 2016000"/>
              <a:gd name="connsiteY10" fmla="*/ 660000 h 792000"/>
              <a:gd name="connsiteX11" fmla="*/ 2016000 w 2016000"/>
              <a:gd name="connsiteY11" fmla="*/ 659997 h 792000"/>
              <a:gd name="connsiteX12" fmla="*/ 1883997 w 2016000"/>
              <a:gd name="connsiteY12" fmla="*/ 792000 h 792000"/>
              <a:gd name="connsiteX13" fmla="*/ 1341119 w 2016000"/>
              <a:gd name="connsiteY13" fmla="*/ 792000 h 792000"/>
              <a:gd name="connsiteX14" fmla="*/ 840000 w 2016000"/>
              <a:gd name="connsiteY14" fmla="*/ 792000 h 792000"/>
              <a:gd name="connsiteX15" fmla="*/ 750799 w 2016000"/>
              <a:gd name="connsiteY15" fmla="*/ 947319 h 792000"/>
              <a:gd name="connsiteX16" fmla="*/ 336000 w 2016000"/>
              <a:gd name="connsiteY16" fmla="*/ 792000 h 792000"/>
              <a:gd name="connsiteX17" fmla="*/ 132003 w 2016000"/>
              <a:gd name="connsiteY17" fmla="*/ 792000 h 792000"/>
              <a:gd name="connsiteX18" fmla="*/ 0 w 2016000"/>
              <a:gd name="connsiteY18" fmla="*/ 659997 h 792000"/>
              <a:gd name="connsiteX19" fmla="*/ 0 w 2016000"/>
              <a:gd name="connsiteY19" fmla="*/ 660000 h 792000"/>
              <a:gd name="connsiteX20" fmla="*/ 0 w 2016000"/>
              <a:gd name="connsiteY20" fmla="*/ 462000 h 792000"/>
              <a:gd name="connsiteX21" fmla="*/ 0 w 2016000"/>
              <a:gd name="connsiteY21" fmla="*/ 462000 h 792000"/>
              <a:gd name="connsiteX22" fmla="*/ 0 w 2016000"/>
              <a:gd name="connsiteY22" fmla="*/ 132003 h 7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16000" h="792000" fill="none" extrusionOk="0">
                <a:moveTo>
                  <a:pt x="0" y="132003"/>
                </a:moveTo>
                <a:cubicBezTo>
                  <a:pt x="-2880" y="59676"/>
                  <a:pt x="56929" y="-1862"/>
                  <a:pt x="132003" y="0"/>
                </a:cubicBezTo>
                <a:cubicBezTo>
                  <a:pt x="233809" y="8048"/>
                  <a:pt x="268620" y="-5715"/>
                  <a:pt x="336000" y="0"/>
                </a:cubicBezTo>
                <a:lnTo>
                  <a:pt x="336000" y="0"/>
                </a:lnTo>
                <a:cubicBezTo>
                  <a:pt x="488526" y="-6606"/>
                  <a:pt x="650619" y="4578"/>
                  <a:pt x="840000" y="0"/>
                </a:cubicBezTo>
                <a:cubicBezTo>
                  <a:pt x="961355" y="-23511"/>
                  <a:pt x="1149711" y="-13213"/>
                  <a:pt x="1372438" y="0"/>
                </a:cubicBezTo>
                <a:cubicBezTo>
                  <a:pt x="1595165" y="13213"/>
                  <a:pt x="1661110" y="21963"/>
                  <a:pt x="1883997" y="0"/>
                </a:cubicBezTo>
                <a:cubicBezTo>
                  <a:pt x="1967530" y="-7818"/>
                  <a:pt x="2005703" y="63848"/>
                  <a:pt x="2016000" y="132003"/>
                </a:cubicBezTo>
                <a:cubicBezTo>
                  <a:pt x="2005342" y="243990"/>
                  <a:pt x="2031215" y="337005"/>
                  <a:pt x="2016000" y="462000"/>
                </a:cubicBezTo>
                <a:lnTo>
                  <a:pt x="2016000" y="462000"/>
                </a:lnTo>
                <a:cubicBezTo>
                  <a:pt x="2008789" y="528560"/>
                  <a:pt x="2022724" y="581433"/>
                  <a:pt x="2016000" y="660000"/>
                </a:cubicBezTo>
                <a:lnTo>
                  <a:pt x="2016000" y="659997"/>
                </a:lnTo>
                <a:cubicBezTo>
                  <a:pt x="2008310" y="719332"/>
                  <a:pt x="1954104" y="798071"/>
                  <a:pt x="1883997" y="792000"/>
                </a:cubicBezTo>
                <a:cubicBezTo>
                  <a:pt x="1636552" y="791741"/>
                  <a:pt x="1603540" y="790280"/>
                  <a:pt x="1341119" y="792000"/>
                </a:cubicBezTo>
                <a:cubicBezTo>
                  <a:pt x="1078698" y="793720"/>
                  <a:pt x="1019966" y="771552"/>
                  <a:pt x="840000" y="792000"/>
                </a:cubicBezTo>
                <a:cubicBezTo>
                  <a:pt x="799891" y="869058"/>
                  <a:pt x="774482" y="903844"/>
                  <a:pt x="750799" y="947319"/>
                </a:cubicBezTo>
                <a:cubicBezTo>
                  <a:pt x="607682" y="909610"/>
                  <a:pt x="467747" y="820232"/>
                  <a:pt x="336000" y="792000"/>
                </a:cubicBezTo>
                <a:cubicBezTo>
                  <a:pt x="238455" y="788335"/>
                  <a:pt x="228562" y="796158"/>
                  <a:pt x="132003" y="792000"/>
                </a:cubicBezTo>
                <a:cubicBezTo>
                  <a:pt x="76798" y="794908"/>
                  <a:pt x="-1597" y="717335"/>
                  <a:pt x="0" y="659997"/>
                </a:cubicBezTo>
                <a:lnTo>
                  <a:pt x="0" y="660000"/>
                </a:lnTo>
                <a:cubicBezTo>
                  <a:pt x="3594" y="571397"/>
                  <a:pt x="-1122" y="558268"/>
                  <a:pt x="0" y="462000"/>
                </a:cubicBezTo>
                <a:lnTo>
                  <a:pt x="0" y="462000"/>
                </a:lnTo>
                <a:cubicBezTo>
                  <a:pt x="-3129" y="310950"/>
                  <a:pt x="7129" y="224794"/>
                  <a:pt x="0" y="132003"/>
                </a:cubicBezTo>
                <a:close/>
              </a:path>
              <a:path w="2016000" h="792000" stroke="0" extrusionOk="0">
                <a:moveTo>
                  <a:pt x="0" y="132003"/>
                </a:moveTo>
                <a:cubicBezTo>
                  <a:pt x="-717" y="52417"/>
                  <a:pt x="68838" y="-10786"/>
                  <a:pt x="132003" y="0"/>
                </a:cubicBezTo>
                <a:cubicBezTo>
                  <a:pt x="180957" y="-9416"/>
                  <a:pt x="280695" y="9115"/>
                  <a:pt x="336000" y="0"/>
                </a:cubicBezTo>
                <a:lnTo>
                  <a:pt x="336000" y="0"/>
                </a:lnTo>
                <a:cubicBezTo>
                  <a:pt x="543960" y="-7908"/>
                  <a:pt x="607382" y="3161"/>
                  <a:pt x="840000" y="0"/>
                </a:cubicBezTo>
                <a:cubicBezTo>
                  <a:pt x="1085255" y="-13912"/>
                  <a:pt x="1204367" y="17916"/>
                  <a:pt x="1341119" y="0"/>
                </a:cubicBezTo>
                <a:cubicBezTo>
                  <a:pt x="1477871" y="-17916"/>
                  <a:pt x="1706190" y="18127"/>
                  <a:pt x="1883997" y="0"/>
                </a:cubicBezTo>
                <a:cubicBezTo>
                  <a:pt x="1961053" y="-1735"/>
                  <a:pt x="2022241" y="65294"/>
                  <a:pt x="2016000" y="132003"/>
                </a:cubicBezTo>
                <a:cubicBezTo>
                  <a:pt x="2016845" y="265376"/>
                  <a:pt x="2003346" y="369330"/>
                  <a:pt x="2016000" y="462000"/>
                </a:cubicBezTo>
                <a:lnTo>
                  <a:pt x="2016000" y="462000"/>
                </a:lnTo>
                <a:cubicBezTo>
                  <a:pt x="2017838" y="518191"/>
                  <a:pt x="2018172" y="580173"/>
                  <a:pt x="2016000" y="660000"/>
                </a:cubicBezTo>
                <a:lnTo>
                  <a:pt x="2016000" y="659997"/>
                </a:lnTo>
                <a:cubicBezTo>
                  <a:pt x="2010452" y="742680"/>
                  <a:pt x="1954132" y="790941"/>
                  <a:pt x="1883997" y="792000"/>
                </a:cubicBezTo>
                <a:cubicBezTo>
                  <a:pt x="1684467" y="803369"/>
                  <a:pt x="1457868" y="813745"/>
                  <a:pt x="1341119" y="792000"/>
                </a:cubicBezTo>
                <a:cubicBezTo>
                  <a:pt x="1224370" y="770255"/>
                  <a:pt x="1021011" y="776652"/>
                  <a:pt x="840000" y="792000"/>
                </a:cubicBezTo>
                <a:cubicBezTo>
                  <a:pt x="823429" y="826474"/>
                  <a:pt x="784854" y="870530"/>
                  <a:pt x="750799" y="947319"/>
                </a:cubicBezTo>
                <a:cubicBezTo>
                  <a:pt x="568441" y="882367"/>
                  <a:pt x="491481" y="872992"/>
                  <a:pt x="336000" y="792000"/>
                </a:cubicBezTo>
                <a:cubicBezTo>
                  <a:pt x="275315" y="789396"/>
                  <a:pt x="189489" y="790464"/>
                  <a:pt x="132003" y="792000"/>
                </a:cubicBezTo>
                <a:cubicBezTo>
                  <a:pt x="50407" y="795613"/>
                  <a:pt x="6428" y="742919"/>
                  <a:pt x="0" y="659997"/>
                </a:cubicBezTo>
                <a:lnTo>
                  <a:pt x="0" y="660000"/>
                </a:lnTo>
                <a:cubicBezTo>
                  <a:pt x="-7666" y="614128"/>
                  <a:pt x="9382" y="518000"/>
                  <a:pt x="0" y="462000"/>
                </a:cubicBezTo>
                <a:lnTo>
                  <a:pt x="0" y="462000"/>
                </a:lnTo>
                <a:cubicBezTo>
                  <a:pt x="11618" y="393645"/>
                  <a:pt x="-13277" y="250646"/>
                  <a:pt x="0" y="132003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76600361">
                  <a:prstGeom prst="wedgeRoundRectCallout">
                    <a:avLst>
                      <a:gd name="adj1" fmla="val -12758"/>
                      <a:gd name="adj2" fmla="val 69611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‘Not fair…The company charges more for my services, and I receive the same’</a:t>
            </a:r>
          </a:p>
        </p:txBody>
      </p:sp>
      <p:grpSp>
        <p:nvGrpSpPr>
          <p:cNvPr id="18" name="Agrupar 101">
            <a:extLst>
              <a:ext uri="{FF2B5EF4-FFF2-40B4-BE49-F238E27FC236}">
                <a16:creationId xmlns:a16="http://schemas.microsoft.com/office/drawing/2014/main" id="{DC217733-6A42-4718-B4C8-5638B580D662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28" name="Retângulo: Cantos Arredondados 102">
              <a:extLst>
                <a:ext uri="{FF2B5EF4-FFF2-40B4-BE49-F238E27FC236}">
                  <a16:creationId xmlns:a16="http://schemas.microsoft.com/office/drawing/2014/main" id="{4968349D-67BD-4760-9149-2E8BFF177995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4" descr="Ver a imagem de origem">
              <a:extLst>
                <a:ext uri="{FF2B5EF4-FFF2-40B4-BE49-F238E27FC236}">
                  <a16:creationId xmlns:a16="http://schemas.microsoft.com/office/drawing/2014/main" id="{189A3442-2643-4224-9462-4F50210EC0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Agrupar 104">
            <a:extLst>
              <a:ext uri="{FF2B5EF4-FFF2-40B4-BE49-F238E27FC236}">
                <a16:creationId xmlns:a16="http://schemas.microsoft.com/office/drawing/2014/main" id="{AB1B8D10-9706-409E-B5CB-D621859A97D1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32" name="Retângulo: Cantos Arredondados 105">
              <a:extLst>
                <a:ext uri="{FF2B5EF4-FFF2-40B4-BE49-F238E27FC236}">
                  <a16:creationId xmlns:a16="http://schemas.microsoft.com/office/drawing/2014/main" id="{F969505E-6CFF-472F-B4F5-3DB07AB0D3AF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2" descr="Ver a imagem de origem">
              <a:extLst>
                <a:ext uri="{FF2B5EF4-FFF2-40B4-BE49-F238E27FC236}">
                  <a16:creationId xmlns:a16="http://schemas.microsoft.com/office/drawing/2014/main" id="{7163537F-EE7A-458A-BB97-4C7B9217A3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61005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46FB7-15B0-420C-865B-BF9D9861D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7" y="1215224"/>
            <a:ext cx="5265174" cy="265021"/>
          </a:xfrm>
        </p:spPr>
        <p:txBody>
          <a:bodyPr/>
          <a:lstStyle/>
          <a:p>
            <a:r>
              <a:rPr lang="en-US" sz="2400" i="1"/>
              <a:t>an iterative process…</a:t>
            </a:r>
            <a:endParaRPr lang="pt-PT" i="1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CE1A4153-07FA-4A0E-B7E0-F18EF673A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6161876"/>
            <a:ext cx="2447544" cy="54864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9A23F7F7-AAFF-468E-B4FD-1CBE89037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0" y="6122252"/>
            <a:ext cx="3160776" cy="588264"/>
          </a:xfrm>
          <a:prstGeom prst="rect">
            <a:avLst/>
          </a:prstGeom>
        </p:spPr>
      </p:pic>
      <p:pic>
        <p:nvPicPr>
          <p:cNvPr id="11" name="Picture 1">
            <a:extLst>
              <a:ext uri="{FF2B5EF4-FFF2-40B4-BE49-F238E27FC236}">
                <a16:creationId xmlns:a16="http://schemas.microsoft.com/office/drawing/2014/main" id="{CB4CDA4A-E4AE-46ED-AB89-6D984E40F89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2" y="6319813"/>
            <a:ext cx="2099271" cy="390703"/>
          </a:xfrm>
          <a:prstGeom prst="rect">
            <a:avLst/>
          </a:prstGeom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806A140C-0898-4CCE-B1C8-A8B534A83E3C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31" name="Block Arc 4">
              <a:extLst>
                <a:ext uri="{FF2B5EF4-FFF2-40B4-BE49-F238E27FC236}">
                  <a16:creationId xmlns:a16="http://schemas.microsoft.com/office/drawing/2014/main" id="{F534455A-AB7F-488C-80BE-CC72FE189419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32" name="Picture 83">
              <a:extLst>
                <a:ext uri="{FF2B5EF4-FFF2-40B4-BE49-F238E27FC236}">
                  <a16:creationId xmlns:a16="http://schemas.microsoft.com/office/drawing/2014/main" id="{4F86CC4B-0155-42C9-997D-5767FDD75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A42417-0A53-4933-9237-67F5DBC50720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C8C4CBE7-A45B-4FBA-8881-DE0E4CDE4E25}"/>
              </a:ext>
            </a:extLst>
          </p:cNvPr>
          <p:cNvSpPr/>
          <p:nvPr/>
        </p:nvSpPr>
        <p:spPr>
          <a:xfrm>
            <a:off x="1837941" y="493805"/>
            <a:ext cx="996266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Model Evaluation and Selection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38192839-D6C4-4821-A07A-FBA4A4EC09E1}"/>
              </a:ext>
            </a:extLst>
          </p:cNvPr>
          <p:cNvGrpSpPr/>
          <p:nvPr/>
        </p:nvGrpSpPr>
        <p:grpSpPr>
          <a:xfrm>
            <a:off x="865928" y="1908264"/>
            <a:ext cx="10460144" cy="4398977"/>
            <a:chOff x="848711" y="2045912"/>
            <a:chExt cx="10460144" cy="4398977"/>
          </a:xfrm>
        </p:grpSpPr>
        <p:sp>
          <p:nvSpPr>
            <p:cNvPr id="52" name="Rectangle: Rounded Corners 4">
              <a:extLst>
                <a:ext uri="{FF2B5EF4-FFF2-40B4-BE49-F238E27FC236}">
                  <a16:creationId xmlns:a16="http://schemas.microsoft.com/office/drawing/2014/main" id="{2E3EBD39-9040-43CB-85F5-4C51CE575DE3}"/>
                </a:ext>
              </a:extLst>
            </p:cNvPr>
            <p:cNvSpPr txBox="1"/>
            <p:nvPr/>
          </p:nvSpPr>
          <p:spPr>
            <a:xfrm>
              <a:off x="8112055" y="2503478"/>
              <a:ext cx="3196800" cy="3194483"/>
            </a:xfrm>
            <a:prstGeom prst="roundRect">
              <a:avLst>
                <a:gd name="adj" fmla="val 1717"/>
              </a:avLst>
            </a:prstGeom>
            <a:ln w="19050">
              <a:solidFill>
                <a:schemeClr val="accent3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252000" rIns="99568" bIns="99568" numCol="1" spcCol="1270" anchor="t" anchorCtr="0">
              <a:noAutofit/>
            </a:bodyPr>
            <a:lstStyle/>
            <a:p>
              <a:pPr marL="176213" indent="-17621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3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GridSearchCV</a:t>
              </a: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find best parameters with each dataset for </a:t>
              </a:r>
              <a:r>
                <a:rPr lang="en-US" sz="1300" u="sng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Decision Tree</a:t>
              </a: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and </a:t>
              </a:r>
              <a:r>
                <a:rPr lang="en-US" sz="1300" u="sng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Neural Networks</a:t>
              </a:r>
            </a:p>
            <a:p>
              <a:pPr marL="176213" indent="-17621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Random Forest</a:t>
              </a:r>
            </a:p>
            <a:p>
              <a:pPr marL="176213" indent="-17621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Gradient Boosting</a:t>
              </a:r>
            </a:p>
            <a:p>
              <a:pPr marL="176213" indent="-17621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Logistic Regression</a:t>
              </a:r>
            </a:p>
            <a:p>
              <a:pPr marL="176213" indent="-17621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Naive Bayes</a:t>
              </a:r>
            </a:p>
            <a:p>
              <a:pPr marL="176213" indent="-17621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More to come…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</a:pP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45F8F1B-AAB1-464B-BAF7-EF46340A48FF}"/>
                </a:ext>
              </a:extLst>
            </p:cNvPr>
            <p:cNvSpPr/>
            <p:nvPr/>
          </p:nvSpPr>
          <p:spPr>
            <a:xfrm>
              <a:off x="1450184" y="3655064"/>
              <a:ext cx="1336379" cy="21758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026" name="Picture 2" descr="Cartoon young adult girl thinking icon Royalty Free Vector">
              <a:extLst>
                <a:ext uri="{FF2B5EF4-FFF2-40B4-BE49-F238E27FC236}">
                  <a16:creationId xmlns:a16="http://schemas.microsoft.com/office/drawing/2014/main" id="{0FA1BBE0-E271-4550-B173-04AD470586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52" t="7075" r="27869" b="13567"/>
            <a:stretch/>
          </p:blipFill>
          <p:spPr bwMode="auto">
            <a:xfrm>
              <a:off x="10399003" y="4024157"/>
              <a:ext cx="799736" cy="1576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: Rounded Corners 4">
              <a:extLst>
                <a:ext uri="{FF2B5EF4-FFF2-40B4-BE49-F238E27FC236}">
                  <a16:creationId xmlns:a16="http://schemas.microsoft.com/office/drawing/2014/main" id="{9573431A-DF7C-4772-8578-9D63EE274E43}"/>
                </a:ext>
              </a:extLst>
            </p:cNvPr>
            <p:cNvSpPr txBox="1"/>
            <p:nvPr/>
          </p:nvSpPr>
          <p:spPr>
            <a:xfrm>
              <a:off x="848711" y="2508613"/>
              <a:ext cx="3196800" cy="3194483"/>
            </a:xfrm>
            <a:prstGeom prst="roundRect">
              <a:avLst>
                <a:gd name="adj" fmla="val 1717"/>
              </a:avLst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252000" rIns="99568" bIns="99568" numCol="1" spcCol="1270" anchor="t" anchorCtr="0">
              <a:noAutofit/>
            </a:bodyPr>
            <a:lstStyle/>
            <a:p>
              <a:pPr marL="176213" lvl="0" indent="-176213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GB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Recursive Feature Elimination </a:t>
              </a:r>
            </a:p>
            <a:p>
              <a:pPr marL="176213" lvl="0" indent="-176213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GB" sz="13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rPr>
                <a:t>Decision Tree Feature Importance</a:t>
              </a:r>
            </a:p>
            <a:p>
              <a:pPr marL="265113" lvl="2" defTabSz="8890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GB" sz="1200" u="sng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Most Important Variables</a:t>
              </a:r>
              <a:r>
                <a:rPr lang="en-GB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</a:p>
            <a:p>
              <a:pPr marL="541338" lvl="2" indent="-187325" defTabSz="88900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GB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Monthly income</a:t>
              </a:r>
            </a:p>
            <a:p>
              <a:pPr marL="541338" lvl="2" indent="-187325" defTabSz="88900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GB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Daily and Hourly rate</a:t>
              </a:r>
            </a:p>
            <a:p>
              <a:pPr marL="541338" lvl="2" indent="-187325" defTabSz="88900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GB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Overtime</a:t>
              </a:r>
            </a:p>
            <a:p>
              <a:pPr marL="541338" lvl="2" indent="-187325" defTabSz="88900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en-GB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</a:t>
              </a:r>
              <a:r>
                <a:rPr lang="pt-PT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  <a:p>
              <a:pPr marL="541338" lvl="2" indent="-187325" defTabSz="88900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pt-PT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Distance from home</a:t>
              </a:r>
            </a:p>
            <a:p>
              <a:pPr marL="541338" lvl="2" indent="-187325" defTabSz="88900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pt-PT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Income to daily rate ratio</a:t>
              </a:r>
            </a:p>
            <a:p>
              <a:pPr marL="541338" lvl="2" indent="-187325" defTabSz="88900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pt-PT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Monthly rate to income ratio</a:t>
              </a:r>
            </a:p>
            <a:p>
              <a:pPr marL="541338" lvl="2" indent="-187325" defTabSz="889000">
                <a:lnSpc>
                  <a:spcPct val="11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Arial" panose="020B0604020202020204" pitchFamily="34" charset="0"/>
                <a:buChar char="•"/>
              </a:pPr>
              <a:r>
                <a:rPr lang="pt-PT" sz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Total working years</a:t>
              </a:r>
              <a:endParaRPr lang="pt-PT" sz="1200" kern="1200" noProof="0">
                <a:solidFill>
                  <a:prstClr val="black">
                    <a:lumMod val="65000"/>
                    <a:lumOff val="35000"/>
                  </a:prstClr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3050DEF5-2728-4C19-9802-5FF625796BDC}"/>
                </a:ext>
              </a:extLst>
            </p:cNvPr>
            <p:cNvSpPr txBox="1"/>
            <p:nvPr/>
          </p:nvSpPr>
          <p:spPr>
            <a:xfrm>
              <a:off x="1061111" y="2053173"/>
              <a:ext cx="2772000" cy="588264"/>
            </a:xfrm>
            <a:prstGeom prst="roundRect">
              <a:avLst>
                <a:gd name="adj" fmla="val 5322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00" b="1">
                  <a:solidFill>
                    <a:schemeClr val="bg1"/>
                  </a:solidFill>
                </a:rPr>
                <a:t>     </a:t>
              </a:r>
              <a:r>
                <a:rPr lang="en-GB" sz="1600" b="1">
                  <a:solidFill>
                    <a:schemeClr val="bg1"/>
                  </a:solidFill>
                </a:rPr>
                <a:t>Selected Features</a:t>
              </a:r>
              <a:endParaRPr lang="pt-PT" sz="1400" b="1">
                <a:solidFill>
                  <a:schemeClr val="bg1"/>
                </a:solidFill>
              </a:endParaRPr>
            </a:p>
            <a:p>
              <a:pPr lvl="0" algn="ctr">
                <a:lnSpc>
                  <a:spcPct val="150000"/>
                </a:lnSpc>
                <a:buChar char="•"/>
              </a:pPr>
              <a:endParaRPr lang="pt-PT" sz="1400" b="1" kern="1200" noProof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28" name="Picture 4" descr="Star Icon of Flat style - Available in SVG, PNG, EPS, AI &amp; Icon fonts">
              <a:extLst>
                <a:ext uri="{FF2B5EF4-FFF2-40B4-BE49-F238E27FC236}">
                  <a16:creationId xmlns:a16="http://schemas.microsoft.com/office/drawing/2014/main" id="{2A23F2EB-980D-45AD-BF6F-B748C2F46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556" b="92889" l="8000" r="96889">
                          <a14:foregroundMark x1="52889" y1="7556" x2="52889" y2="7556"/>
                          <a14:foregroundMark x1="94667" y1="40000" x2="94667" y2="40000"/>
                          <a14:foregroundMark x1="79111" y1="92889" x2="79111" y2="92889"/>
                          <a14:foregroundMark x1="97333" y1="39111" x2="97333" y2="39111"/>
                          <a14:foregroundMark x1="8000" y1="39111" x2="8000" y2="39111"/>
                          <a14:foregroundMark x1="25333" y1="92444" x2="25333" y2="92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222" y="3623889"/>
              <a:ext cx="263274" cy="263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: Rounded Corners 4">
              <a:extLst>
                <a:ext uri="{FF2B5EF4-FFF2-40B4-BE49-F238E27FC236}">
                  <a16:creationId xmlns:a16="http://schemas.microsoft.com/office/drawing/2014/main" id="{9DB2336D-426A-4C04-AFD4-21246FB7AE8D}"/>
                </a:ext>
              </a:extLst>
            </p:cNvPr>
            <p:cNvSpPr txBox="1"/>
            <p:nvPr/>
          </p:nvSpPr>
          <p:spPr>
            <a:xfrm>
              <a:off x="8324455" y="2045912"/>
              <a:ext cx="2772000" cy="588264"/>
            </a:xfrm>
            <a:prstGeom prst="roundRect">
              <a:avLst>
                <a:gd name="adj" fmla="val 532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t" anchorCtr="0">
              <a:no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-GB"/>
                <a:t>     </a:t>
              </a:r>
              <a:r>
                <a:rPr lang="en-GB" sz="1600"/>
                <a:t>Model Selection</a:t>
              </a:r>
              <a:endParaRPr lang="pt-PT" sz="1600"/>
            </a:p>
            <a:p>
              <a:endParaRPr lang="pt-PT"/>
            </a:p>
          </p:txBody>
        </p:sp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B933EECE-29F6-4B21-BEDC-1E4B692A33EB}"/>
                </a:ext>
              </a:extLst>
            </p:cNvPr>
            <p:cNvSpPr txBox="1"/>
            <p:nvPr/>
          </p:nvSpPr>
          <p:spPr>
            <a:xfrm>
              <a:off x="4664490" y="5856625"/>
              <a:ext cx="2772000" cy="588264"/>
            </a:xfrm>
            <a:prstGeom prst="roundRect">
              <a:avLst>
                <a:gd name="adj" fmla="val 5322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t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</a:t>
              </a:r>
              <a:r>
                <a:rPr lang="en-GB" sz="1600" b="1" dirty="0">
                  <a:solidFill>
                    <a:schemeClr val="bg1"/>
                  </a:solidFill>
                </a:rPr>
                <a:t>Fine Tuning</a:t>
              </a:r>
              <a:endParaRPr lang="pt-PT" sz="1600" b="1" dirty="0">
                <a:solidFill>
                  <a:schemeClr val="bg1"/>
                </a:solidFill>
              </a:endParaRPr>
            </a:p>
            <a:p>
              <a:pPr lvl="0" algn="ctr">
                <a:lnSpc>
                  <a:spcPct val="150000"/>
                </a:lnSpc>
                <a:buChar char="•"/>
              </a:pPr>
              <a:endParaRPr lang="pt-PT" sz="1400" b="1" kern="1200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24A5C06-E797-4B7C-A63D-9CBFD68C333B}"/>
                </a:ext>
              </a:extLst>
            </p:cNvPr>
            <p:cNvGrpSpPr/>
            <p:nvPr/>
          </p:nvGrpSpPr>
          <p:grpSpPr>
            <a:xfrm>
              <a:off x="4016410" y="2118040"/>
              <a:ext cx="464780" cy="385438"/>
              <a:chOff x="6448108" y="118616"/>
              <a:chExt cx="745668" cy="51419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246512E1-30FB-487C-92F7-8CF4A3E54ECA}"/>
                  </a:ext>
                </a:extLst>
              </p:cNvPr>
              <p:cNvSpPr/>
              <p:nvPr/>
            </p:nvSpPr>
            <p:spPr>
              <a:xfrm>
                <a:off x="6448108" y="118616"/>
                <a:ext cx="745668" cy="51419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Arrow: Right 4">
                <a:extLst>
                  <a:ext uri="{FF2B5EF4-FFF2-40B4-BE49-F238E27FC236}">
                    <a16:creationId xmlns:a16="http://schemas.microsoft.com/office/drawing/2014/main" id="{49BBA131-52EA-40AE-AD22-16527067BC40}"/>
                  </a:ext>
                </a:extLst>
              </p:cNvPr>
              <p:cNvSpPr txBox="1"/>
              <p:nvPr/>
            </p:nvSpPr>
            <p:spPr>
              <a:xfrm>
                <a:off x="6448108" y="221454"/>
                <a:ext cx="591411" cy="30851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pt-PT" sz="2000" kern="1200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5F7A2CD-D1B4-4BFD-A3FC-420B22FC2C94}"/>
                </a:ext>
              </a:extLst>
            </p:cNvPr>
            <p:cNvGrpSpPr/>
            <p:nvPr/>
          </p:nvGrpSpPr>
          <p:grpSpPr>
            <a:xfrm>
              <a:off x="7653720" y="2118041"/>
              <a:ext cx="464780" cy="385438"/>
              <a:chOff x="6448108" y="118616"/>
              <a:chExt cx="745668" cy="51419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3" name="Arrow: Right 42">
                <a:extLst>
                  <a:ext uri="{FF2B5EF4-FFF2-40B4-BE49-F238E27FC236}">
                    <a16:creationId xmlns:a16="http://schemas.microsoft.com/office/drawing/2014/main" id="{AA59C880-D273-4577-AB23-90C8548905C1}"/>
                  </a:ext>
                </a:extLst>
              </p:cNvPr>
              <p:cNvSpPr/>
              <p:nvPr/>
            </p:nvSpPr>
            <p:spPr>
              <a:xfrm>
                <a:off x="6448108" y="118616"/>
                <a:ext cx="745668" cy="51419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4" name="Arrow: Right 4">
                <a:extLst>
                  <a:ext uri="{FF2B5EF4-FFF2-40B4-BE49-F238E27FC236}">
                    <a16:creationId xmlns:a16="http://schemas.microsoft.com/office/drawing/2014/main" id="{B67F95D9-062D-4ECA-AA14-71E00D89D65C}"/>
                  </a:ext>
                </a:extLst>
              </p:cNvPr>
              <p:cNvSpPr txBox="1"/>
              <p:nvPr/>
            </p:nvSpPr>
            <p:spPr>
              <a:xfrm>
                <a:off x="6448108" y="221454"/>
                <a:ext cx="591411" cy="30851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pt-PT" sz="2000" kern="1200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73053-15E8-4CD1-8282-9BCEBB7DF847}"/>
                </a:ext>
              </a:extLst>
            </p:cNvPr>
            <p:cNvGrpSpPr/>
            <p:nvPr/>
          </p:nvGrpSpPr>
          <p:grpSpPr>
            <a:xfrm rot="9432163">
              <a:off x="7590755" y="5719874"/>
              <a:ext cx="464780" cy="385438"/>
              <a:chOff x="6448108" y="118616"/>
              <a:chExt cx="745668" cy="51419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6" name="Arrow: Right 45">
                <a:extLst>
                  <a:ext uri="{FF2B5EF4-FFF2-40B4-BE49-F238E27FC236}">
                    <a16:creationId xmlns:a16="http://schemas.microsoft.com/office/drawing/2014/main" id="{3FE4BE86-EC65-4FB6-9030-12338036DA21}"/>
                  </a:ext>
                </a:extLst>
              </p:cNvPr>
              <p:cNvSpPr/>
              <p:nvPr/>
            </p:nvSpPr>
            <p:spPr>
              <a:xfrm>
                <a:off x="6448108" y="118616"/>
                <a:ext cx="745668" cy="51419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7" name="Arrow: Right 4">
                <a:extLst>
                  <a:ext uri="{FF2B5EF4-FFF2-40B4-BE49-F238E27FC236}">
                    <a16:creationId xmlns:a16="http://schemas.microsoft.com/office/drawing/2014/main" id="{C6927065-5395-45DE-B6B0-C77655089676}"/>
                  </a:ext>
                </a:extLst>
              </p:cNvPr>
              <p:cNvSpPr txBox="1"/>
              <p:nvPr/>
            </p:nvSpPr>
            <p:spPr>
              <a:xfrm>
                <a:off x="6448108" y="221454"/>
                <a:ext cx="591411" cy="30851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pt-PT" sz="2000" kern="12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758414F-AC35-411C-A5D8-82C5D125698B}"/>
                </a:ext>
              </a:extLst>
            </p:cNvPr>
            <p:cNvGrpSpPr/>
            <p:nvPr/>
          </p:nvGrpSpPr>
          <p:grpSpPr>
            <a:xfrm rot="11831507">
              <a:off x="4033517" y="5705241"/>
              <a:ext cx="464780" cy="385438"/>
              <a:chOff x="6448108" y="118616"/>
              <a:chExt cx="745668" cy="514191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49" name="Arrow: Right 48">
                <a:extLst>
                  <a:ext uri="{FF2B5EF4-FFF2-40B4-BE49-F238E27FC236}">
                    <a16:creationId xmlns:a16="http://schemas.microsoft.com/office/drawing/2014/main" id="{BFE9A87F-EEBF-45A6-A25F-F1EEECAFBB11}"/>
                  </a:ext>
                </a:extLst>
              </p:cNvPr>
              <p:cNvSpPr/>
              <p:nvPr/>
            </p:nvSpPr>
            <p:spPr>
              <a:xfrm>
                <a:off x="6448108" y="118616"/>
                <a:ext cx="745668" cy="514191"/>
              </a:xfrm>
              <a:prstGeom prst="rightArrow">
                <a:avLst>
                  <a:gd name="adj1" fmla="val 60000"/>
                  <a:gd name="adj2" fmla="val 50000"/>
                </a:avLst>
              </a:prstGeom>
              <a:grp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Arrow: Right 4">
                <a:extLst>
                  <a:ext uri="{FF2B5EF4-FFF2-40B4-BE49-F238E27FC236}">
                    <a16:creationId xmlns:a16="http://schemas.microsoft.com/office/drawing/2014/main" id="{1B4F9E3C-7F1F-4DAA-A6AD-53FFB346EBEC}"/>
                  </a:ext>
                </a:extLst>
              </p:cNvPr>
              <p:cNvSpPr txBox="1"/>
              <p:nvPr/>
            </p:nvSpPr>
            <p:spPr>
              <a:xfrm>
                <a:off x="6448108" y="221454"/>
                <a:ext cx="591411" cy="308515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8890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pt-PT" sz="2000" kern="1200"/>
              </a:p>
            </p:txBody>
          </p:sp>
        </p:grp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37B0351-0AAC-4D9C-B7D5-04A157C9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6702" y="2113600"/>
              <a:ext cx="468000" cy="468000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BE3A9756-CC1B-403C-B6DE-226835E58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7541" y="2095600"/>
              <a:ext cx="504000" cy="504000"/>
            </a:xfrm>
            <a:prstGeom prst="rect">
              <a:avLst/>
            </a:prstGeom>
          </p:spPr>
        </p:pic>
        <p:sp>
          <p:nvSpPr>
            <p:cNvPr id="51" name="Rectangle: Rounded Corners 4">
              <a:extLst>
                <a:ext uri="{FF2B5EF4-FFF2-40B4-BE49-F238E27FC236}">
                  <a16:creationId xmlns:a16="http://schemas.microsoft.com/office/drawing/2014/main" id="{8BEB7CDE-17CF-494F-A5C3-A58C24A71DDD}"/>
                </a:ext>
              </a:extLst>
            </p:cNvPr>
            <p:cNvSpPr txBox="1"/>
            <p:nvPr/>
          </p:nvSpPr>
          <p:spPr>
            <a:xfrm>
              <a:off x="4452090" y="2503478"/>
              <a:ext cx="3196800" cy="3194483"/>
            </a:xfrm>
            <a:prstGeom prst="roundRect">
              <a:avLst>
                <a:gd name="adj" fmla="val 1717"/>
              </a:avLst>
            </a:prstGeom>
            <a:ln w="190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252000" rIns="99568" bIns="99568" numCol="1" spcCol="1270" anchor="t" anchorCtr="0">
              <a:noAutofit/>
            </a:bodyPr>
            <a:lstStyle/>
            <a:p>
              <a:pPr lvl="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GB" sz="1300" u="sng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 types of datasets: </a:t>
              </a:r>
            </a:p>
            <a:p>
              <a:pPr marL="176213" indent="-17621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GB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</a:t>
              </a:r>
              <a:r>
                <a:rPr lang="en-GB" sz="13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as is</a:t>
              </a:r>
            </a:p>
            <a:p>
              <a:pPr marL="176213" indent="-17621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normalized with </a:t>
              </a:r>
              <a:r>
                <a:rPr lang="en-US" sz="13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Robust Scaler</a:t>
              </a:r>
            </a:p>
            <a:p>
              <a:pPr marL="176213" indent="-17621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normalized with </a:t>
              </a:r>
              <a:r>
                <a:rPr lang="en-US" sz="1300" b="1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MinMax</a:t>
              </a:r>
              <a:r>
                <a:rPr lang="en-US" sz="13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Scaler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</a:pPr>
              <a:endParaRPr lang="en-GB" sz="130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</a:pPr>
              <a:r>
                <a:rPr lang="en-GB" sz="13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Variable nº of features of each dataset</a:t>
              </a: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176213" indent="-176213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endParaRPr lang="en-US" sz="13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827BBFB4-0D75-49BB-9868-EF0FD4CF9470}"/>
                </a:ext>
              </a:extLst>
            </p:cNvPr>
            <p:cNvSpPr txBox="1"/>
            <p:nvPr/>
          </p:nvSpPr>
          <p:spPr>
            <a:xfrm>
              <a:off x="4664490" y="2045912"/>
              <a:ext cx="2772000" cy="588264"/>
            </a:xfrm>
            <a:prstGeom prst="roundRect">
              <a:avLst>
                <a:gd name="adj" fmla="val 5322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t" anchorCtr="0">
              <a:no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 sz="1400" b="1">
                  <a:solidFill>
                    <a:schemeClr val="bg1"/>
                  </a:solidFill>
                </a:defRPr>
              </a:lvl1pPr>
            </a:lstStyle>
            <a:p>
              <a:r>
                <a:rPr lang="en-GB" sz="1600"/>
                <a:t>    Final Datasets</a:t>
              </a:r>
              <a:endParaRPr lang="pt-PT" sz="1600"/>
            </a:p>
            <a:p>
              <a:endParaRPr lang="pt-PT"/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77EECB6-4899-4A39-99FB-DABB18C48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907" y="2113600"/>
              <a:ext cx="468000" cy="468000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8B8BDFD5-97C4-4660-82B2-F3324EEEF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323" y="5900044"/>
              <a:ext cx="504000" cy="504000"/>
            </a:xfrm>
            <a:prstGeom prst="rect">
              <a:avLst/>
            </a:prstGeom>
          </p:spPr>
        </p:pic>
      </p:grpSp>
      <p:grpSp>
        <p:nvGrpSpPr>
          <p:cNvPr id="53" name="Agrupar 101">
            <a:extLst>
              <a:ext uri="{FF2B5EF4-FFF2-40B4-BE49-F238E27FC236}">
                <a16:creationId xmlns:a16="http://schemas.microsoft.com/office/drawing/2014/main" id="{7423842E-FEC5-42D3-84BC-1B18CD687C17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54" name="Retângulo: Cantos Arredondados 102">
              <a:extLst>
                <a:ext uri="{FF2B5EF4-FFF2-40B4-BE49-F238E27FC236}">
                  <a16:creationId xmlns:a16="http://schemas.microsoft.com/office/drawing/2014/main" id="{1E9EF77A-7039-49C3-9D0E-F5FFAC78F7E7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 descr="Ver a imagem de origem">
              <a:extLst>
                <a:ext uri="{FF2B5EF4-FFF2-40B4-BE49-F238E27FC236}">
                  <a16:creationId xmlns:a16="http://schemas.microsoft.com/office/drawing/2014/main" id="{38990960-4AFB-436C-8121-76B2FDBCA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Agrupar 104">
            <a:extLst>
              <a:ext uri="{FF2B5EF4-FFF2-40B4-BE49-F238E27FC236}">
                <a16:creationId xmlns:a16="http://schemas.microsoft.com/office/drawing/2014/main" id="{21C376BE-81EA-4A70-AB1B-DD5A3AAED2C1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57" name="Retângulo: Cantos Arredondados 105">
              <a:extLst>
                <a:ext uri="{FF2B5EF4-FFF2-40B4-BE49-F238E27FC236}">
                  <a16:creationId xmlns:a16="http://schemas.microsoft.com/office/drawing/2014/main" id="{54347449-DBF9-4B52-8B9D-4E0D181F9B88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2" descr="Ver a imagem de origem">
              <a:extLst>
                <a:ext uri="{FF2B5EF4-FFF2-40B4-BE49-F238E27FC236}">
                  <a16:creationId xmlns:a16="http://schemas.microsoft.com/office/drawing/2014/main" id="{EC05E533-F82A-4FFB-B67D-B389C7C0E8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138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9C8CF-74DF-4296-A4EB-3C94E79E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Human Resources Analytics</a:t>
            </a:r>
            <a:endParaRPr lang="en-US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150859B7-BCD2-4855-8696-A237C04E6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23" y="1339643"/>
            <a:ext cx="11447462" cy="31941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spcAft>
                <a:spcPts val="1800"/>
              </a:spcAft>
              <a:buClr>
                <a:schemeClr val="accent6">
                  <a:lumMod val="50000"/>
                </a:schemeClr>
              </a:buClr>
              <a:buNone/>
            </a:pPr>
            <a:r>
              <a:rPr lang="en-US" i="1">
                <a:solidFill>
                  <a:schemeClr val="tx1">
                    <a:lumMod val="65000"/>
                    <a:lumOff val="35000"/>
                  </a:schemeClr>
                </a:solidFill>
              </a:rPr>
              <a:t>Without data, you’re just another person with an opinion… 		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(W. Edwards Deming)</a:t>
            </a:r>
            <a:endParaRPr lang="en-US" sz="1400" i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Human Resources analytics is a 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data-driven approach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toward Human Resources Management where 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Human Resources data is collected and analyzed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in order to </a:t>
            </a:r>
            <a:r>
              <a:rPr lang="en-US" sz="1600" u="sng">
                <a:solidFill>
                  <a:schemeClr val="tx1">
                    <a:lumMod val="65000"/>
                    <a:lumOff val="35000"/>
                  </a:schemeClr>
                </a:solidFill>
              </a:rPr>
              <a:t>improve an organization’s workforce performance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This analysis is a measured evidence of 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how Human Resources initiatives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are contributing to the </a:t>
            </a:r>
            <a:r>
              <a:rPr lang="en-US" sz="1600" u="sng">
                <a:solidFill>
                  <a:schemeClr val="tx1">
                    <a:lumMod val="65000"/>
                    <a:lumOff val="35000"/>
                  </a:schemeClr>
                </a:solidFill>
              </a:rPr>
              <a:t>organization’s goals and strategies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Analytics helps companies 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track absenteeism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turnover, burnout, performance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and much more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Human Resources decisions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are </a:t>
            </a:r>
            <a:r>
              <a:rPr lang="en-US" sz="1600" u="sng">
                <a:solidFill>
                  <a:schemeClr val="tx1">
                    <a:lumMod val="65000"/>
                    <a:lumOff val="35000"/>
                  </a:schemeClr>
                </a:solidFill>
              </a:rPr>
              <a:t>no longer based on gut feeling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D312BF05-CF12-46F5-A214-DDCDACD47672}"/>
              </a:ext>
            </a:extLst>
          </p:cNvPr>
          <p:cNvGrpSpPr/>
          <p:nvPr/>
        </p:nvGrpSpPr>
        <p:grpSpPr>
          <a:xfrm>
            <a:off x="2572182" y="4708877"/>
            <a:ext cx="5760000" cy="1234084"/>
            <a:chOff x="3216000" y="4773880"/>
            <a:chExt cx="5760000" cy="1234084"/>
          </a:xfrm>
        </p:grpSpPr>
        <p:cxnSp>
          <p:nvCxnSpPr>
            <p:cNvPr id="67" name="Conexão reta 66">
              <a:extLst>
                <a:ext uri="{FF2B5EF4-FFF2-40B4-BE49-F238E27FC236}">
                  <a16:creationId xmlns:a16="http://schemas.microsoft.com/office/drawing/2014/main" id="{FBA99152-7757-4A2F-80CF-9F5347CBD7C6}"/>
                </a:ext>
              </a:extLst>
            </p:cNvPr>
            <p:cNvCxnSpPr/>
            <p:nvPr/>
          </p:nvCxnSpPr>
          <p:spPr>
            <a:xfrm>
              <a:off x="3216000" y="5607698"/>
              <a:ext cx="5760000" cy="0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Lágrima 67">
              <a:extLst>
                <a:ext uri="{FF2B5EF4-FFF2-40B4-BE49-F238E27FC236}">
                  <a16:creationId xmlns:a16="http://schemas.microsoft.com/office/drawing/2014/main" id="{FDC7A69E-034A-4F6F-BAD8-AEFB3393516E}"/>
                </a:ext>
              </a:extLst>
            </p:cNvPr>
            <p:cNvSpPr/>
            <p:nvPr/>
          </p:nvSpPr>
          <p:spPr>
            <a:xfrm rot="8002971">
              <a:off x="3965510" y="5274370"/>
              <a:ext cx="289249" cy="270582"/>
            </a:xfrm>
            <a:prstGeom prst="teardrop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E6A73F1B-6EE3-4B67-9BBE-561529F85617}"/>
                </a:ext>
              </a:extLst>
            </p:cNvPr>
            <p:cNvSpPr txBox="1"/>
            <p:nvPr/>
          </p:nvSpPr>
          <p:spPr>
            <a:xfrm>
              <a:off x="3786968" y="5700187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/>
                <a:t>1900s</a:t>
              </a:r>
              <a:endParaRPr lang="en-US" sz="1400"/>
            </a:p>
          </p:txBody>
        </p:sp>
        <p:sp>
          <p:nvSpPr>
            <p:cNvPr id="72" name="Lágrima 71">
              <a:extLst>
                <a:ext uri="{FF2B5EF4-FFF2-40B4-BE49-F238E27FC236}">
                  <a16:creationId xmlns:a16="http://schemas.microsoft.com/office/drawing/2014/main" id="{B0446145-2295-4906-A036-BF8A2F54F264}"/>
                </a:ext>
              </a:extLst>
            </p:cNvPr>
            <p:cNvSpPr/>
            <p:nvPr/>
          </p:nvSpPr>
          <p:spPr>
            <a:xfrm rot="8002971">
              <a:off x="5888627" y="5274370"/>
              <a:ext cx="289249" cy="270582"/>
            </a:xfrm>
            <a:prstGeom prst="teardrop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aixaDeTexto 72">
              <a:extLst>
                <a:ext uri="{FF2B5EF4-FFF2-40B4-BE49-F238E27FC236}">
                  <a16:creationId xmlns:a16="http://schemas.microsoft.com/office/drawing/2014/main" id="{CBE1757F-88D2-4BAA-AB24-BE5340060DBD}"/>
                </a:ext>
              </a:extLst>
            </p:cNvPr>
            <p:cNvSpPr txBox="1"/>
            <p:nvPr/>
          </p:nvSpPr>
          <p:spPr>
            <a:xfrm>
              <a:off x="5710085" y="5700187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PT" sz="1400"/>
                <a:t>2000s</a:t>
              </a:r>
              <a:endParaRPr lang="en-US" sz="1400"/>
            </a:p>
          </p:txBody>
        </p:sp>
        <p:sp>
          <p:nvSpPr>
            <p:cNvPr id="74" name="Lágrima 73">
              <a:extLst>
                <a:ext uri="{FF2B5EF4-FFF2-40B4-BE49-F238E27FC236}">
                  <a16:creationId xmlns:a16="http://schemas.microsoft.com/office/drawing/2014/main" id="{6B4E204B-D260-47AD-AB6C-918127F1FB71}"/>
                </a:ext>
              </a:extLst>
            </p:cNvPr>
            <p:cNvSpPr/>
            <p:nvPr/>
          </p:nvSpPr>
          <p:spPr>
            <a:xfrm rot="8002971">
              <a:off x="7811744" y="5274370"/>
              <a:ext cx="289249" cy="270582"/>
            </a:xfrm>
            <a:prstGeom prst="teardrop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399984A6-45BB-44D1-94BD-5DF7794DD351}"/>
                </a:ext>
              </a:extLst>
            </p:cNvPr>
            <p:cNvSpPr txBox="1"/>
            <p:nvPr/>
          </p:nvSpPr>
          <p:spPr>
            <a:xfrm>
              <a:off x="7678888" y="5700187"/>
              <a:ext cx="577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Now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18D67E5D-6E73-480F-B9F4-8A61A2DFE400}"/>
                </a:ext>
              </a:extLst>
            </p:cNvPr>
            <p:cNvSpPr txBox="1"/>
            <p:nvPr/>
          </p:nvSpPr>
          <p:spPr>
            <a:xfrm>
              <a:off x="3411833" y="4773880"/>
              <a:ext cx="1396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Operational </a:t>
              </a:r>
            </a:p>
            <a:p>
              <a:pPr algn="ctr"/>
              <a:r>
                <a:rPr lang="en-US" sz="1200"/>
                <a:t>Human Resources</a:t>
              </a: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9738E17E-46F5-4A44-8100-EDBD6933A55D}"/>
                </a:ext>
              </a:extLst>
            </p:cNvPr>
            <p:cNvSpPr txBox="1"/>
            <p:nvPr/>
          </p:nvSpPr>
          <p:spPr>
            <a:xfrm>
              <a:off x="5334950" y="4773880"/>
              <a:ext cx="13966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/>
                <a:t>Strategic </a:t>
              </a:r>
            </a:p>
            <a:p>
              <a:pPr algn="ctr"/>
              <a:r>
                <a:rPr lang="en-US" sz="1200"/>
                <a:t>Human Resources</a:t>
              </a: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B8CC2627-8944-4F2C-BA73-4599D6702204}"/>
                </a:ext>
              </a:extLst>
            </p:cNvPr>
            <p:cNvSpPr txBox="1"/>
            <p:nvPr/>
          </p:nvSpPr>
          <p:spPr>
            <a:xfrm>
              <a:off x="7229855" y="4773880"/>
              <a:ext cx="14754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/>
                <a:t>Data-driven</a:t>
              </a:r>
            </a:p>
            <a:p>
              <a:pPr algn="ctr"/>
              <a:r>
                <a:rPr lang="en-US" sz="1200" b="1"/>
                <a:t>Human Resources</a:t>
              </a:r>
            </a:p>
          </p:txBody>
        </p: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68206C08-EB85-44ED-AA8D-736224EFD7CC}"/>
              </a:ext>
            </a:extLst>
          </p:cNvPr>
          <p:cNvGrpSpPr/>
          <p:nvPr/>
        </p:nvGrpSpPr>
        <p:grpSpPr>
          <a:xfrm>
            <a:off x="8537369" y="4550564"/>
            <a:ext cx="3265856" cy="1550710"/>
            <a:chOff x="7874895" y="4681198"/>
            <a:chExt cx="3265856" cy="1550710"/>
          </a:xfrm>
        </p:grpSpPr>
        <p:sp>
          <p:nvSpPr>
            <p:cNvPr id="82" name="Retângulo: Cantos Arredondados 81">
              <a:extLst>
                <a:ext uri="{FF2B5EF4-FFF2-40B4-BE49-F238E27FC236}">
                  <a16:creationId xmlns:a16="http://schemas.microsoft.com/office/drawing/2014/main" id="{B16F542A-71F2-491A-A93F-4503AFC74041}"/>
                </a:ext>
              </a:extLst>
            </p:cNvPr>
            <p:cNvSpPr/>
            <p:nvPr/>
          </p:nvSpPr>
          <p:spPr>
            <a:xfrm>
              <a:off x="7874895" y="4681198"/>
              <a:ext cx="3265856" cy="1550710"/>
            </a:xfrm>
            <a:prstGeom prst="roundRect">
              <a:avLst>
                <a:gd name="adj" fmla="val 9555"/>
              </a:avLst>
            </a:prstGeom>
            <a:solidFill>
              <a:schemeClr val="accent6">
                <a:lumMod val="20000"/>
                <a:lumOff val="80000"/>
                <a:alpha val="6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71" name="Retângulo 70">
              <a:extLst>
                <a:ext uri="{FF2B5EF4-FFF2-40B4-BE49-F238E27FC236}">
                  <a16:creationId xmlns:a16="http://schemas.microsoft.com/office/drawing/2014/main" id="{0BDB69E9-CE93-45FB-953C-D0537690032D}"/>
                </a:ext>
              </a:extLst>
            </p:cNvPr>
            <p:cNvSpPr/>
            <p:nvPr/>
          </p:nvSpPr>
          <p:spPr>
            <a:xfrm>
              <a:off x="7906700" y="4791371"/>
              <a:ext cx="3234051" cy="13303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Make </a:t>
              </a:r>
              <a:r>
                <a:rPr 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better decisions </a:t>
              </a:r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using data</a:t>
              </a:r>
            </a:p>
            <a:p>
              <a:pPr marL="171450" indent="-1714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Create a </a:t>
              </a:r>
              <a:r>
                <a:rPr 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business case for HR interventions</a:t>
              </a:r>
            </a:p>
            <a:p>
              <a:pPr marL="171450" indent="-1714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Test the effectiveness </a:t>
              </a:r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of these interventions</a:t>
              </a:r>
            </a:p>
            <a:p>
              <a:pPr marL="171450" indent="-171450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  <a:buFont typeface="Wingdings" panose="05000000000000000000" pitchFamily="2" charset="2"/>
                <a:buChar char="§"/>
              </a:pPr>
              <a:r>
                <a:rPr lang="en-US" sz="11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Move from an operational partner to a </a:t>
              </a:r>
              <a:r>
                <a:rPr lang="en-US"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tactical, or even strategic partner</a:t>
              </a:r>
              <a:endParaRPr lang="en-US" sz="11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endParaRPr>
            </a:p>
          </p:txBody>
        </p:sp>
      </p:grpSp>
      <p:pic>
        <p:nvPicPr>
          <p:cNvPr id="87" name="Picture 5">
            <a:extLst>
              <a:ext uri="{FF2B5EF4-FFF2-40B4-BE49-F238E27FC236}">
                <a16:creationId xmlns:a16="http://schemas.microsoft.com/office/drawing/2014/main" id="{E3B77F08-5688-4254-A911-64409E602A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6161876"/>
            <a:ext cx="2447544" cy="548640"/>
          </a:xfrm>
          <a:prstGeom prst="rect">
            <a:avLst/>
          </a:prstGeom>
        </p:spPr>
      </p:pic>
      <p:pic>
        <p:nvPicPr>
          <p:cNvPr id="85" name="Picture 6">
            <a:extLst>
              <a:ext uri="{FF2B5EF4-FFF2-40B4-BE49-F238E27FC236}">
                <a16:creationId xmlns:a16="http://schemas.microsoft.com/office/drawing/2014/main" id="{6F5B08E7-5C98-4143-9A30-EDE4FDE7C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0" y="6122252"/>
            <a:ext cx="3160776" cy="588264"/>
          </a:xfrm>
          <a:prstGeom prst="rect">
            <a:avLst/>
          </a:prstGeom>
        </p:spPr>
      </p:pic>
      <p:pic>
        <p:nvPicPr>
          <p:cNvPr id="86" name="Picture 1">
            <a:extLst>
              <a:ext uri="{FF2B5EF4-FFF2-40B4-BE49-F238E27FC236}">
                <a16:creationId xmlns:a16="http://schemas.microsoft.com/office/drawing/2014/main" id="{258D1ADD-1610-4EC3-AE36-243112A4774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2" y="6319813"/>
            <a:ext cx="2099271" cy="390703"/>
          </a:xfrm>
          <a:prstGeom prst="rect">
            <a:avLst/>
          </a:prstGeom>
        </p:spPr>
      </p:pic>
      <p:pic>
        <p:nvPicPr>
          <p:cNvPr id="1034" name="Picture 10" descr="Ver a imagem de origem">
            <a:extLst>
              <a:ext uri="{FF2B5EF4-FFF2-40B4-BE49-F238E27FC236}">
                <a16:creationId xmlns:a16="http://schemas.microsoft.com/office/drawing/2014/main" id="{B7A4A75D-99A8-4D65-9364-B226AE511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8150" y1="49388" x2="38150" y2="49388"/>
                        <a14:foregroundMark x1="41980" y1="44796" x2="41980" y2="44796"/>
                        <a14:foregroundMark x1="39884" y1="50306" x2="39884" y2="50306"/>
                        <a14:foregroundMark x1="61850" y1="49082" x2="61850" y2="49082"/>
                        <a14:foregroundMark x1="63150" y1="48980" x2="63150" y2="48980"/>
                        <a14:foregroundMark x1="64595" y1="46939" x2="64595" y2="46939"/>
                        <a14:foregroundMark x1="62500" y1="48061" x2="62500" y2="48061"/>
                        <a14:foregroundMark x1="47977" y1="31327" x2="47977" y2="31327"/>
                        <a14:foregroundMark x1="50723" y1="49082" x2="50723" y2="49082"/>
                        <a14:foregroundMark x1="53035" y1="47245" x2="53035" y2="47245"/>
                        <a14:foregroundMark x1="52962" y1="33469" x2="52962" y2="33469"/>
                        <a14:foregroundMark x1="50361" y1="38367" x2="50361" y2="38367"/>
                        <a14:foregroundMark x1="51590" y1="39694" x2="51590" y2="39694"/>
                        <a14:foregroundMark x1="48266" y1="41327" x2="48266" y2="41327"/>
                        <a14:foregroundMark x1="46965" y1="46837" x2="46965" y2="46837"/>
                        <a14:foregroundMark x1="54480" y1="47857" x2="54480" y2="47857"/>
                        <a14:foregroundMark x1="56069" y1="38469" x2="56069" y2="38469"/>
                        <a14:foregroundMark x1="56358" y1="35510" x2="56358" y2="35510"/>
                        <a14:foregroundMark x1="56431" y1="34592" x2="56431" y2="34592"/>
                        <a14:foregroundMark x1="59104" y1="21735" x2="59104" y2="21735"/>
                        <a14:foregroundMark x1="22399" y1="71531" x2="22399" y2="71531"/>
                        <a14:foregroundMark x1="19364" y1="53571" x2="19364" y2="53571"/>
                        <a14:foregroundMark x1="18931" y1="52245" x2="18931" y2="52245"/>
                        <a14:foregroundMark x1="19075" y1="53571" x2="19075" y2="53571"/>
                        <a14:foregroundMark x1="18569" y1="53571" x2="18569" y2="53571"/>
                        <a14:foregroundMark x1="19075" y1="52755" x2="19075" y2="52755"/>
                        <a14:foregroundMark x1="19942" y1="53878" x2="19942" y2="53878"/>
                        <a14:foregroundMark x1="19725" y1="53061" x2="19725" y2="53061"/>
                        <a14:foregroundMark x1="18280" y1="54184" x2="18280" y2="54184"/>
                        <a14:foregroundMark x1="22110" y1="78673" x2="22110" y2="78673"/>
                        <a14:foregroundMark x1="37572" y1="51122" x2="37572" y2="51122"/>
                        <a14:foregroundMark x1="56431" y1="57551" x2="56431" y2="57551"/>
                        <a14:foregroundMark x1="40246" y1="76837" x2="40246" y2="76837"/>
                        <a14:foregroundMark x1="46821" y1="38265" x2="46821" y2="38265"/>
                        <a14:foregroundMark x1="47254" y1="33571" x2="47254" y2="33571"/>
                        <a14:foregroundMark x1="25795" y1="72143" x2="25795" y2="72143"/>
                        <a14:foregroundMark x1="23988" y1="62959" x2="23988" y2="62959"/>
                        <a14:foregroundMark x1="22977" y1="63673" x2="22977" y2="63673"/>
                        <a14:foregroundMark x1="22327" y1="64082" x2="22327" y2="64082"/>
                        <a14:foregroundMark x1="50723" y1="32143" x2="50723" y2="32143"/>
                        <a14:foregroundMark x1="46387" y1="30204" x2="56214" y2="35000"/>
                        <a14:foregroundMark x1="56214" y1="35000" x2="56503" y2="49694"/>
                        <a14:foregroundMark x1="56503" y1="49694" x2="51951" y2="52347"/>
                        <a14:foregroundMark x1="51951" y1="52347" x2="47110" y2="51020"/>
                        <a14:foregroundMark x1="46235" y1="32755" x2="46098" y2="29898"/>
                        <a14:foregroundMark x1="47110" y1="51020" x2="46235" y2="32755"/>
                        <a14:foregroundMark x1="43931" y1="16633" x2="43931" y2="16633"/>
                        <a14:foregroundMark x1="73988" y1="63367" x2="73988" y2="63367"/>
                        <a14:foregroundMark x1="42847" y1="58469" x2="42847" y2="58469"/>
                        <a14:foregroundMark x1="26879" y1="53776" x2="26879" y2="53776"/>
                        <a14:foregroundMark x1="40896" y1="23163" x2="40896" y2="23163"/>
                        <a14:foregroundMark x1="45087" y1="53571" x2="45087" y2="53571"/>
                        <a14:foregroundMark x1="42052" y1="55102" x2="42052" y2="55102"/>
                        <a14:foregroundMark x1="71676" y1="58469" x2="71676" y2="58469"/>
                        <a14:foregroundMark x1="30058" y1="59898" x2="30058" y2="59898"/>
                        <a14:foregroundMark x1="30058" y1="57449" x2="30058" y2="57449"/>
                        <a14:foregroundMark x1="30058" y1="56735" x2="30058" y2="56735"/>
                        <a14:backgroundMark x1="28396" y1="52653" x2="28396" y2="52653"/>
                        <a14:backgroundMark x1="45159" y1="32755" x2="45159" y2="32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6" y="5045395"/>
            <a:ext cx="2671182" cy="189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734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5044835-93AF-41C8-9ED0-CB9A6FDFF1D5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22" name="Block Arc 4">
              <a:extLst>
                <a:ext uri="{FF2B5EF4-FFF2-40B4-BE49-F238E27FC236}">
                  <a16:creationId xmlns:a16="http://schemas.microsoft.com/office/drawing/2014/main" id="{00DBE833-0442-4AFA-8214-6D6BDE1CCC78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83">
              <a:extLst>
                <a:ext uri="{FF2B5EF4-FFF2-40B4-BE49-F238E27FC236}">
                  <a16:creationId xmlns:a16="http://schemas.microsoft.com/office/drawing/2014/main" id="{9ECD8CCA-0696-4A28-A8F1-26ACB2AE8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E7F2713-5DF0-4CB3-9BC6-8E7FB19B32A7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8" name="Retângulo 27">
            <a:extLst>
              <a:ext uri="{FF2B5EF4-FFF2-40B4-BE49-F238E27FC236}">
                <a16:creationId xmlns:a16="http://schemas.microsoft.com/office/drawing/2014/main" id="{6EB3186B-07FA-461B-BC58-A3018A195CE5}"/>
              </a:ext>
            </a:extLst>
          </p:cNvPr>
          <p:cNvSpPr/>
          <p:nvPr/>
        </p:nvSpPr>
        <p:spPr>
          <a:xfrm>
            <a:off x="1837941" y="493805"/>
            <a:ext cx="9268884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Models Analysis and Results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D99C641-6CDA-457F-80F7-DF84A780697B}"/>
              </a:ext>
            </a:extLst>
          </p:cNvPr>
          <p:cNvGrpSpPr/>
          <p:nvPr/>
        </p:nvGrpSpPr>
        <p:grpSpPr>
          <a:xfrm>
            <a:off x="102000" y="1804028"/>
            <a:ext cx="11988000" cy="4760400"/>
            <a:chOff x="102000" y="1804028"/>
            <a:chExt cx="11988000" cy="4760400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47B1855B-01EC-45F3-AFF9-0E9E62FC5D49}"/>
                </a:ext>
              </a:extLst>
            </p:cNvPr>
            <p:cNvSpPr/>
            <p:nvPr/>
          </p:nvSpPr>
          <p:spPr>
            <a:xfrm>
              <a:off x="270852" y="3642451"/>
              <a:ext cx="1800000" cy="2921976"/>
            </a:xfrm>
            <a:prstGeom prst="roundRect">
              <a:avLst>
                <a:gd name="adj" fmla="val 4104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Worst performer </a:t>
              </a:r>
              <a:r>
                <a:rPr lang="en-GB" sz="1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(as expected) </a:t>
              </a: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400" kern="1200">
                <a:solidFill>
                  <a:schemeClr val="bg1"/>
                </a:solidFill>
                <a:latin typeface="+mj-lt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600" kern="1200">
                <a:solidFill>
                  <a:schemeClr val="bg1"/>
                </a:solidFill>
                <a:latin typeface="+mj-lt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AUC</a:t>
              </a:r>
              <a:r>
                <a:rPr lang="en-GB" sz="1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 = 0.715</a:t>
              </a:r>
            </a:p>
          </p:txBody>
        </p:sp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8759A418-C906-4AB7-B308-D079138A715F}"/>
                </a:ext>
              </a:extLst>
            </p:cNvPr>
            <p:cNvSpPr/>
            <p:nvPr/>
          </p:nvSpPr>
          <p:spPr>
            <a:xfrm>
              <a:off x="2244493" y="3642451"/>
              <a:ext cx="1800000" cy="2921976"/>
            </a:xfrm>
            <a:prstGeom prst="roundRect">
              <a:avLst>
                <a:gd name="adj" fmla="val 4104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Barely better than Decision Tree algorithm</a:t>
              </a:r>
              <a:endParaRPr lang="en-GB" sz="1400" b="1" kern="1200">
                <a:solidFill>
                  <a:schemeClr val="bg1"/>
                </a:solidFill>
                <a:latin typeface="+mj-lt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b="1" kern="1200">
                <a:solidFill>
                  <a:schemeClr val="bg1"/>
                </a:solidFill>
                <a:latin typeface="+mj-lt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AUC</a:t>
              </a:r>
              <a:r>
                <a:rPr lang="en-GB" sz="1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 = 0.720</a:t>
              </a:r>
              <a:endParaRPr lang="pt-PT" sz="1400" kern="1200">
                <a:solidFill>
                  <a:schemeClr val="bg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2624176F-B6EA-41A3-BB6C-D466982BC11D}"/>
                </a:ext>
              </a:extLst>
            </p:cNvPr>
            <p:cNvSpPr/>
            <p:nvPr/>
          </p:nvSpPr>
          <p:spPr>
            <a:xfrm>
              <a:off x="4214398" y="3642450"/>
              <a:ext cx="1800000" cy="2921977"/>
            </a:xfrm>
            <a:prstGeom prst="roundRect">
              <a:avLst>
                <a:gd name="adj" fmla="val 5196"/>
              </a:avLst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b="1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Best performer </a:t>
              </a:r>
              <a:r>
                <a:rPr lang="en-GB" sz="1400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along with Neural Networks</a:t>
              </a: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kern="1200">
                <a:solidFill>
                  <a:prstClr val="white"/>
                </a:solidFill>
                <a:latin typeface="+mj-lt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b="1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AUC </a:t>
              </a:r>
              <a:r>
                <a:rPr lang="en-GB" sz="1400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= 0.831</a:t>
              </a:r>
              <a:endParaRPr lang="pt-PT" sz="1400" kern="1200">
                <a:solidFill>
                  <a:prstClr val="white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03E022E5-92F7-4C33-893D-84C29180F752}"/>
                </a:ext>
              </a:extLst>
            </p:cNvPr>
            <p:cNvSpPr/>
            <p:nvPr/>
          </p:nvSpPr>
          <p:spPr>
            <a:xfrm>
              <a:off x="6184303" y="3642451"/>
              <a:ext cx="1800000" cy="2921976"/>
            </a:xfrm>
            <a:prstGeom prst="roundRect">
              <a:avLst>
                <a:gd name="adj" fmla="val 4104"/>
              </a:avLst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b="1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One of the top 3 </a:t>
              </a:r>
              <a:r>
                <a:rPr lang="en-GB" sz="1400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needs parameter tunning</a:t>
              </a: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kern="1200">
                <a:solidFill>
                  <a:prstClr val="white"/>
                </a:solidFill>
                <a:latin typeface="+mj-lt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b="1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AUC</a:t>
              </a:r>
              <a:r>
                <a:rPr lang="en-GB" sz="1400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 = 0.788</a:t>
              </a:r>
            </a:p>
          </p:txBody>
        </p:sp>
        <p:sp>
          <p:nvSpPr>
            <p:cNvPr id="37" name="Retângulo: Cantos Arredondados 36">
              <a:extLst>
                <a:ext uri="{FF2B5EF4-FFF2-40B4-BE49-F238E27FC236}">
                  <a16:creationId xmlns:a16="http://schemas.microsoft.com/office/drawing/2014/main" id="{5DFA9C02-7C4D-44BB-9568-85202EC5D70B}"/>
                </a:ext>
              </a:extLst>
            </p:cNvPr>
            <p:cNvSpPr/>
            <p:nvPr/>
          </p:nvSpPr>
          <p:spPr>
            <a:xfrm>
              <a:off x="8154208" y="3642451"/>
              <a:ext cx="1800000" cy="2921976"/>
            </a:xfrm>
            <a:prstGeom prst="roundRect">
              <a:avLst>
                <a:gd name="adj" fmla="val 5196"/>
              </a:avLst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Best with dataset normalized with MinMax Scaler</a:t>
              </a: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kern="1200">
                <a:solidFill>
                  <a:schemeClr val="bg1"/>
                </a:solidFill>
                <a:latin typeface="+mj-lt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b="1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AUC</a:t>
              </a:r>
              <a:r>
                <a:rPr lang="en-GB" sz="1400" kern="1200">
                  <a:solidFill>
                    <a:schemeClr val="bg1"/>
                  </a:solidFill>
                  <a:latin typeface="+mj-lt"/>
                </a:rPr>
                <a:t> = 0.770</a:t>
              </a:r>
              <a:endParaRPr lang="pt-PT" sz="1400" kern="1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Retângulo: Cantos Arredondados 38">
              <a:extLst>
                <a:ext uri="{FF2B5EF4-FFF2-40B4-BE49-F238E27FC236}">
                  <a16:creationId xmlns:a16="http://schemas.microsoft.com/office/drawing/2014/main" id="{20CF0BB9-2426-4D17-A1D5-441B7701C873}"/>
                </a:ext>
              </a:extLst>
            </p:cNvPr>
            <p:cNvSpPr/>
            <p:nvPr/>
          </p:nvSpPr>
          <p:spPr>
            <a:xfrm>
              <a:off x="10124114" y="3642451"/>
              <a:ext cx="1800000" cy="2921977"/>
            </a:xfrm>
            <a:prstGeom prst="roundRect">
              <a:avLst>
                <a:gd name="adj" fmla="val 5196"/>
              </a:avLst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1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b="1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Top performer </a:t>
              </a:r>
              <a:r>
                <a:rPr lang="en-GB" sz="1400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with any type of dataset</a:t>
              </a:r>
              <a:endParaRPr lang="en-GB" sz="1400" b="1" kern="1200">
                <a:solidFill>
                  <a:prstClr val="white"/>
                </a:solidFill>
                <a:latin typeface="+mj-lt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2000" b="1" kern="1200">
                <a:solidFill>
                  <a:prstClr val="white"/>
                </a:solidFill>
                <a:latin typeface="+mj-lt"/>
                <a:ea typeface="+mn-ea"/>
                <a:cs typeface="+mn-cs"/>
              </a:endParaRPr>
            </a:p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400" b="1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AUC </a:t>
              </a:r>
              <a:r>
                <a:rPr lang="en-GB" sz="1400" kern="1200">
                  <a:solidFill>
                    <a:prstClr val="white"/>
                  </a:solidFill>
                  <a:latin typeface="+mj-lt"/>
                  <a:ea typeface="+mn-ea"/>
                  <a:cs typeface="+mn-cs"/>
                </a:rPr>
                <a:t>= 0.828</a:t>
              </a: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500" kern="1200">
                <a:solidFill>
                  <a:prstClr val="white"/>
                </a:solidFill>
                <a:latin typeface="+mj-lt"/>
                <a:ea typeface="+mn-ea"/>
                <a:cs typeface="+mn-cs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GB" sz="1500" kern="1200">
                <a:solidFill>
                  <a:prstClr val="white"/>
                </a:solidFill>
                <a:latin typeface="+mj-lt"/>
                <a:ea typeface="+mn-ea"/>
                <a:cs typeface="+mn-cs"/>
              </a:endParaRPr>
            </a:p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PT" sz="1500" kern="1200">
                <a:latin typeface="+mj-lt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A46B321-D2F3-46A3-8716-74AE20EE7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23391" y="5310722"/>
              <a:ext cx="1582803" cy="1152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B2CAED8-CEFD-48D3-B2CB-5C5C42372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613" y="5310722"/>
              <a:ext cx="1589950" cy="1152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E7BD51C-197E-4EC3-8C20-D48DDA98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90281" y="5310722"/>
              <a:ext cx="1574082" cy="1152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560375-7260-4180-B4E1-53572B8B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49677" y="5310722"/>
              <a:ext cx="1589631" cy="1152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ECB3CCF-1EC5-4B92-B7A0-D57D368A3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3809" y="5310722"/>
              <a:ext cx="1580800" cy="1152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510ECAF-C0A9-4875-823C-5237DE27C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17121"/>
            <a:stretch/>
          </p:blipFill>
          <p:spPr>
            <a:xfrm>
              <a:off x="10242010" y="5310722"/>
              <a:ext cx="1574082" cy="1152000"/>
            </a:xfrm>
            <a:prstGeom prst="rect">
              <a:avLst/>
            </a:prstGeom>
          </p:spPr>
        </p:pic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35DACAE0-E606-4CEE-98A5-2110A2155DE2}"/>
                </a:ext>
              </a:extLst>
            </p:cNvPr>
            <p:cNvSpPr/>
            <p:nvPr/>
          </p:nvSpPr>
          <p:spPr>
            <a:xfrm>
              <a:off x="102000" y="1804028"/>
              <a:ext cx="11988000" cy="1944000"/>
            </a:xfrm>
            <a:prstGeom prst="roundRect">
              <a:avLst>
                <a:gd name="adj" fmla="val 1973"/>
              </a:avLst>
            </a:prstGeom>
            <a:solidFill>
              <a:srgbClr val="F2F2F2"/>
            </a:solidFill>
            <a:ln>
              <a:solidFill>
                <a:schemeClr val="bg1">
                  <a:lumMod val="95000"/>
                  <a:alpha val="90000"/>
                </a:scheme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6FC7171D-3367-4CFC-BD36-00EBBD7C3E68}"/>
                </a:ext>
              </a:extLst>
            </p:cNvPr>
            <p:cNvSpPr/>
            <p:nvPr/>
          </p:nvSpPr>
          <p:spPr>
            <a:xfrm>
              <a:off x="4214398" y="1907867"/>
              <a:ext cx="1800000" cy="1743253"/>
            </a:xfrm>
            <a:prstGeom prst="roundRect">
              <a:avLst>
                <a:gd name="adj" fmla="val 519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PT" sz="1400" kern="1200">
                <a:solidFill>
                  <a:prstClr val="white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D2E6A5A-F037-4A99-BFFE-3D1853D80B6A}"/>
                </a:ext>
              </a:extLst>
            </p:cNvPr>
            <p:cNvSpPr txBox="1">
              <a:spLocks/>
            </p:cNvSpPr>
            <p:nvPr/>
          </p:nvSpPr>
          <p:spPr>
            <a:xfrm>
              <a:off x="4255113" y="2007754"/>
              <a:ext cx="1709057" cy="8712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0" kern="1200" cap="none" spc="0">
                  <a:ln w="0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Logistic Regression</a:t>
              </a:r>
            </a:p>
          </p:txBody>
        </p:sp>
        <p:sp>
          <p:nvSpPr>
            <p:cNvPr id="16" name="Retângulo: Cantos Arredondados 15" descr="Scatterplot">
              <a:extLst>
                <a:ext uri="{FF2B5EF4-FFF2-40B4-BE49-F238E27FC236}">
                  <a16:creationId xmlns:a16="http://schemas.microsoft.com/office/drawing/2014/main" id="{CFA4B4F6-2AD4-4F47-ACBD-C46D3CB06C4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47656" y="2778297"/>
              <a:ext cx="934518" cy="871225"/>
            </a:xfrm>
            <a:prstGeom prst="roundRect">
              <a:avLst>
                <a:gd name="adj" fmla="val 10000"/>
              </a:avLst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 t="-2000" b="-2000"/>
              </a:stretch>
            </a:blipFill>
            <a:ln w="508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94BF0317-713F-455E-BCC2-6442F54D0B49}"/>
                </a:ext>
              </a:extLst>
            </p:cNvPr>
            <p:cNvSpPr/>
            <p:nvPr/>
          </p:nvSpPr>
          <p:spPr>
            <a:xfrm>
              <a:off x="6177604" y="1903531"/>
              <a:ext cx="1800000" cy="1743253"/>
            </a:xfrm>
            <a:prstGeom prst="roundRect">
              <a:avLst>
                <a:gd name="adj" fmla="val 519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PT" sz="1400" kern="1200">
                <a:solidFill>
                  <a:prstClr val="white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6" name="Title 1">
              <a:extLst>
                <a:ext uri="{FF2B5EF4-FFF2-40B4-BE49-F238E27FC236}">
                  <a16:creationId xmlns:a16="http://schemas.microsoft.com/office/drawing/2014/main" id="{288E9EAD-97C4-4FDD-A21E-1951F6BBAFF7}"/>
                </a:ext>
              </a:extLst>
            </p:cNvPr>
            <p:cNvSpPr txBox="1">
              <a:spLocks/>
            </p:cNvSpPr>
            <p:nvPr/>
          </p:nvSpPr>
          <p:spPr>
            <a:xfrm>
              <a:off x="6218319" y="2007754"/>
              <a:ext cx="1709057" cy="8712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0" kern="1200" cap="none" spc="0">
                  <a:ln w="0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Gradient Boosting</a:t>
              </a:r>
            </a:p>
          </p:txBody>
        </p:sp>
        <p:sp>
          <p:nvSpPr>
            <p:cNvPr id="34" name="Retângulo: Cantos Arredondados 33" descr="Chevron arrows">
              <a:extLst>
                <a:ext uri="{FF2B5EF4-FFF2-40B4-BE49-F238E27FC236}">
                  <a16:creationId xmlns:a16="http://schemas.microsoft.com/office/drawing/2014/main" id="{AEBBB46A-3F60-44B4-A3C1-6C1774852E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10598" y="2729858"/>
              <a:ext cx="934013" cy="900000"/>
            </a:xfrm>
            <a:prstGeom prst="roundRect">
              <a:avLst>
                <a:gd name="adj" fmla="val 10000"/>
              </a:avLst>
            </a:pr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 t="-2000" b="-2000"/>
              </a:stretch>
            </a:blipFill>
            <a:ln w="508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Retângulo: Cantos Arredondados 46">
              <a:extLst>
                <a:ext uri="{FF2B5EF4-FFF2-40B4-BE49-F238E27FC236}">
                  <a16:creationId xmlns:a16="http://schemas.microsoft.com/office/drawing/2014/main" id="{A51B8DF2-EED4-48C1-A727-3A7B57DFBEAF}"/>
                </a:ext>
              </a:extLst>
            </p:cNvPr>
            <p:cNvSpPr/>
            <p:nvPr/>
          </p:nvSpPr>
          <p:spPr>
            <a:xfrm>
              <a:off x="10124114" y="1909472"/>
              <a:ext cx="1800000" cy="1743253"/>
            </a:xfrm>
            <a:prstGeom prst="roundRect">
              <a:avLst>
                <a:gd name="adj" fmla="val 5196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PT" sz="1400" kern="1200">
                <a:solidFill>
                  <a:prstClr val="white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48" name="Title 1">
              <a:extLst>
                <a:ext uri="{FF2B5EF4-FFF2-40B4-BE49-F238E27FC236}">
                  <a16:creationId xmlns:a16="http://schemas.microsoft.com/office/drawing/2014/main" id="{C7C573C9-1A34-4001-917F-405ACEAF8044}"/>
                </a:ext>
              </a:extLst>
            </p:cNvPr>
            <p:cNvSpPr txBox="1">
              <a:spLocks/>
            </p:cNvSpPr>
            <p:nvPr/>
          </p:nvSpPr>
          <p:spPr>
            <a:xfrm>
              <a:off x="10164829" y="2013695"/>
              <a:ext cx="1709057" cy="8712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0" kern="1200" cap="none" spc="0">
                  <a:ln w="0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Neural Networks</a:t>
              </a:r>
            </a:p>
          </p:txBody>
        </p:sp>
        <p:sp>
          <p:nvSpPr>
            <p:cNvPr id="38" name="Retângulo: Cantos Arredondados 37" descr="Artificial Intelligence">
              <a:extLst>
                <a:ext uri="{FF2B5EF4-FFF2-40B4-BE49-F238E27FC236}">
                  <a16:creationId xmlns:a16="http://schemas.microsoft.com/office/drawing/2014/main" id="{60CA80D3-61FA-4038-97D3-9E1C0FF59B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94468" y="2778394"/>
              <a:ext cx="859292" cy="828000"/>
            </a:xfrm>
            <a:prstGeom prst="roundRect">
              <a:avLst>
                <a:gd name="adj" fmla="val 10000"/>
              </a:avLst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 t="-2000" b="-2000"/>
              </a:stretch>
            </a:blipFill>
            <a:ln w="508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Retângulo: Cantos Arredondados 48">
              <a:extLst>
                <a:ext uri="{FF2B5EF4-FFF2-40B4-BE49-F238E27FC236}">
                  <a16:creationId xmlns:a16="http://schemas.microsoft.com/office/drawing/2014/main" id="{3A57CEC8-AFEB-4764-882D-A092863C2BEF}"/>
                </a:ext>
              </a:extLst>
            </p:cNvPr>
            <p:cNvSpPr/>
            <p:nvPr/>
          </p:nvSpPr>
          <p:spPr>
            <a:xfrm>
              <a:off x="8151076" y="1899197"/>
              <a:ext cx="1800000" cy="1743253"/>
            </a:xfrm>
            <a:prstGeom prst="roundRect">
              <a:avLst>
                <a:gd name="adj" fmla="val 519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PT" sz="1400" kern="1200">
                <a:solidFill>
                  <a:schemeClr val="bg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0" name="Title 1">
              <a:extLst>
                <a:ext uri="{FF2B5EF4-FFF2-40B4-BE49-F238E27FC236}">
                  <a16:creationId xmlns:a16="http://schemas.microsoft.com/office/drawing/2014/main" id="{8DF6BD65-995E-427D-ACDB-11850368CF61}"/>
                </a:ext>
              </a:extLst>
            </p:cNvPr>
            <p:cNvSpPr txBox="1">
              <a:spLocks/>
            </p:cNvSpPr>
            <p:nvPr/>
          </p:nvSpPr>
          <p:spPr>
            <a:xfrm>
              <a:off x="8191791" y="2003420"/>
              <a:ext cx="1709057" cy="8712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0" kern="1200" cap="none" spc="0">
                  <a:ln w="0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Naïve Bayes Classifier</a:t>
              </a:r>
            </a:p>
          </p:txBody>
        </p:sp>
        <p:sp>
          <p:nvSpPr>
            <p:cNvPr id="36" name="Retângulo: Cantos Arredondados 35" descr="Dice">
              <a:extLst>
                <a:ext uri="{FF2B5EF4-FFF2-40B4-BE49-F238E27FC236}">
                  <a16:creationId xmlns:a16="http://schemas.microsoft.com/office/drawing/2014/main" id="{DED22AC8-D31D-4CF5-81C7-018358EC6BF5}"/>
                </a:ext>
              </a:extLst>
            </p:cNvPr>
            <p:cNvSpPr>
              <a:spLocks noChangeAspect="1"/>
            </p:cNvSpPr>
            <p:nvPr/>
          </p:nvSpPr>
          <p:spPr>
            <a:xfrm rot="18896933">
              <a:off x="8473284" y="2568920"/>
              <a:ext cx="1270261" cy="1224000"/>
            </a:xfrm>
            <a:prstGeom prst="roundRect">
              <a:avLst>
                <a:gd name="adj" fmla="val 10000"/>
              </a:avLst>
            </a:prstGeom>
            <a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>
                <a:fillRect t="-2000" b="-2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Retângulo: Cantos Arredondados 50">
              <a:extLst>
                <a:ext uri="{FF2B5EF4-FFF2-40B4-BE49-F238E27FC236}">
                  <a16:creationId xmlns:a16="http://schemas.microsoft.com/office/drawing/2014/main" id="{47C98A56-7C4C-4DBA-AF79-137AE91F34E6}"/>
                </a:ext>
              </a:extLst>
            </p:cNvPr>
            <p:cNvSpPr/>
            <p:nvPr/>
          </p:nvSpPr>
          <p:spPr>
            <a:xfrm>
              <a:off x="2237792" y="1906269"/>
              <a:ext cx="1800000" cy="1743253"/>
            </a:xfrm>
            <a:prstGeom prst="roundRect">
              <a:avLst>
                <a:gd name="adj" fmla="val 519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PT" sz="1400" kern="1200">
                <a:solidFill>
                  <a:schemeClr val="bg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B5B8AA32-633C-4658-8ADE-4A16BE72023F}"/>
                </a:ext>
              </a:extLst>
            </p:cNvPr>
            <p:cNvSpPr txBox="1">
              <a:spLocks/>
            </p:cNvSpPr>
            <p:nvPr/>
          </p:nvSpPr>
          <p:spPr>
            <a:xfrm>
              <a:off x="2278507" y="2010492"/>
              <a:ext cx="1709057" cy="8712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0" kern="1200" cap="none" spc="0">
                  <a:ln w="0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Random Forest</a:t>
              </a:r>
            </a:p>
          </p:txBody>
        </p:sp>
        <p:sp>
          <p:nvSpPr>
            <p:cNvPr id="30" name="Retângulo: Cantos Arredondados 29" descr="Forest scene">
              <a:extLst>
                <a:ext uri="{FF2B5EF4-FFF2-40B4-BE49-F238E27FC236}">
                  <a16:creationId xmlns:a16="http://schemas.microsoft.com/office/drawing/2014/main" id="{65A133FB-8B5B-4033-8AE0-871A1715D0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43736" y="2706394"/>
              <a:ext cx="934014" cy="900000"/>
            </a:xfrm>
            <a:prstGeom prst="roundRect">
              <a:avLst>
                <a:gd name="adj" fmla="val 10000"/>
              </a:avLst>
            </a:prstGeom>
            <a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>
                <a:fillRect t="-2000" b="-2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Retângulo: Cantos Arredondados 52">
              <a:extLst>
                <a:ext uri="{FF2B5EF4-FFF2-40B4-BE49-F238E27FC236}">
                  <a16:creationId xmlns:a16="http://schemas.microsoft.com/office/drawing/2014/main" id="{B5E88C5E-4B81-45A1-9361-E7B9ADA066B0}"/>
                </a:ext>
              </a:extLst>
            </p:cNvPr>
            <p:cNvSpPr/>
            <p:nvPr/>
          </p:nvSpPr>
          <p:spPr>
            <a:xfrm>
              <a:off x="270852" y="1902540"/>
              <a:ext cx="1800000" cy="1743253"/>
            </a:xfrm>
            <a:prstGeom prst="roundRect">
              <a:avLst>
                <a:gd name="adj" fmla="val 5196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08000" tIns="216000" rIns="108000" bIns="149890" numCol="1" spcCol="1270" anchor="t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pt-PT" sz="1400" kern="1200">
                <a:solidFill>
                  <a:prstClr val="white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5E39F24B-73FD-4E8D-8D10-A94F8943747F}"/>
                </a:ext>
              </a:extLst>
            </p:cNvPr>
            <p:cNvSpPr txBox="1">
              <a:spLocks/>
            </p:cNvSpPr>
            <p:nvPr/>
          </p:nvSpPr>
          <p:spPr>
            <a:xfrm>
              <a:off x="316324" y="2006763"/>
              <a:ext cx="1709057" cy="8712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0" kern="1200" cap="none" spc="0">
                  <a:ln w="0"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GB" sz="2000">
                  <a:ln w="0">
                    <a:solidFill>
                      <a:schemeClr val="bg1"/>
                    </a:solidFill>
                  </a:ln>
                  <a:solidFill>
                    <a:schemeClr val="bg1"/>
                  </a:solidFill>
                </a:rPr>
                <a:t>Decision Tree</a:t>
              </a:r>
            </a:p>
          </p:txBody>
        </p:sp>
        <p:sp>
          <p:nvSpPr>
            <p:cNvPr id="32" name="Retângulo: Cantos Arredondados 31" descr="Fir tree">
              <a:extLst>
                <a:ext uri="{FF2B5EF4-FFF2-40B4-BE49-F238E27FC236}">
                  <a16:creationId xmlns:a16="http://schemas.microsoft.com/office/drawing/2014/main" id="{7377946C-484D-48D7-B845-EC3E0690C8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0878" y="2735607"/>
              <a:ext cx="934016" cy="900000"/>
            </a:xfrm>
            <a:prstGeom prst="roundRect">
              <a:avLst>
                <a:gd name="adj" fmla="val 10000"/>
              </a:avLst>
            </a:pr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>
                <a:fillRect t="-2000" b="-2000"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</p:grpSp>
      <p:grpSp>
        <p:nvGrpSpPr>
          <p:cNvPr id="55" name="Agrupar 101">
            <a:extLst>
              <a:ext uri="{FF2B5EF4-FFF2-40B4-BE49-F238E27FC236}">
                <a16:creationId xmlns:a16="http://schemas.microsoft.com/office/drawing/2014/main" id="{7E180487-0440-499B-9667-E1F084869AC3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56" name="Retângulo: Cantos Arredondados 102">
              <a:extLst>
                <a:ext uri="{FF2B5EF4-FFF2-40B4-BE49-F238E27FC236}">
                  <a16:creationId xmlns:a16="http://schemas.microsoft.com/office/drawing/2014/main" id="{EFB7B702-EB3F-4178-BE45-7DB020F2CAFC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4" descr="Ver a imagem de origem">
              <a:extLst>
                <a:ext uri="{FF2B5EF4-FFF2-40B4-BE49-F238E27FC236}">
                  <a16:creationId xmlns:a16="http://schemas.microsoft.com/office/drawing/2014/main" id="{6C2CC170-97C9-4AD1-A373-69E45297B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Agrupar 104">
            <a:extLst>
              <a:ext uri="{FF2B5EF4-FFF2-40B4-BE49-F238E27FC236}">
                <a16:creationId xmlns:a16="http://schemas.microsoft.com/office/drawing/2014/main" id="{FEEF07B6-E62B-4577-9439-72AB86764E34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59" name="Retângulo: Cantos Arredondados 105">
              <a:extLst>
                <a:ext uri="{FF2B5EF4-FFF2-40B4-BE49-F238E27FC236}">
                  <a16:creationId xmlns:a16="http://schemas.microsoft.com/office/drawing/2014/main" id="{332D53B9-72E4-48F9-9E7D-312AADC44792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 descr="Ver a imagem de origem">
              <a:extLst>
                <a:ext uri="{FF2B5EF4-FFF2-40B4-BE49-F238E27FC236}">
                  <a16:creationId xmlns:a16="http://schemas.microsoft.com/office/drawing/2014/main" id="{B0972828-5F9D-4177-A45F-AE845C782D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0635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5044835-93AF-41C8-9ED0-CB9A6FDFF1D5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22" name="Block Arc 4">
              <a:extLst>
                <a:ext uri="{FF2B5EF4-FFF2-40B4-BE49-F238E27FC236}">
                  <a16:creationId xmlns:a16="http://schemas.microsoft.com/office/drawing/2014/main" id="{00DBE833-0442-4AFA-8214-6D6BDE1CCC78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24" name="Picture 83">
              <a:extLst>
                <a:ext uri="{FF2B5EF4-FFF2-40B4-BE49-F238E27FC236}">
                  <a16:creationId xmlns:a16="http://schemas.microsoft.com/office/drawing/2014/main" id="{9ECD8CCA-0696-4A28-A8F1-26ACB2AE8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E7F2713-5DF0-4CB3-9BC6-8E7FB19B32A7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8" name="Retângulo 27">
            <a:extLst>
              <a:ext uri="{FF2B5EF4-FFF2-40B4-BE49-F238E27FC236}">
                <a16:creationId xmlns:a16="http://schemas.microsoft.com/office/drawing/2014/main" id="{6EB3186B-07FA-461B-BC58-A3018A195CE5}"/>
              </a:ext>
            </a:extLst>
          </p:cNvPr>
          <p:cNvSpPr/>
          <p:nvPr/>
        </p:nvSpPr>
        <p:spPr>
          <a:xfrm>
            <a:off x="1837941" y="493805"/>
            <a:ext cx="8510600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Fine Tuning Best Models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5DACAE0-E606-4CEE-98A5-2110A2155DE2}"/>
              </a:ext>
            </a:extLst>
          </p:cNvPr>
          <p:cNvSpPr/>
          <p:nvPr/>
        </p:nvSpPr>
        <p:spPr>
          <a:xfrm>
            <a:off x="102000" y="1975478"/>
            <a:ext cx="11988000" cy="1944000"/>
          </a:xfrm>
          <a:prstGeom prst="roundRect">
            <a:avLst>
              <a:gd name="adj" fmla="val 1973"/>
            </a:avLst>
          </a:prstGeom>
          <a:solidFill>
            <a:srgbClr val="F2F2F2"/>
          </a:solidFill>
          <a:ln>
            <a:solidFill>
              <a:schemeClr val="bg1">
                <a:lumMod val="95000"/>
                <a:alpha val="90000"/>
              </a:schemeClr>
            </a:solidFill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6FC7171D-3367-4CFC-BD36-00EBBD7C3E68}"/>
              </a:ext>
            </a:extLst>
          </p:cNvPr>
          <p:cNvSpPr/>
          <p:nvPr/>
        </p:nvSpPr>
        <p:spPr>
          <a:xfrm>
            <a:off x="261523" y="2079317"/>
            <a:ext cx="3780000" cy="4680000"/>
          </a:xfrm>
          <a:prstGeom prst="roundRect">
            <a:avLst>
              <a:gd name="adj" fmla="val 1975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0" tIns="216000" rIns="108000" bIns="14989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pt-PT" sz="1400" kern="1200">
              <a:solidFill>
                <a:prstClr val="whit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2624176F-B6EA-41A3-BB6C-D466982BC11D}"/>
              </a:ext>
            </a:extLst>
          </p:cNvPr>
          <p:cNvSpPr>
            <a:spLocks/>
          </p:cNvSpPr>
          <p:nvPr/>
        </p:nvSpPr>
        <p:spPr>
          <a:xfrm>
            <a:off x="287577" y="2933294"/>
            <a:ext cx="2016000" cy="1080000"/>
          </a:xfrm>
          <a:prstGeom prst="roundRect">
            <a:avLst>
              <a:gd name="adj" fmla="val 5196"/>
            </a:avLst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0" tIns="72000" rIns="108000" bIns="72000" numCol="1" spcCol="1270" anchor="t" anchorCtr="0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1400" b="1">
                <a:solidFill>
                  <a:prstClr val="white"/>
                </a:solidFill>
              </a:rPr>
              <a:t>Marginally Improved </a:t>
            </a:r>
            <a:r>
              <a:rPr lang="en-GB" sz="1400">
                <a:solidFill>
                  <a:prstClr val="white"/>
                </a:solidFill>
              </a:rPr>
              <a:t>as parameters barely change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D2E6A5A-F037-4A99-BFFE-3D1853D80B6A}"/>
              </a:ext>
            </a:extLst>
          </p:cNvPr>
          <p:cNvSpPr txBox="1">
            <a:spLocks/>
          </p:cNvSpPr>
          <p:nvPr/>
        </p:nvSpPr>
        <p:spPr>
          <a:xfrm>
            <a:off x="1049651" y="2075383"/>
            <a:ext cx="2795247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 spc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16" name="Retângulo: Cantos Arredondados 15" descr="Scatterplot">
            <a:extLst>
              <a:ext uri="{FF2B5EF4-FFF2-40B4-BE49-F238E27FC236}">
                <a16:creationId xmlns:a16="http://schemas.microsoft.com/office/drawing/2014/main" id="{CFA4B4F6-2AD4-4F47-ACBD-C46D3CB06C46}"/>
              </a:ext>
            </a:extLst>
          </p:cNvPr>
          <p:cNvSpPr>
            <a:spLocks noChangeAspect="1"/>
          </p:cNvSpPr>
          <p:nvPr/>
        </p:nvSpPr>
        <p:spPr>
          <a:xfrm>
            <a:off x="767501" y="2081563"/>
            <a:ext cx="610315" cy="568980"/>
          </a:xfrm>
          <a:prstGeom prst="roundRect">
            <a:avLst>
              <a:gd name="adj" fmla="val 10000"/>
            </a:avLst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2000" b="-2000"/>
            </a:stretch>
          </a:blipFill>
          <a:ln w="508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5" name="Agrupar 101">
            <a:extLst>
              <a:ext uri="{FF2B5EF4-FFF2-40B4-BE49-F238E27FC236}">
                <a16:creationId xmlns:a16="http://schemas.microsoft.com/office/drawing/2014/main" id="{7E180487-0440-499B-9667-E1F084869AC3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56" name="Retângulo: Cantos Arredondados 102">
              <a:extLst>
                <a:ext uri="{FF2B5EF4-FFF2-40B4-BE49-F238E27FC236}">
                  <a16:creationId xmlns:a16="http://schemas.microsoft.com/office/drawing/2014/main" id="{EFB7B702-EB3F-4178-BE45-7DB020F2CAFC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4" descr="Ver a imagem de origem">
              <a:extLst>
                <a:ext uri="{FF2B5EF4-FFF2-40B4-BE49-F238E27FC236}">
                  <a16:creationId xmlns:a16="http://schemas.microsoft.com/office/drawing/2014/main" id="{6C2CC170-97C9-4AD1-A373-69E45297B5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Agrupar 104">
            <a:extLst>
              <a:ext uri="{FF2B5EF4-FFF2-40B4-BE49-F238E27FC236}">
                <a16:creationId xmlns:a16="http://schemas.microsoft.com/office/drawing/2014/main" id="{FEEF07B6-E62B-4577-9439-72AB86764E34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59" name="Retângulo: Cantos Arredondados 105">
              <a:extLst>
                <a:ext uri="{FF2B5EF4-FFF2-40B4-BE49-F238E27FC236}">
                  <a16:creationId xmlns:a16="http://schemas.microsoft.com/office/drawing/2014/main" id="{332D53B9-72E4-48F9-9E7D-312AADC44792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0" name="Picture 2" descr="Ver a imagem de origem">
              <a:extLst>
                <a:ext uri="{FF2B5EF4-FFF2-40B4-BE49-F238E27FC236}">
                  <a16:creationId xmlns:a16="http://schemas.microsoft.com/office/drawing/2014/main" id="{B0972828-5F9D-4177-A45F-AE845C782D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12">
            <a:extLst>
              <a:ext uri="{FF2B5EF4-FFF2-40B4-BE49-F238E27FC236}">
                <a16:creationId xmlns:a16="http://schemas.microsoft.com/office/drawing/2014/main" id="{E68082CD-257B-45AD-B459-8D778D1A90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1955" r="14525" b="35174"/>
          <a:stretch/>
        </p:blipFill>
        <p:spPr>
          <a:xfrm>
            <a:off x="1395006" y="4018184"/>
            <a:ext cx="1513035" cy="1485612"/>
          </a:xfrm>
          <a:prstGeom prst="rect">
            <a:avLst/>
          </a:prstGeom>
        </p:spPr>
      </p:pic>
      <p:pic>
        <p:nvPicPr>
          <p:cNvPr id="63" name="Picture 12">
            <a:extLst>
              <a:ext uri="{FF2B5EF4-FFF2-40B4-BE49-F238E27FC236}">
                <a16:creationId xmlns:a16="http://schemas.microsoft.com/office/drawing/2014/main" id="{9CA33F97-3A69-48B0-A70D-2553C54DFE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4677"/>
          <a:stretch/>
        </p:blipFill>
        <p:spPr>
          <a:xfrm>
            <a:off x="477334" y="5540627"/>
            <a:ext cx="3348377" cy="1137909"/>
          </a:xfrm>
          <a:prstGeom prst="rect">
            <a:avLst/>
          </a:prstGeom>
        </p:spPr>
      </p:pic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DEA43BA0-5839-4BDA-B2CC-1CC23B02D416}"/>
              </a:ext>
            </a:extLst>
          </p:cNvPr>
          <p:cNvSpPr/>
          <p:nvPr/>
        </p:nvSpPr>
        <p:spPr>
          <a:xfrm>
            <a:off x="4206000" y="2079317"/>
            <a:ext cx="3780000" cy="4680000"/>
          </a:xfrm>
          <a:prstGeom prst="roundRect">
            <a:avLst>
              <a:gd name="adj" fmla="val 1975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0" tIns="216000" rIns="108000" bIns="14989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pt-PT" sz="1400" kern="1200">
              <a:solidFill>
                <a:prstClr val="white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D6064BDE-EAFF-4A54-B16A-CEA83F737E65}"/>
              </a:ext>
            </a:extLst>
          </p:cNvPr>
          <p:cNvSpPr/>
          <p:nvPr/>
        </p:nvSpPr>
        <p:spPr>
          <a:xfrm>
            <a:off x="8160497" y="2079317"/>
            <a:ext cx="3780000" cy="4680000"/>
          </a:xfrm>
          <a:prstGeom prst="roundRect">
            <a:avLst>
              <a:gd name="adj" fmla="val 1975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8000" tIns="216000" rIns="108000" bIns="14989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pt-PT" sz="1400" kern="1200">
              <a:solidFill>
                <a:prstClr val="white"/>
              </a:solidFill>
              <a:latin typeface="+mj-lt"/>
              <a:ea typeface="+mn-ea"/>
              <a:cs typeface="+mn-cs"/>
            </a:endParaRPr>
          </a:p>
        </p:txBody>
      </p:sp>
      <p:pic>
        <p:nvPicPr>
          <p:cNvPr id="67" name="Picture 4">
            <a:extLst>
              <a:ext uri="{FF2B5EF4-FFF2-40B4-BE49-F238E27FC236}">
                <a16:creationId xmlns:a16="http://schemas.microsoft.com/office/drawing/2014/main" id="{3E79B385-E694-4BAC-B18B-16EC8D0959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0652" y="2838333"/>
            <a:ext cx="1537417" cy="1044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85D3065-7170-4DDD-9479-B63BB8507F20}"/>
              </a:ext>
            </a:extLst>
          </p:cNvPr>
          <p:cNvSpPr/>
          <p:nvPr/>
        </p:nvSpPr>
        <p:spPr>
          <a:xfrm>
            <a:off x="2390652" y="2570376"/>
            <a:ext cx="1557663" cy="24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100" b="1">
                <a:solidFill>
                  <a:prstClr val="white"/>
                </a:solidFill>
              </a:rPr>
              <a:t>AUC </a:t>
            </a:r>
            <a:r>
              <a:rPr lang="en-GB" sz="1100">
                <a:solidFill>
                  <a:prstClr val="white"/>
                </a:solidFill>
              </a:rPr>
              <a:t>= 0.831</a:t>
            </a:r>
            <a:endParaRPr lang="pt-PT" sz="1100">
              <a:solidFill>
                <a:prstClr val="white"/>
              </a:solidFill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6AA1389C-130C-4A4E-A8A9-A5D9B120D0C6}"/>
              </a:ext>
            </a:extLst>
          </p:cNvPr>
          <p:cNvSpPr txBox="1">
            <a:spLocks/>
          </p:cNvSpPr>
          <p:nvPr/>
        </p:nvSpPr>
        <p:spPr>
          <a:xfrm>
            <a:off x="8829675" y="2075383"/>
            <a:ext cx="2875364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 spc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Neural Networks</a:t>
            </a:r>
          </a:p>
        </p:txBody>
      </p:sp>
      <p:sp>
        <p:nvSpPr>
          <p:cNvPr id="69" name="Retângulo: Cantos Arredondados 68" descr="Artificial Intelligence">
            <a:extLst>
              <a:ext uri="{FF2B5EF4-FFF2-40B4-BE49-F238E27FC236}">
                <a16:creationId xmlns:a16="http://schemas.microsoft.com/office/drawing/2014/main" id="{EB7E71DD-18CB-4BE3-9A6B-C236B2F1E07B}"/>
              </a:ext>
            </a:extLst>
          </p:cNvPr>
          <p:cNvSpPr>
            <a:spLocks noChangeAspect="1"/>
          </p:cNvSpPr>
          <p:nvPr/>
        </p:nvSpPr>
        <p:spPr>
          <a:xfrm>
            <a:off x="8783671" y="2103965"/>
            <a:ext cx="530157" cy="510851"/>
          </a:xfrm>
          <a:prstGeom prst="roundRect">
            <a:avLst>
              <a:gd name="adj" fmla="val 1000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 t="-2000" b="-2000"/>
            </a:stretch>
          </a:blipFill>
          <a:ln w="508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0" name="Picture 10">
            <a:extLst>
              <a:ext uri="{FF2B5EF4-FFF2-40B4-BE49-F238E27FC236}">
                <a16:creationId xmlns:a16="http://schemas.microsoft.com/office/drawing/2014/main" id="{7D1674DF-F2C3-49A4-83E5-729D0C03EDA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5419" r="16700"/>
          <a:stretch/>
        </p:blipFill>
        <p:spPr>
          <a:xfrm>
            <a:off x="8323327" y="5540936"/>
            <a:ext cx="3454339" cy="1137600"/>
          </a:xfrm>
          <a:prstGeom prst="rect">
            <a:avLst/>
          </a:prstGeom>
        </p:spPr>
      </p:pic>
      <p:pic>
        <p:nvPicPr>
          <p:cNvPr id="71" name="Picture 10">
            <a:extLst>
              <a:ext uri="{FF2B5EF4-FFF2-40B4-BE49-F238E27FC236}">
                <a16:creationId xmlns:a16="http://schemas.microsoft.com/office/drawing/2014/main" id="{375F7B9B-3363-4485-83E6-0FE1C9C4C08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108" t="267" r="26448" b="35307"/>
          <a:stretch/>
        </p:blipFill>
        <p:spPr>
          <a:xfrm>
            <a:off x="9475434" y="4016996"/>
            <a:ext cx="1583845" cy="14868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54F4B2FD-E126-4CBB-B469-2300DF3F7149}"/>
              </a:ext>
            </a:extLst>
          </p:cNvPr>
          <p:cNvSpPr>
            <a:spLocks/>
          </p:cNvSpPr>
          <p:nvPr/>
        </p:nvSpPr>
        <p:spPr>
          <a:xfrm>
            <a:off x="8224869" y="2933294"/>
            <a:ext cx="2016000" cy="1080000"/>
          </a:xfrm>
          <a:prstGeom prst="rect">
            <a:avLst/>
          </a:prstGeom>
        </p:spPr>
        <p:txBody>
          <a:bodyPr wrap="square" tIns="72000" bIns="72000" anchor="t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1400" b="1">
                <a:solidFill>
                  <a:prstClr val="white"/>
                </a:solidFill>
              </a:rPr>
              <a:t>Top performer </a:t>
            </a:r>
            <a:r>
              <a:rPr lang="en-GB" sz="1400">
                <a:solidFill>
                  <a:prstClr val="white"/>
                </a:solidFill>
              </a:rPr>
              <a:t>even to predict attrition</a:t>
            </a:r>
            <a:endParaRPr lang="en-GB" sz="1400" b="1">
              <a:solidFill>
                <a:prstClr val="white"/>
              </a:solidFill>
            </a:endParaRPr>
          </a:p>
        </p:txBody>
      </p:sp>
      <p:pic>
        <p:nvPicPr>
          <p:cNvPr id="72" name="Picture 3">
            <a:extLst>
              <a:ext uri="{FF2B5EF4-FFF2-40B4-BE49-F238E27FC236}">
                <a16:creationId xmlns:a16="http://schemas.microsoft.com/office/drawing/2014/main" id="{C236A04F-6169-44FB-A8F0-751EEF76FE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95930" y="2838333"/>
            <a:ext cx="1521512" cy="1044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9CB765D-E148-411C-9CD3-AAA8A6B3B0BD}"/>
              </a:ext>
            </a:extLst>
          </p:cNvPr>
          <p:cNvSpPr/>
          <p:nvPr/>
        </p:nvSpPr>
        <p:spPr>
          <a:xfrm>
            <a:off x="10587933" y="2570376"/>
            <a:ext cx="979755" cy="2446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GB" sz="1100" b="1">
                <a:solidFill>
                  <a:prstClr val="white"/>
                </a:solidFill>
              </a:rPr>
              <a:t>AUC </a:t>
            </a:r>
            <a:r>
              <a:rPr lang="en-GB" sz="1100">
                <a:solidFill>
                  <a:prstClr val="white"/>
                </a:solidFill>
              </a:rPr>
              <a:t>= 0.838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210C908-C7DB-4FE5-8425-6EADBE29837C}"/>
              </a:ext>
            </a:extLst>
          </p:cNvPr>
          <p:cNvSpPr txBox="1">
            <a:spLocks/>
          </p:cNvSpPr>
          <p:nvPr/>
        </p:nvSpPr>
        <p:spPr>
          <a:xfrm>
            <a:off x="4969492" y="2075383"/>
            <a:ext cx="2769168" cy="576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 spc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00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Gradient Boosting</a:t>
            </a:r>
          </a:p>
        </p:txBody>
      </p:sp>
      <p:sp>
        <p:nvSpPr>
          <p:cNvPr id="74" name="Retângulo: Cantos Arredondados 73" descr="Chevron arrows">
            <a:extLst>
              <a:ext uri="{FF2B5EF4-FFF2-40B4-BE49-F238E27FC236}">
                <a16:creationId xmlns:a16="http://schemas.microsoft.com/office/drawing/2014/main" id="{28F2934D-ADB0-48BA-ADEB-AB4F2337A1E8}"/>
              </a:ext>
            </a:extLst>
          </p:cNvPr>
          <p:cNvSpPr>
            <a:spLocks noChangeAspect="1"/>
          </p:cNvSpPr>
          <p:nvPr/>
        </p:nvSpPr>
        <p:spPr>
          <a:xfrm>
            <a:off x="4710701" y="2102534"/>
            <a:ext cx="531642" cy="512282"/>
          </a:xfrm>
          <a:prstGeom prst="roundRect">
            <a:avLst>
              <a:gd name="adj" fmla="val 10000"/>
            </a:avLst>
          </a:pr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 t="-2000" b="-2000"/>
            </a:stretch>
          </a:blipFill>
          <a:ln w="508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75" name="Picture 11">
            <a:extLst>
              <a:ext uri="{FF2B5EF4-FFF2-40B4-BE49-F238E27FC236}">
                <a16:creationId xmlns:a16="http://schemas.microsoft.com/office/drawing/2014/main" id="{F03271AA-5708-434E-8FBE-4B0C4B06BAD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65821"/>
          <a:stretch/>
        </p:blipFill>
        <p:spPr>
          <a:xfrm>
            <a:off x="4369781" y="5540627"/>
            <a:ext cx="3446919" cy="1137600"/>
          </a:xfrm>
          <a:prstGeom prst="rect">
            <a:avLst/>
          </a:prstGeom>
        </p:spPr>
      </p:pic>
      <p:pic>
        <p:nvPicPr>
          <p:cNvPr id="76" name="Picture 11">
            <a:extLst>
              <a:ext uri="{FF2B5EF4-FFF2-40B4-BE49-F238E27FC236}">
                <a16:creationId xmlns:a16="http://schemas.microsoft.com/office/drawing/2014/main" id="{01AD46C0-D981-4299-96E4-064D842D7244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8606" t="959" r="15592" b="34083"/>
          <a:stretch/>
        </p:blipFill>
        <p:spPr>
          <a:xfrm>
            <a:off x="5313342" y="4016996"/>
            <a:ext cx="1559795" cy="14868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671286C-4496-4859-A493-92DF2F717DF1}"/>
              </a:ext>
            </a:extLst>
          </p:cNvPr>
          <p:cNvSpPr>
            <a:spLocks/>
          </p:cNvSpPr>
          <p:nvPr/>
        </p:nvSpPr>
        <p:spPr>
          <a:xfrm>
            <a:off x="4280105" y="2933294"/>
            <a:ext cx="2016000" cy="1080000"/>
          </a:xfrm>
          <a:prstGeom prst="rect">
            <a:avLst/>
          </a:prstGeom>
        </p:spPr>
        <p:txBody>
          <a:bodyPr wrap="square" tIns="72000" bIns="72000" anchor="t">
            <a:noAutofit/>
          </a:bodyPr>
          <a:lstStyle/>
          <a:p>
            <a:pPr lvl="0" defTabSz="622300"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1400" b="1">
                <a:solidFill>
                  <a:prstClr val="white"/>
                </a:solidFill>
              </a:rPr>
              <a:t>Biggest Improvement </a:t>
            </a:r>
            <a:r>
              <a:rPr lang="en-GB" sz="1400">
                <a:solidFill>
                  <a:prstClr val="white"/>
                </a:solidFill>
              </a:rPr>
              <a:t>but it has the least precision to forecast attrition</a:t>
            </a:r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2B21CCA6-8053-461B-BE67-4323B08F9A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17413" y="2838333"/>
            <a:ext cx="1550736" cy="1044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7D6B43C3-ACBA-4042-96CD-E27A8982D673}"/>
              </a:ext>
            </a:extLst>
          </p:cNvPr>
          <p:cNvSpPr/>
          <p:nvPr/>
        </p:nvSpPr>
        <p:spPr>
          <a:xfrm>
            <a:off x="6602904" y="2570376"/>
            <a:ext cx="97975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b="1">
                <a:solidFill>
                  <a:prstClr val="white"/>
                </a:solidFill>
              </a:rPr>
              <a:t>AUC</a:t>
            </a:r>
            <a:r>
              <a:rPr lang="en-GB" sz="1100">
                <a:solidFill>
                  <a:prstClr val="white"/>
                </a:solidFill>
              </a:rPr>
              <a:t> = 0.827</a:t>
            </a:r>
            <a:endParaRPr lang="en-US" sz="1100"/>
          </a:p>
        </p:txBody>
      </p:sp>
      <p:sp>
        <p:nvSpPr>
          <p:cNvPr id="78" name="TextBox 6">
            <a:extLst>
              <a:ext uri="{FF2B5EF4-FFF2-40B4-BE49-F238E27FC236}">
                <a16:creationId xmlns:a16="http://schemas.microsoft.com/office/drawing/2014/main" id="{CAF16C1C-8A94-440F-AC3B-B45AF19953F0}"/>
              </a:ext>
            </a:extLst>
          </p:cNvPr>
          <p:cNvSpPr txBox="1"/>
          <p:nvPr/>
        </p:nvSpPr>
        <p:spPr>
          <a:xfrm>
            <a:off x="204895" y="1627123"/>
            <a:ext cx="11782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 models can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 really accurate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when predicting no attrition, but still have some difficulties when predicting attrition (as seen by the F1 Score)</a:t>
            </a:r>
          </a:p>
        </p:txBody>
      </p:sp>
    </p:spTree>
    <p:extLst>
      <p:ext uri="{BB962C8B-B14F-4D97-AF65-F5344CB8AC3E}">
        <p14:creationId xmlns:p14="http://schemas.microsoft.com/office/powerpoint/2010/main" val="3667770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CA373C1B-CD2E-453E-83E1-A643450BBE3A}"/>
              </a:ext>
            </a:extLst>
          </p:cNvPr>
          <p:cNvSpPr/>
          <p:nvPr/>
        </p:nvSpPr>
        <p:spPr>
          <a:xfrm>
            <a:off x="322312" y="1281472"/>
            <a:ext cx="4189724" cy="4813376"/>
          </a:xfrm>
          <a:prstGeom prst="roundRect">
            <a:avLst>
              <a:gd name="adj" fmla="val 4264"/>
            </a:avLst>
          </a:prstGeom>
          <a:solidFill>
            <a:schemeClr val="accent6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1137C82-2830-4852-ABC8-D84D013CC18D}"/>
              </a:ext>
            </a:extLst>
          </p:cNvPr>
          <p:cNvSpPr/>
          <p:nvPr/>
        </p:nvSpPr>
        <p:spPr>
          <a:xfrm>
            <a:off x="1190499" y="5321308"/>
            <a:ext cx="3178547" cy="457211"/>
          </a:xfrm>
          <a:prstGeom prst="roundRect">
            <a:avLst>
              <a:gd name="adj" fmla="val 4264"/>
            </a:avLst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6D7200D-4D12-4821-AD73-9110D408D331}"/>
              </a:ext>
            </a:extLst>
          </p:cNvPr>
          <p:cNvSpPr/>
          <p:nvPr/>
        </p:nvSpPr>
        <p:spPr>
          <a:xfrm>
            <a:off x="4787618" y="1283346"/>
            <a:ext cx="7249714" cy="2078539"/>
          </a:xfrm>
          <a:prstGeom prst="roundRect">
            <a:avLst>
              <a:gd name="adj" fmla="val 4264"/>
            </a:avLst>
          </a:prstGeom>
          <a:solidFill>
            <a:schemeClr val="accent3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7CFF70-4A45-4384-8F75-46388124F725}"/>
              </a:ext>
            </a:extLst>
          </p:cNvPr>
          <p:cNvSpPr/>
          <p:nvPr/>
        </p:nvSpPr>
        <p:spPr>
          <a:xfrm>
            <a:off x="4741141" y="3570567"/>
            <a:ext cx="7296191" cy="2524282"/>
          </a:xfrm>
          <a:prstGeom prst="roundRect">
            <a:avLst>
              <a:gd name="adj" fmla="val 4264"/>
            </a:avLst>
          </a:prstGeom>
          <a:solidFill>
            <a:schemeClr val="accent5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AFF4B-76D7-46C9-B4AA-8216BD2E5487}"/>
              </a:ext>
            </a:extLst>
          </p:cNvPr>
          <p:cNvSpPr txBox="1"/>
          <p:nvPr/>
        </p:nvSpPr>
        <p:spPr>
          <a:xfrm>
            <a:off x="665249" y="1636421"/>
            <a:ext cx="20749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In case of attrition, should we retain?</a:t>
            </a:r>
          </a:p>
        </p:txBody>
      </p:sp>
      <p:pic>
        <p:nvPicPr>
          <p:cNvPr id="1030" name="Picture 6" descr="News: CEO attrition rate hits record-high of 17.5% in 2018 — People Matters">
            <a:extLst>
              <a:ext uri="{FF2B5EF4-FFF2-40B4-BE49-F238E27FC236}">
                <a16:creationId xmlns:a16="http://schemas.microsoft.com/office/drawing/2014/main" id="{005F8A01-1808-4814-8334-6BE628730C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" r="4145"/>
          <a:stretch/>
        </p:blipFill>
        <p:spPr bwMode="auto">
          <a:xfrm>
            <a:off x="2822791" y="4053178"/>
            <a:ext cx="1440000" cy="86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5 Tips to Avoid Attrition at Your IT Company | CultureFit">
            <a:extLst>
              <a:ext uri="{FF2B5EF4-FFF2-40B4-BE49-F238E27FC236}">
                <a16:creationId xmlns:a16="http://schemas.microsoft.com/office/drawing/2014/main" id="{4BBE873A-7879-4CF4-BB7C-419CA2382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" t="12825" r="6752"/>
          <a:stretch/>
        </p:blipFill>
        <p:spPr bwMode="auto">
          <a:xfrm>
            <a:off x="2822791" y="1478946"/>
            <a:ext cx="1440000" cy="89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65865B8-5387-4483-B170-140E480F084F}"/>
              </a:ext>
            </a:extLst>
          </p:cNvPr>
          <p:cNvSpPr txBox="1"/>
          <p:nvPr/>
        </p:nvSpPr>
        <p:spPr>
          <a:xfrm>
            <a:off x="322312" y="4071120"/>
            <a:ext cx="2500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Is he the one that we truly want to retain? Is he part of the 20% group?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A4B518-740A-437A-AC8F-A8BB836A7500}"/>
              </a:ext>
            </a:extLst>
          </p:cNvPr>
          <p:cNvSpPr txBox="1"/>
          <p:nvPr/>
        </p:nvSpPr>
        <p:spPr>
          <a:xfrm>
            <a:off x="322312" y="2737310"/>
            <a:ext cx="4189723" cy="317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</a:pP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The vital few and trivial many - </a:t>
            </a:r>
            <a:r>
              <a:rPr lang="en-US" sz="1400" b="1">
                <a:solidFill>
                  <a:schemeClr val="accent1">
                    <a:lumMod val="75000"/>
                  </a:schemeClr>
                </a:solidFill>
              </a:rPr>
              <a:t>Pareto’s Principle</a:t>
            </a:r>
          </a:p>
        </p:txBody>
      </p:sp>
      <p:pic>
        <p:nvPicPr>
          <p:cNvPr id="22" name="Picture 2" descr="Pareto Principle | The Daily Omnivore">
            <a:extLst>
              <a:ext uri="{FF2B5EF4-FFF2-40B4-BE49-F238E27FC236}">
                <a16:creationId xmlns:a16="http://schemas.microsoft.com/office/drawing/2014/main" id="{1586DB25-FD9D-44D2-B4CF-F4CEF8279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rgbClr val="4EA0AE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78" b="92889" l="3556" r="95111">
                        <a14:foregroundMark x1="12889" y1="5778" x2="12889" y2="5778"/>
                        <a14:foregroundMark x1="5333" y1="15556" x2="5333" y2="15556"/>
                        <a14:foregroundMark x1="18667" y1="13778" x2="18667" y2="13778"/>
                        <a14:foregroundMark x1="3556" y1="12444" x2="15111" y2="12000"/>
                        <a14:foregroundMark x1="15111" y1="12000" x2="19111" y2="10222"/>
                        <a14:foregroundMark x1="19556" y1="11556" x2="13778" y2="17778"/>
                        <a14:foregroundMark x1="15111" y1="18667" x2="4000" y2="17333"/>
                        <a14:foregroundMark x1="4000" y1="17333" x2="7111" y2="9778"/>
                        <a14:foregroundMark x1="88444" y1="71556" x2="84444" y2="33778"/>
                        <a14:foregroundMark x1="92444" y1="56889" x2="25333" y2="48444"/>
                        <a14:foregroundMark x1="25778" y1="38222" x2="46222" y2="68444"/>
                        <a14:foregroundMark x1="51111" y1="92889" x2="51111" y2="92889"/>
                        <a14:foregroundMark x1="74222" y1="72444" x2="72889" y2="40889"/>
                        <a14:foregroundMark x1="72889" y1="40889" x2="59111" y2="50667"/>
                        <a14:foregroundMark x1="59111" y1="50667" x2="46222" y2="72000"/>
                        <a14:foregroundMark x1="46222" y1="72000" x2="36444" y2="49778"/>
                        <a14:foregroundMark x1="36444" y1="49778" x2="34222" y2="31111"/>
                        <a14:foregroundMark x1="34222" y1="31111" x2="28000" y2="70222"/>
                        <a14:foregroundMark x1="28000" y1="70222" x2="24444" y2="43556"/>
                        <a14:foregroundMark x1="24444" y1="43556" x2="39111" y2="43111"/>
                        <a14:foregroundMark x1="39111" y1="43111" x2="81333" y2="51556"/>
                        <a14:foregroundMark x1="81333" y1="51556" x2="52000" y2="61778"/>
                        <a14:foregroundMark x1="52000" y1="61778" x2="41778" y2="69333"/>
                        <a14:foregroundMark x1="41778" y1="69333" x2="50667" y2="43556"/>
                        <a14:foregroundMark x1="50667" y1="43556" x2="40444" y2="38222"/>
                        <a14:foregroundMark x1="40444" y1="38222" x2="87556" y2="55111"/>
                        <a14:foregroundMark x1="87556" y1="55111" x2="78222" y2="65333"/>
                        <a14:foregroundMark x1="78222" y1="65333" x2="67111" y2="63111"/>
                        <a14:foregroundMark x1="67111" y1="63111" x2="66667" y2="44000"/>
                        <a14:foregroundMark x1="66667" y1="44000" x2="69333" y2="39111"/>
                        <a14:foregroundMark x1="95111" y1="53333" x2="95111" y2="53333"/>
                        <a14:foregroundMark x1="21333" y1="13333" x2="9333" y2="13333"/>
                        <a14:foregroundMark x1="9333" y1="13333" x2="8444" y2="12000"/>
                        <a14:foregroundMark x1="30222" y1="6222" x2="30222" y2="6222"/>
                        <a14:foregroundMark x1="8444" y1="28000" x2="8444" y2="28000"/>
                        <a14:foregroundMark x1="21778" y1="14222" x2="12889" y2="21778"/>
                        <a14:foregroundMark x1="12889" y1="21778" x2="17778" y2="1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453" y="3067650"/>
            <a:ext cx="567593" cy="567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714C8FA-4A20-49FE-A878-B243AABB59AA}"/>
              </a:ext>
            </a:extLst>
          </p:cNvPr>
          <p:cNvSpPr txBox="1"/>
          <p:nvPr/>
        </p:nvSpPr>
        <p:spPr>
          <a:xfrm>
            <a:off x="455605" y="3059513"/>
            <a:ext cx="3326406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It suggests that 20% of the workforce accounts for 80% percent of the output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pt-PT" sz="1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7" name="Picture 22" descr="Hr manager creative icon flat multicolored Vector Image">
            <a:extLst>
              <a:ext uri="{FF2B5EF4-FFF2-40B4-BE49-F238E27FC236}">
                <a16:creationId xmlns:a16="http://schemas.microsoft.com/office/drawing/2014/main" id="{69C41DDE-5E9B-41F6-825F-C57EA9C2F9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815" b="68056" l="29100" r="70400">
                        <a14:foregroundMark x1="31900" y1="58611" x2="31900" y2="58611"/>
                        <a14:foregroundMark x1="60300" y1="54630" x2="43700" y2="51019"/>
                        <a14:foregroundMark x1="43700" y1="51019" x2="44100" y2="49907"/>
                        <a14:foregroundMark x1="33000" y1="60926" x2="31500" y2="50000"/>
                        <a14:foregroundMark x1="47800" y1="27407" x2="40500" y2="28981"/>
                        <a14:foregroundMark x1="40500" y1="28981" x2="37400" y2="35648"/>
                        <a14:foregroundMark x1="37400" y1="35648" x2="39000" y2="48148"/>
                        <a14:foregroundMark x1="46300" y1="24815" x2="40100" y2="29815"/>
                        <a14:foregroundMark x1="40100" y1="29815" x2="38400" y2="37500"/>
                        <a14:foregroundMark x1="38400" y1="37500" x2="41000" y2="46481"/>
                        <a14:foregroundMark x1="70400" y1="68148" x2="50700" y2="56389"/>
                        <a14:foregroundMark x1="29100" y1="53981" x2="29100" y2="53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237" t="22120" r="27073" b="30027"/>
          <a:stretch/>
        </p:blipFill>
        <p:spPr bwMode="auto">
          <a:xfrm>
            <a:off x="8740187" y="1683054"/>
            <a:ext cx="694549" cy="78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Bolha de Discurso: Retângulo com Cantos Arredondados 3">
            <a:extLst>
              <a:ext uri="{FF2B5EF4-FFF2-40B4-BE49-F238E27FC236}">
                <a16:creationId xmlns:a16="http://schemas.microsoft.com/office/drawing/2014/main" id="{C2ED64C5-D3BB-4E8C-8AA9-BD40C320F204}"/>
              </a:ext>
            </a:extLst>
          </p:cNvPr>
          <p:cNvSpPr/>
          <p:nvPr/>
        </p:nvSpPr>
        <p:spPr>
          <a:xfrm>
            <a:off x="5664690" y="1508700"/>
            <a:ext cx="2840621" cy="724932"/>
          </a:xfrm>
          <a:custGeom>
            <a:avLst/>
            <a:gdLst>
              <a:gd name="connsiteX0" fmla="*/ 0 w 2840621"/>
              <a:gd name="connsiteY0" fmla="*/ 120824 h 724932"/>
              <a:gd name="connsiteX1" fmla="*/ 120824 w 2840621"/>
              <a:gd name="connsiteY1" fmla="*/ 0 h 724932"/>
              <a:gd name="connsiteX2" fmla="*/ 586806 w 2840621"/>
              <a:gd name="connsiteY2" fmla="*/ 0 h 724932"/>
              <a:gd name="connsiteX3" fmla="*/ 1068150 w 2840621"/>
              <a:gd name="connsiteY3" fmla="*/ 0 h 724932"/>
              <a:gd name="connsiteX4" fmla="*/ 1657029 w 2840621"/>
              <a:gd name="connsiteY4" fmla="*/ 0 h 724932"/>
              <a:gd name="connsiteX5" fmla="*/ 1657029 w 2840621"/>
              <a:gd name="connsiteY5" fmla="*/ 0 h 724932"/>
              <a:gd name="connsiteX6" fmla="*/ 1997903 w 2840621"/>
              <a:gd name="connsiteY6" fmla="*/ 0 h 724932"/>
              <a:gd name="connsiteX7" fmla="*/ 2367184 w 2840621"/>
              <a:gd name="connsiteY7" fmla="*/ 0 h 724932"/>
              <a:gd name="connsiteX8" fmla="*/ 2719797 w 2840621"/>
              <a:gd name="connsiteY8" fmla="*/ 0 h 724932"/>
              <a:gd name="connsiteX9" fmla="*/ 2840621 w 2840621"/>
              <a:gd name="connsiteY9" fmla="*/ 120824 h 724932"/>
              <a:gd name="connsiteX10" fmla="*/ 2840621 w 2840621"/>
              <a:gd name="connsiteY10" fmla="*/ 120822 h 724932"/>
              <a:gd name="connsiteX11" fmla="*/ 3088834 w 2840621"/>
              <a:gd name="connsiteY11" fmla="*/ 309423 h 724932"/>
              <a:gd name="connsiteX12" fmla="*/ 2840621 w 2840621"/>
              <a:gd name="connsiteY12" fmla="*/ 302055 h 724932"/>
              <a:gd name="connsiteX13" fmla="*/ 2840621 w 2840621"/>
              <a:gd name="connsiteY13" fmla="*/ 604108 h 724932"/>
              <a:gd name="connsiteX14" fmla="*/ 2719797 w 2840621"/>
              <a:gd name="connsiteY14" fmla="*/ 724932 h 724932"/>
              <a:gd name="connsiteX15" fmla="*/ 2367184 w 2840621"/>
              <a:gd name="connsiteY15" fmla="*/ 724932 h 724932"/>
              <a:gd name="connsiteX16" fmla="*/ 1997903 w 2840621"/>
              <a:gd name="connsiteY16" fmla="*/ 724932 h 724932"/>
              <a:gd name="connsiteX17" fmla="*/ 1657029 w 2840621"/>
              <a:gd name="connsiteY17" fmla="*/ 724932 h 724932"/>
              <a:gd name="connsiteX18" fmla="*/ 1657029 w 2840621"/>
              <a:gd name="connsiteY18" fmla="*/ 724932 h 724932"/>
              <a:gd name="connsiteX19" fmla="*/ 1144961 w 2840621"/>
              <a:gd name="connsiteY19" fmla="*/ 724932 h 724932"/>
              <a:gd name="connsiteX20" fmla="*/ 648254 w 2840621"/>
              <a:gd name="connsiteY20" fmla="*/ 724932 h 724932"/>
              <a:gd name="connsiteX21" fmla="*/ 120824 w 2840621"/>
              <a:gd name="connsiteY21" fmla="*/ 724932 h 724932"/>
              <a:gd name="connsiteX22" fmla="*/ 0 w 2840621"/>
              <a:gd name="connsiteY22" fmla="*/ 604108 h 724932"/>
              <a:gd name="connsiteX23" fmla="*/ 0 w 2840621"/>
              <a:gd name="connsiteY23" fmla="*/ 302055 h 724932"/>
              <a:gd name="connsiteX24" fmla="*/ 0 w 2840621"/>
              <a:gd name="connsiteY24" fmla="*/ 120822 h 724932"/>
              <a:gd name="connsiteX25" fmla="*/ 0 w 2840621"/>
              <a:gd name="connsiteY25" fmla="*/ 120822 h 724932"/>
              <a:gd name="connsiteX26" fmla="*/ 0 w 2840621"/>
              <a:gd name="connsiteY26" fmla="*/ 120824 h 72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840621" h="724932" fill="none" extrusionOk="0">
                <a:moveTo>
                  <a:pt x="0" y="120824"/>
                </a:moveTo>
                <a:cubicBezTo>
                  <a:pt x="-4147" y="39122"/>
                  <a:pt x="40999" y="80"/>
                  <a:pt x="120824" y="0"/>
                </a:cubicBezTo>
                <a:cubicBezTo>
                  <a:pt x="327166" y="19673"/>
                  <a:pt x="372312" y="-4468"/>
                  <a:pt x="586806" y="0"/>
                </a:cubicBezTo>
                <a:cubicBezTo>
                  <a:pt x="801300" y="4468"/>
                  <a:pt x="931620" y="4336"/>
                  <a:pt x="1068150" y="0"/>
                </a:cubicBezTo>
                <a:cubicBezTo>
                  <a:pt x="1204680" y="-4336"/>
                  <a:pt x="1436594" y="-14654"/>
                  <a:pt x="1657029" y="0"/>
                </a:cubicBezTo>
                <a:lnTo>
                  <a:pt x="1657029" y="0"/>
                </a:lnTo>
                <a:cubicBezTo>
                  <a:pt x="1772898" y="16693"/>
                  <a:pt x="1875068" y="-2418"/>
                  <a:pt x="1997903" y="0"/>
                </a:cubicBezTo>
                <a:cubicBezTo>
                  <a:pt x="2120738" y="2418"/>
                  <a:pt x="2279611" y="-7188"/>
                  <a:pt x="2367184" y="0"/>
                </a:cubicBezTo>
                <a:cubicBezTo>
                  <a:pt x="2439104" y="-11059"/>
                  <a:pt x="2607685" y="-17262"/>
                  <a:pt x="2719797" y="0"/>
                </a:cubicBezTo>
                <a:cubicBezTo>
                  <a:pt x="2772839" y="-5839"/>
                  <a:pt x="2838131" y="51271"/>
                  <a:pt x="2840621" y="120824"/>
                </a:cubicBezTo>
                <a:lnTo>
                  <a:pt x="2840621" y="120822"/>
                </a:lnTo>
                <a:cubicBezTo>
                  <a:pt x="2926506" y="174788"/>
                  <a:pt x="2998081" y="257180"/>
                  <a:pt x="3088834" y="309423"/>
                </a:cubicBezTo>
                <a:cubicBezTo>
                  <a:pt x="2989388" y="298811"/>
                  <a:pt x="2959529" y="301186"/>
                  <a:pt x="2840621" y="302055"/>
                </a:cubicBezTo>
                <a:cubicBezTo>
                  <a:pt x="2838109" y="402485"/>
                  <a:pt x="2843348" y="490359"/>
                  <a:pt x="2840621" y="604108"/>
                </a:cubicBezTo>
                <a:cubicBezTo>
                  <a:pt x="2833368" y="678276"/>
                  <a:pt x="2774983" y="720094"/>
                  <a:pt x="2719797" y="724932"/>
                </a:cubicBezTo>
                <a:cubicBezTo>
                  <a:pt x="2603939" y="715840"/>
                  <a:pt x="2517181" y="728511"/>
                  <a:pt x="2367184" y="724932"/>
                </a:cubicBezTo>
                <a:cubicBezTo>
                  <a:pt x="2219162" y="733919"/>
                  <a:pt x="2125273" y="736169"/>
                  <a:pt x="1997903" y="724932"/>
                </a:cubicBezTo>
                <a:cubicBezTo>
                  <a:pt x="1870533" y="713695"/>
                  <a:pt x="1812213" y="731275"/>
                  <a:pt x="1657029" y="724932"/>
                </a:cubicBezTo>
                <a:lnTo>
                  <a:pt x="1657029" y="724932"/>
                </a:lnTo>
                <a:cubicBezTo>
                  <a:pt x="1533511" y="727485"/>
                  <a:pt x="1319549" y="731144"/>
                  <a:pt x="1144961" y="724932"/>
                </a:cubicBezTo>
                <a:cubicBezTo>
                  <a:pt x="970373" y="718720"/>
                  <a:pt x="889780" y="743474"/>
                  <a:pt x="648254" y="724932"/>
                </a:cubicBezTo>
                <a:cubicBezTo>
                  <a:pt x="406728" y="706390"/>
                  <a:pt x="360679" y="740076"/>
                  <a:pt x="120824" y="724932"/>
                </a:cubicBezTo>
                <a:cubicBezTo>
                  <a:pt x="56279" y="714181"/>
                  <a:pt x="-14541" y="675135"/>
                  <a:pt x="0" y="604108"/>
                </a:cubicBezTo>
                <a:cubicBezTo>
                  <a:pt x="-13509" y="510765"/>
                  <a:pt x="-8235" y="426228"/>
                  <a:pt x="0" y="302055"/>
                </a:cubicBezTo>
                <a:cubicBezTo>
                  <a:pt x="7872" y="220513"/>
                  <a:pt x="7569" y="175704"/>
                  <a:pt x="0" y="120822"/>
                </a:cubicBezTo>
                <a:lnTo>
                  <a:pt x="0" y="120822"/>
                </a:lnTo>
                <a:lnTo>
                  <a:pt x="0" y="120824"/>
                </a:lnTo>
                <a:close/>
              </a:path>
              <a:path w="2840621" h="724932" stroke="0" extrusionOk="0">
                <a:moveTo>
                  <a:pt x="0" y="120824"/>
                </a:moveTo>
                <a:cubicBezTo>
                  <a:pt x="-1608" y="39096"/>
                  <a:pt x="59754" y="-6268"/>
                  <a:pt x="120824" y="0"/>
                </a:cubicBezTo>
                <a:cubicBezTo>
                  <a:pt x="385657" y="-14271"/>
                  <a:pt x="450333" y="-14730"/>
                  <a:pt x="663616" y="0"/>
                </a:cubicBezTo>
                <a:cubicBezTo>
                  <a:pt x="876899" y="14730"/>
                  <a:pt x="1046880" y="-15748"/>
                  <a:pt x="1144961" y="0"/>
                </a:cubicBezTo>
                <a:cubicBezTo>
                  <a:pt x="1243043" y="15748"/>
                  <a:pt x="1411374" y="-425"/>
                  <a:pt x="1657029" y="0"/>
                </a:cubicBezTo>
                <a:lnTo>
                  <a:pt x="1657029" y="0"/>
                </a:lnTo>
                <a:cubicBezTo>
                  <a:pt x="1733798" y="-6453"/>
                  <a:pt x="1897041" y="-9544"/>
                  <a:pt x="1997903" y="0"/>
                </a:cubicBezTo>
                <a:cubicBezTo>
                  <a:pt x="2098765" y="9544"/>
                  <a:pt x="2270491" y="8858"/>
                  <a:pt x="2367184" y="0"/>
                </a:cubicBezTo>
                <a:cubicBezTo>
                  <a:pt x="2514085" y="6041"/>
                  <a:pt x="2613318" y="-11767"/>
                  <a:pt x="2719797" y="0"/>
                </a:cubicBezTo>
                <a:cubicBezTo>
                  <a:pt x="2780137" y="159"/>
                  <a:pt x="2844454" y="54028"/>
                  <a:pt x="2840621" y="120824"/>
                </a:cubicBezTo>
                <a:lnTo>
                  <a:pt x="2840621" y="120822"/>
                </a:lnTo>
                <a:cubicBezTo>
                  <a:pt x="2934267" y="200594"/>
                  <a:pt x="3033645" y="251762"/>
                  <a:pt x="3088834" y="309423"/>
                </a:cubicBezTo>
                <a:cubicBezTo>
                  <a:pt x="2994947" y="297230"/>
                  <a:pt x="2925596" y="312875"/>
                  <a:pt x="2840621" y="302055"/>
                </a:cubicBezTo>
                <a:cubicBezTo>
                  <a:pt x="2848448" y="442433"/>
                  <a:pt x="2836227" y="529803"/>
                  <a:pt x="2840621" y="604108"/>
                </a:cubicBezTo>
                <a:cubicBezTo>
                  <a:pt x="2826974" y="663066"/>
                  <a:pt x="2775470" y="735913"/>
                  <a:pt x="2719797" y="724932"/>
                </a:cubicBezTo>
                <a:cubicBezTo>
                  <a:pt x="2606461" y="735098"/>
                  <a:pt x="2496095" y="712343"/>
                  <a:pt x="2367184" y="724932"/>
                </a:cubicBezTo>
                <a:cubicBezTo>
                  <a:pt x="2239747" y="709370"/>
                  <a:pt x="2125877" y="729471"/>
                  <a:pt x="2026310" y="724932"/>
                </a:cubicBezTo>
                <a:cubicBezTo>
                  <a:pt x="1926743" y="720393"/>
                  <a:pt x="1793891" y="738365"/>
                  <a:pt x="1657029" y="724932"/>
                </a:cubicBezTo>
                <a:lnTo>
                  <a:pt x="1657029" y="724932"/>
                </a:lnTo>
                <a:cubicBezTo>
                  <a:pt x="1448843" y="739482"/>
                  <a:pt x="1316905" y="713168"/>
                  <a:pt x="1175685" y="724932"/>
                </a:cubicBezTo>
                <a:cubicBezTo>
                  <a:pt x="1034465" y="736696"/>
                  <a:pt x="803994" y="720329"/>
                  <a:pt x="678978" y="724932"/>
                </a:cubicBezTo>
                <a:cubicBezTo>
                  <a:pt x="553962" y="729535"/>
                  <a:pt x="335409" y="748665"/>
                  <a:pt x="120824" y="724932"/>
                </a:cubicBezTo>
                <a:cubicBezTo>
                  <a:pt x="55921" y="725307"/>
                  <a:pt x="-6197" y="672076"/>
                  <a:pt x="0" y="604108"/>
                </a:cubicBezTo>
                <a:cubicBezTo>
                  <a:pt x="12458" y="509727"/>
                  <a:pt x="2292" y="415942"/>
                  <a:pt x="0" y="302055"/>
                </a:cubicBezTo>
                <a:cubicBezTo>
                  <a:pt x="-1595" y="257956"/>
                  <a:pt x="2016" y="198643"/>
                  <a:pt x="0" y="120822"/>
                </a:cubicBezTo>
                <a:lnTo>
                  <a:pt x="0" y="120822"/>
                </a:lnTo>
                <a:lnTo>
                  <a:pt x="0" y="12082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76600361">
                  <a:prstGeom prst="wedgeRoundRectCallout">
                    <a:avLst>
                      <a:gd name="adj1" fmla="val 58738"/>
                      <a:gd name="adj2" fmla="val -7317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‘With a higher bonus range, it’s likely that word will get out, and then everyone else will start to feel underpaid.’</a:t>
            </a:r>
          </a:p>
        </p:txBody>
      </p:sp>
      <p:pic>
        <p:nvPicPr>
          <p:cNvPr id="52" name="Picture 16" descr="Why Icons - Download Free Vector Icons | Noun Project">
            <a:extLst>
              <a:ext uri="{FF2B5EF4-FFF2-40B4-BE49-F238E27FC236}">
                <a16:creationId xmlns:a16="http://schemas.microsoft.com/office/drawing/2014/main" id="{1CDC36BD-A340-4091-A250-A818CB1446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3" r="23191"/>
          <a:stretch/>
        </p:blipFill>
        <p:spPr bwMode="auto">
          <a:xfrm>
            <a:off x="5004533" y="2249562"/>
            <a:ext cx="513912" cy="102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D73BFED-254B-425A-8976-D6446BB96D79}"/>
              </a:ext>
            </a:extLst>
          </p:cNvPr>
          <p:cNvSpPr txBox="1"/>
          <p:nvPr/>
        </p:nvSpPr>
        <p:spPr>
          <a:xfrm>
            <a:off x="5703528" y="2631961"/>
            <a:ext cx="4979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Beside income, what do the employees look for?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Firm culture, reputation, opportunities, team leader, inclusion initiatives, diversity, management’s support, promotions, training, etc.</a:t>
            </a:r>
          </a:p>
        </p:txBody>
      </p:sp>
      <p:pic>
        <p:nvPicPr>
          <p:cNvPr id="1038" name="Picture 14" descr="YES Snowboards - Wikipedia">
            <a:extLst>
              <a:ext uri="{FF2B5EF4-FFF2-40B4-BE49-F238E27FC236}">
                <a16:creationId xmlns:a16="http://schemas.microsoft.com/office/drawing/2014/main" id="{4AA9109F-C618-41FD-B5C7-F5FF2F084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duotone>
              <a:srgbClr val="FF8B9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3273" b="73018" l="10000" r="90000">
                        <a14:foregroundMark x1="71833" y1="73000" x2="71833" y2="73000"/>
                        <a14:foregroundMark x1="41000" y1="70000" x2="41000" y2="70000"/>
                        <a14:foregroundMark x1="15667" y1="64000" x2="15667" y2="64000"/>
                        <a14:foregroundMark x1="89833" y1="71250" x2="89833" y2="7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055" b="20764"/>
          <a:stretch/>
        </p:blipFill>
        <p:spPr bwMode="auto">
          <a:xfrm>
            <a:off x="4892083" y="1516819"/>
            <a:ext cx="643834" cy="26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8" descr="Mitos sobre la violación – Abigail Rivera – Psicóloga">
            <a:extLst>
              <a:ext uri="{FF2B5EF4-FFF2-40B4-BE49-F238E27FC236}">
                <a16:creationId xmlns:a16="http://schemas.microsoft.com/office/drawing/2014/main" id="{5940B9F1-4364-43B2-800F-344E6B2B1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3598" y1="71777" x2="23598" y2="71777"/>
                        <a14:foregroundMark x1="45327" y1="65505" x2="45327" y2="65505"/>
                        <a14:foregroundMark x1="61682" y1="41463" x2="61682" y2="41463"/>
                        <a14:foregroundMark x1="66121" y1="65505" x2="66121" y2="65505"/>
                        <a14:backgroundMark x1="87617" y1="75958" x2="71028" y2="29268"/>
                        <a14:backgroundMark x1="71028" y1="29268" x2="71028" y2="2195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37" t="27219" r="25348" b="11688"/>
          <a:stretch/>
        </p:blipFill>
        <p:spPr bwMode="auto">
          <a:xfrm>
            <a:off x="4928987" y="3750668"/>
            <a:ext cx="665005" cy="48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8CFDEF2-2872-468A-917D-16D23E417256}"/>
              </a:ext>
            </a:extLst>
          </p:cNvPr>
          <p:cNvSpPr txBox="1"/>
          <p:nvPr/>
        </p:nvSpPr>
        <p:spPr>
          <a:xfrm>
            <a:off x="5703527" y="3746753"/>
            <a:ext cx="56035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Is there a long-term retention plan for the key-employees?</a:t>
            </a:r>
          </a:p>
        </p:txBody>
      </p:sp>
      <p:pic>
        <p:nvPicPr>
          <p:cNvPr id="68" name="Picture 26" descr="People Manager Png, Transparent Png - kindpng">
            <a:extLst>
              <a:ext uri="{FF2B5EF4-FFF2-40B4-BE49-F238E27FC236}">
                <a16:creationId xmlns:a16="http://schemas.microsoft.com/office/drawing/2014/main" id="{F2C5FBB5-ABCA-4568-9D2C-0E2ED04B4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3953" y1="47104" x2="55465" y2="50273"/>
                        <a14:foregroundMark x1="52326" y1="46776" x2="49419" y2="46011"/>
                        <a14:foregroundMark x1="45465" y1="44044" x2="50116" y2="54973"/>
                        <a14:foregroundMark x1="53140" y1="44044" x2="53256" y2="545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04" t="8863" r="19554" b="8776"/>
          <a:stretch/>
        </p:blipFill>
        <p:spPr bwMode="auto">
          <a:xfrm flipH="1">
            <a:off x="7753789" y="4662122"/>
            <a:ext cx="808159" cy="1277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Bolha de Discurso: Retângulo com Cantos Arredondados 3">
            <a:extLst>
              <a:ext uri="{FF2B5EF4-FFF2-40B4-BE49-F238E27FC236}">
                <a16:creationId xmlns:a16="http://schemas.microsoft.com/office/drawing/2014/main" id="{915B0436-38AA-4B01-AC72-BFB4D6A6B868}"/>
              </a:ext>
            </a:extLst>
          </p:cNvPr>
          <p:cNvSpPr/>
          <p:nvPr/>
        </p:nvSpPr>
        <p:spPr>
          <a:xfrm>
            <a:off x="4911652" y="4431650"/>
            <a:ext cx="2718180" cy="1143004"/>
          </a:xfrm>
          <a:custGeom>
            <a:avLst/>
            <a:gdLst>
              <a:gd name="connsiteX0" fmla="*/ 0 w 2718180"/>
              <a:gd name="connsiteY0" fmla="*/ 190504 h 1143004"/>
              <a:gd name="connsiteX1" fmla="*/ 190504 w 2718180"/>
              <a:gd name="connsiteY1" fmla="*/ 0 h 1143004"/>
              <a:gd name="connsiteX2" fmla="*/ 902006 w 2718180"/>
              <a:gd name="connsiteY2" fmla="*/ 0 h 1143004"/>
              <a:gd name="connsiteX3" fmla="*/ 1585605 w 2718180"/>
              <a:gd name="connsiteY3" fmla="*/ 0 h 1143004"/>
              <a:gd name="connsiteX4" fmla="*/ 1585605 w 2718180"/>
              <a:gd name="connsiteY4" fmla="*/ 0 h 1143004"/>
              <a:gd name="connsiteX5" fmla="*/ 2265150 w 2718180"/>
              <a:gd name="connsiteY5" fmla="*/ 0 h 1143004"/>
              <a:gd name="connsiteX6" fmla="*/ 2527676 w 2718180"/>
              <a:gd name="connsiteY6" fmla="*/ 0 h 1143004"/>
              <a:gd name="connsiteX7" fmla="*/ 2718180 w 2718180"/>
              <a:gd name="connsiteY7" fmla="*/ 190504 h 1143004"/>
              <a:gd name="connsiteX8" fmla="*/ 2718180 w 2718180"/>
              <a:gd name="connsiteY8" fmla="*/ 666752 h 1143004"/>
              <a:gd name="connsiteX9" fmla="*/ 2934167 w 2718180"/>
              <a:gd name="connsiteY9" fmla="*/ 838176 h 1143004"/>
              <a:gd name="connsiteX10" fmla="*/ 2718180 w 2718180"/>
              <a:gd name="connsiteY10" fmla="*/ 952503 h 1143004"/>
              <a:gd name="connsiteX11" fmla="*/ 2718180 w 2718180"/>
              <a:gd name="connsiteY11" fmla="*/ 952500 h 1143004"/>
              <a:gd name="connsiteX12" fmla="*/ 2527676 w 2718180"/>
              <a:gd name="connsiteY12" fmla="*/ 1143004 h 1143004"/>
              <a:gd name="connsiteX13" fmla="*/ 2265150 w 2718180"/>
              <a:gd name="connsiteY13" fmla="*/ 1143004 h 1143004"/>
              <a:gd name="connsiteX14" fmla="*/ 1585605 w 2718180"/>
              <a:gd name="connsiteY14" fmla="*/ 1143004 h 1143004"/>
              <a:gd name="connsiteX15" fmla="*/ 1585605 w 2718180"/>
              <a:gd name="connsiteY15" fmla="*/ 1143004 h 1143004"/>
              <a:gd name="connsiteX16" fmla="*/ 888055 w 2718180"/>
              <a:gd name="connsiteY16" fmla="*/ 1143004 h 1143004"/>
              <a:gd name="connsiteX17" fmla="*/ 190504 w 2718180"/>
              <a:gd name="connsiteY17" fmla="*/ 1143004 h 1143004"/>
              <a:gd name="connsiteX18" fmla="*/ 0 w 2718180"/>
              <a:gd name="connsiteY18" fmla="*/ 952500 h 1143004"/>
              <a:gd name="connsiteX19" fmla="*/ 0 w 2718180"/>
              <a:gd name="connsiteY19" fmla="*/ 952503 h 1143004"/>
              <a:gd name="connsiteX20" fmla="*/ 0 w 2718180"/>
              <a:gd name="connsiteY20" fmla="*/ 666752 h 1143004"/>
              <a:gd name="connsiteX21" fmla="*/ 0 w 2718180"/>
              <a:gd name="connsiteY21" fmla="*/ 666752 h 1143004"/>
              <a:gd name="connsiteX22" fmla="*/ 0 w 2718180"/>
              <a:gd name="connsiteY22" fmla="*/ 190504 h 1143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718180" h="1143004" fill="none" extrusionOk="0">
                <a:moveTo>
                  <a:pt x="0" y="190504"/>
                </a:moveTo>
                <a:cubicBezTo>
                  <a:pt x="-15011" y="88292"/>
                  <a:pt x="78542" y="-5792"/>
                  <a:pt x="190504" y="0"/>
                </a:cubicBezTo>
                <a:cubicBezTo>
                  <a:pt x="385374" y="-5512"/>
                  <a:pt x="726863" y="-1427"/>
                  <a:pt x="902006" y="0"/>
                </a:cubicBezTo>
                <a:cubicBezTo>
                  <a:pt x="1077149" y="1427"/>
                  <a:pt x="1322780" y="-24544"/>
                  <a:pt x="1585605" y="0"/>
                </a:cubicBezTo>
                <a:lnTo>
                  <a:pt x="1585605" y="0"/>
                </a:lnTo>
                <a:cubicBezTo>
                  <a:pt x="1911785" y="31434"/>
                  <a:pt x="2121402" y="13855"/>
                  <a:pt x="2265150" y="0"/>
                </a:cubicBezTo>
                <a:cubicBezTo>
                  <a:pt x="2387983" y="8379"/>
                  <a:pt x="2450914" y="-9467"/>
                  <a:pt x="2527676" y="0"/>
                </a:cubicBezTo>
                <a:cubicBezTo>
                  <a:pt x="2644914" y="-8845"/>
                  <a:pt x="2699477" y="93915"/>
                  <a:pt x="2718180" y="190504"/>
                </a:cubicBezTo>
                <a:cubicBezTo>
                  <a:pt x="2728954" y="288536"/>
                  <a:pt x="2699290" y="527741"/>
                  <a:pt x="2718180" y="666752"/>
                </a:cubicBezTo>
                <a:cubicBezTo>
                  <a:pt x="2812671" y="744759"/>
                  <a:pt x="2874459" y="785498"/>
                  <a:pt x="2934167" y="838176"/>
                </a:cubicBezTo>
                <a:cubicBezTo>
                  <a:pt x="2833765" y="882787"/>
                  <a:pt x="2798983" y="921403"/>
                  <a:pt x="2718180" y="952503"/>
                </a:cubicBezTo>
                <a:lnTo>
                  <a:pt x="2718180" y="952500"/>
                </a:lnTo>
                <a:cubicBezTo>
                  <a:pt x="2736407" y="1056365"/>
                  <a:pt x="2648376" y="1146211"/>
                  <a:pt x="2527676" y="1143004"/>
                </a:cubicBezTo>
                <a:cubicBezTo>
                  <a:pt x="2442234" y="1152795"/>
                  <a:pt x="2338789" y="1136014"/>
                  <a:pt x="2265150" y="1143004"/>
                </a:cubicBezTo>
                <a:cubicBezTo>
                  <a:pt x="2125495" y="1145806"/>
                  <a:pt x="1907948" y="1167913"/>
                  <a:pt x="1585605" y="1143004"/>
                </a:cubicBezTo>
                <a:lnTo>
                  <a:pt x="1585605" y="1143004"/>
                </a:lnTo>
                <a:cubicBezTo>
                  <a:pt x="1287686" y="1126221"/>
                  <a:pt x="1060449" y="1167735"/>
                  <a:pt x="888055" y="1143004"/>
                </a:cubicBezTo>
                <a:cubicBezTo>
                  <a:pt x="715661" y="1118274"/>
                  <a:pt x="499489" y="1169230"/>
                  <a:pt x="190504" y="1143004"/>
                </a:cubicBezTo>
                <a:cubicBezTo>
                  <a:pt x="98761" y="1145217"/>
                  <a:pt x="-2501" y="1033327"/>
                  <a:pt x="0" y="952500"/>
                </a:cubicBezTo>
                <a:lnTo>
                  <a:pt x="0" y="952503"/>
                </a:lnTo>
                <a:cubicBezTo>
                  <a:pt x="-9329" y="883744"/>
                  <a:pt x="-601" y="788959"/>
                  <a:pt x="0" y="666752"/>
                </a:cubicBezTo>
                <a:lnTo>
                  <a:pt x="0" y="666752"/>
                </a:lnTo>
                <a:cubicBezTo>
                  <a:pt x="-21881" y="539345"/>
                  <a:pt x="10782" y="360013"/>
                  <a:pt x="0" y="190504"/>
                </a:cubicBezTo>
                <a:close/>
              </a:path>
              <a:path w="2718180" h="1143004" stroke="0" extrusionOk="0">
                <a:moveTo>
                  <a:pt x="0" y="190504"/>
                </a:moveTo>
                <a:cubicBezTo>
                  <a:pt x="-586" y="79827"/>
                  <a:pt x="92040" y="-7475"/>
                  <a:pt x="190504" y="0"/>
                </a:cubicBezTo>
                <a:cubicBezTo>
                  <a:pt x="348711" y="-3705"/>
                  <a:pt x="602839" y="8394"/>
                  <a:pt x="915957" y="0"/>
                </a:cubicBezTo>
                <a:cubicBezTo>
                  <a:pt x="1229075" y="-8394"/>
                  <a:pt x="1278992" y="7027"/>
                  <a:pt x="1585605" y="0"/>
                </a:cubicBezTo>
                <a:lnTo>
                  <a:pt x="1585605" y="0"/>
                </a:lnTo>
                <a:cubicBezTo>
                  <a:pt x="1841743" y="20814"/>
                  <a:pt x="1973345" y="-16324"/>
                  <a:pt x="2265150" y="0"/>
                </a:cubicBezTo>
                <a:cubicBezTo>
                  <a:pt x="2388620" y="2111"/>
                  <a:pt x="2397200" y="-6349"/>
                  <a:pt x="2527676" y="0"/>
                </a:cubicBezTo>
                <a:cubicBezTo>
                  <a:pt x="2637932" y="-2107"/>
                  <a:pt x="2722060" y="89142"/>
                  <a:pt x="2718180" y="190504"/>
                </a:cubicBezTo>
                <a:cubicBezTo>
                  <a:pt x="2702899" y="365396"/>
                  <a:pt x="2736530" y="541202"/>
                  <a:pt x="2718180" y="666752"/>
                </a:cubicBezTo>
                <a:cubicBezTo>
                  <a:pt x="2808745" y="725212"/>
                  <a:pt x="2832252" y="771776"/>
                  <a:pt x="2934167" y="838176"/>
                </a:cubicBezTo>
                <a:cubicBezTo>
                  <a:pt x="2832315" y="891776"/>
                  <a:pt x="2826197" y="902460"/>
                  <a:pt x="2718180" y="952503"/>
                </a:cubicBezTo>
                <a:lnTo>
                  <a:pt x="2718180" y="952500"/>
                </a:lnTo>
                <a:cubicBezTo>
                  <a:pt x="2736313" y="1076211"/>
                  <a:pt x="2636349" y="1144859"/>
                  <a:pt x="2527676" y="1143004"/>
                </a:cubicBezTo>
                <a:cubicBezTo>
                  <a:pt x="2399408" y="1139462"/>
                  <a:pt x="2353366" y="1155737"/>
                  <a:pt x="2265150" y="1143004"/>
                </a:cubicBezTo>
                <a:cubicBezTo>
                  <a:pt x="2125629" y="1144822"/>
                  <a:pt x="1895531" y="1149755"/>
                  <a:pt x="1585605" y="1143004"/>
                </a:cubicBezTo>
                <a:lnTo>
                  <a:pt x="1585605" y="1143004"/>
                </a:lnTo>
                <a:cubicBezTo>
                  <a:pt x="1274658" y="1164634"/>
                  <a:pt x="1012634" y="1117642"/>
                  <a:pt x="860152" y="1143004"/>
                </a:cubicBezTo>
                <a:cubicBezTo>
                  <a:pt x="707670" y="1168366"/>
                  <a:pt x="353260" y="1148641"/>
                  <a:pt x="190504" y="1143004"/>
                </a:cubicBezTo>
                <a:cubicBezTo>
                  <a:pt x="64641" y="1151588"/>
                  <a:pt x="13276" y="1078405"/>
                  <a:pt x="0" y="952500"/>
                </a:cubicBezTo>
                <a:lnTo>
                  <a:pt x="0" y="952503"/>
                </a:lnTo>
                <a:cubicBezTo>
                  <a:pt x="1367" y="854388"/>
                  <a:pt x="-12073" y="786077"/>
                  <a:pt x="0" y="666752"/>
                </a:cubicBezTo>
                <a:lnTo>
                  <a:pt x="0" y="666752"/>
                </a:lnTo>
                <a:cubicBezTo>
                  <a:pt x="17887" y="534892"/>
                  <a:pt x="11976" y="352639"/>
                  <a:pt x="0" y="190504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76600361">
                  <a:prstGeom prst="wedgeRoundRectCallout">
                    <a:avLst>
                      <a:gd name="adj1" fmla="val 57946"/>
                      <a:gd name="adj2" fmla="val 23331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‘I get a good sense of which folks are flight risks and then take steps to retain them, whether it’s giving them bigger challenges, removing obstacles, or even finding them a more suitable role on another team.’</a:t>
            </a:r>
          </a:p>
        </p:txBody>
      </p:sp>
      <p:pic>
        <p:nvPicPr>
          <p:cNvPr id="1044" name="Picture 20" descr="Yes or No Button - HumanWindow">
            <a:extLst>
              <a:ext uri="{FF2B5EF4-FFF2-40B4-BE49-F238E27FC236}">
                <a16:creationId xmlns:a16="http://schemas.microsoft.com/office/drawing/2014/main" id="{69EDDB6B-FD0E-4F36-B58A-2474247F6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8167" l="55111" r="96556">
                        <a14:foregroundMark x1="55333" y1="53167" x2="55333" y2="36833"/>
                        <a14:foregroundMark x1="76667" y1="98333" x2="76889" y2="89833"/>
                        <a14:foregroundMark x1="76889" y1="89833" x2="77000" y2="89667"/>
                        <a14:foregroundMark x1="96556" y1="56667" x2="96333" y2="2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853"/>
          <a:stretch/>
        </p:blipFill>
        <p:spPr bwMode="auto">
          <a:xfrm>
            <a:off x="8678803" y="5586235"/>
            <a:ext cx="1008586" cy="12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Yes or No Button - HumanWindow">
            <a:extLst>
              <a:ext uri="{FF2B5EF4-FFF2-40B4-BE49-F238E27FC236}">
                <a16:creationId xmlns:a16="http://schemas.microsoft.com/office/drawing/2014/main" id="{1336F542-1F29-4586-9E03-B43094657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5833" l="4000" r="44333">
                        <a14:foregroundMark x1="4000" y1="35333" x2="4000" y2="35333"/>
                        <a14:foregroundMark x1="44444" y1="45500" x2="44444" y2="45500"/>
                        <a14:foregroundMark x1="24222" y1="95833" x2="24333" y2="68500"/>
                        <a14:foregroundMark x1="24333" y1="68500" x2="24111" y2="6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386"/>
          <a:stretch/>
        </p:blipFill>
        <p:spPr bwMode="auto">
          <a:xfrm>
            <a:off x="7681148" y="5586235"/>
            <a:ext cx="997655" cy="127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ítulo 1">
            <a:extLst>
              <a:ext uri="{FF2B5EF4-FFF2-40B4-BE49-F238E27FC236}">
                <a16:creationId xmlns:a16="http://schemas.microsoft.com/office/drawing/2014/main" id="{6641ADA8-2EC4-4CF2-B567-1B5A3FD23923}"/>
              </a:ext>
            </a:extLst>
          </p:cNvPr>
          <p:cNvSpPr txBox="1">
            <a:spLocks/>
          </p:cNvSpPr>
          <p:nvPr/>
        </p:nvSpPr>
        <p:spPr>
          <a:xfrm>
            <a:off x="385623" y="217344"/>
            <a:ext cx="10515600" cy="108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 spc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Retain or not retain? </a:t>
            </a:r>
            <a:r>
              <a:rPr lang="en-US" sz="2800" i="1"/>
              <a:t>There is the rub! </a:t>
            </a:r>
          </a:p>
        </p:txBody>
      </p:sp>
      <p:sp>
        <p:nvSpPr>
          <p:cNvPr id="84" name="Retângulo: Cantos Arredondados 112">
            <a:extLst>
              <a:ext uri="{FF2B5EF4-FFF2-40B4-BE49-F238E27FC236}">
                <a16:creationId xmlns:a16="http://schemas.microsoft.com/office/drawing/2014/main" id="{FFBCEF26-2DBA-4676-876E-6EE86D50A141}"/>
              </a:ext>
            </a:extLst>
          </p:cNvPr>
          <p:cNvSpPr/>
          <p:nvPr/>
        </p:nvSpPr>
        <p:spPr>
          <a:xfrm>
            <a:off x="9686157" y="1509269"/>
            <a:ext cx="2153412" cy="924266"/>
          </a:xfrm>
          <a:prstGeom prst="roundRect">
            <a:avLst>
              <a:gd name="adj" fmla="val 7869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14000"/>
              </a:lnSpc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85" name="Imagem 113">
            <a:extLst>
              <a:ext uri="{FF2B5EF4-FFF2-40B4-BE49-F238E27FC236}">
                <a16:creationId xmlns:a16="http://schemas.microsoft.com/office/drawing/2014/main" id="{C54FB866-95F1-46B4-A257-C7AE47F2050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302" y="2192632"/>
            <a:ext cx="612000" cy="6120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2F84582F-1E8D-484C-BF01-EDF55914CEBE}"/>
              </a:ext>
            </a:extLst>
          </p:cNvPr>
          <p:cNvSpPr txBox="1"/>
          <p:nvPr/>
        </p:nvSpPr>
        <p:spPr>
          <a:xfrm>
            <a:off x="9686158" y="1512581"/>
            <a:ext cx="2153412" cy="916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  <a:spcBef>
                <a:spcPts val="600"/>
              </a:spcBef>
            </a:pPr>
            <a:r>
              <a:rPr lang="en-US" sz="1200"/>
              <a:t>Data shows that </a:t>
            </a:r>
            <a:r>
              <a:rPr lang="en-US" sz="1200" b="1"/>
              <a:t>half of employees</a:t>
            </a:r>
            <a:r>
              <a:rPr lang="en-US" sz="1200"/>
              <a:t> who accept a </a:t>
            </a:r>
            <a:r>
              <a:rPr lang="en-US" sz="1200" b="1"/>
              <a:t>counteroffer</a:t>
            </a:r>
            <a:r>
              <a:rPr lang="en-US" sz="1200"/>
              <a:t> end up leaving </a:t>
            </a:r>
            <a:r>
              <a:rPr lang="en-US" sz="1200" b="1"/>
              <a:t>within 12 months</a:t>
            </a:r>
            <a:endParaRPr lang="en-US" sz="1200"/>
          </a:p>
        </p:txBody>
      </p:sp>
      <p:pic>
        <p:nvPicPr>
          <p:cNvPr id="88" name="Picture 5">
            <a:extLst>
              <a:ext uri="{FF2B5EF4-FFF2-40B4-BE49-F238E27FC236}">
                <a16:creationId xmlns:a16="http://schemas.microsoft.com/office/drawing/2014/main" id="{DDD5ADAE-D802-45B7-A2A7-8E0431FC14F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6161876"/>
            <a:ext cx="2418514" cy="542133"/>
          </a:xfrm>
          <a:prstGeom prst="rect">
            <a:avLst/>
          </a:prstGeom>
        </p:spPr>
      </p:pic>
      <p:pic>
        <p:nvPicPr>
          <p:cNvPr id="90" name="Picture 1">
            <a:extLst>
              <a:ext uri="{FF2B5EF4-FFF2-40B4-BE49-F238E27FC236}">
                <a16:creationId xmlns:a16="http://schemas.microsoft.com/office/drawing/2014/main" id="{525D1CEC-7AA4-4B90-A7C8-5B3D31867B46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3" y="6319813"/>
            <a:ext cx="2074372" cy="38606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264F22A-09A6-41D2-8067-9422EDF72825}"/>
              </a:ext>
            </a:extLst>
          </p:cNvPr>
          <p:cNvSpPr txBox="1"/>
          <p:nvPr/>
        </p:nvSpPr>
        <p:spPr>
          <a:xfrm>
            <a:off x="1268992" y="5355931"/>
            <a:ext cx="3007119" cy="374571"/>
          </a:xfrm>
          <a:prstGeom prst="round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Should we fight to keep a star?</a:t>
            </a:r>
            <a:endParaRPr lang="pt-PT" sz="160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218F56D3-E08F-46DA-9126-FAF2357BF01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4056" b="98284" l="9337" r="89681">
                        <a14:foregroundMark x1="18182" y1="4368" x2="18182" y2="4368"/>
                        <a14:foregroundMark x1="18428" y1="96100" x2="18428" y2="96100"/>
                        <a14:foregroundMark x1="29730" y1="98284" x2="29730" y2="98284"/>
                        <a14:foregroundMark x1="76904" y1="85647" x2="76904" y2="85647"/>
                        <a14:foregroundMark x1="46192" y1="95476" x2="47912" y2="61154"/>
                        <a14:foregroundMark x1="13759" y1="94072" x2="41769" y2="69267"/>
                        <a14:foregroundMark x1="10565" y1="88144" x2="37838" y2="73479"/>
                        <a14:foregroundMark x1="73219" y1="94228" x2="48403" y2="82059"/>
                        <a14:foregroundMark x1="36609" y1="75663" x2="72236" y2="82059"/>
                        <a14:foregroundMark x1="72236" y1="82059" x2="71744" y2="82059"/>
                        <a14:foregroundMark x1="81572" y1="40406" x2="38575" y2="40406"/>
                        <a14:foregroundMark x1="38575" y1="40406" x2="24570" y2="38378"/>
                        <a14:foregroundMark x1="24570" y1="38378" x2="22113" y2="37129"/>
                        <a14:foregroundMark x1="28256" y1="53822" x2="70025" y2="29797"/>
                        <a14:foregroundMark x1="70025" y1="29797" x2="69779" y2="29641"/>
                        <a14:foregroundMark x1="44717" y1="22621" x2="54300" y2="64587"/>
                        <a14:foregroundMark x1="12285" y1="41186" x2="56511" y2="46490"/>
                        <a14:foregroundMark x1="56511" y1="46490" x2="73956" y2="46178"/>
                        <a14:foregroundMark x1="73956" y1="46178" x2="88206" y2="43370"/>
                        <a14:foregroundMark x1="86978" y1="42122" x2="78870" y2="35413"/>
                        <a14:foregroundMark x1="78870" y1="35413" x2="78133" y2="33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407" y="5117256"/>
            <a:ext cx="476234" cy="750039"/>
          </a:xfrm>
          <a:prstGeom prst="rect">
            <a:avLst/>
          </a:prstGeom>
          <a:ln>
            <a:noFill/>
          </a:ln>
        </p:spPr>
      </p:pic>
      <p:sp>
        <p:nvSpPr>
          <p:cNvPr id="36" name="Bolha de Discurso: Retângulo com Cantos Arredondados 3">
            <a:extLst>
              <a:ext uri="{FF2B5EF4-FFF2-40B4-BE49-F238E27FC236}">
                <a16:creationId xmlns:a16="http://schemas.microsoft.com/office/drawing/2014/main" id="{EB305F6E-BC02-4D5D-962E-8A7AA02084F7}"/>
              </a:ext>
            </a:extLst>
          </p:cNvPr>
          <p:cNvSpPr/>
          <p:nvPr/>
        </p:nvSpPr>
        <p:spPr>
          <a:xfrm>
            <a:off x="9738196" y="4360135"/>
            <a:ext cx="1622675" cy="536144"/>
          </a:xfrm>
          <a:custGeom>
            <a:avLst/>
            <a:gdLst>
              <a:gd name="connsiteX0" fmla="*/ 0 w 1622675"/>
              <a:gd name="connsiteY0" fmla="*/ 89359 h 536144"/>
              <a:gd name="connsiteX1" fmla="*/ 89359 w 1622675"/>
              <a:gd name="connsiteY1" fmla="*/ 0 h 536144"/>
              <a:gd name="connsiteX2" fmla="*/ 270446 w 1622675"/>
              <a:gd name="connsiteY2" fmla="*/ 0 h 536144"/>
              <a:gd name="connsiteX3" fmla="*/ 270446 w 1622675"/>
              <a:gd name="connsiteY3" fmla="*/ 0 h 536144"/>
              <a:gd name="connsiteX4" fmla="*/ 676115 w 1622675"/>
              <a:gd name="connsiteY4" fmla="*/ 0 h 536144"/>
              <a:gd name="connsiteX5" fmla="*/ 1113288 w 1622675"/>
              <a:gd name="connsiteY5" fmla="*/ 0 h 536144"/>
              <a:gd name="connsiteX6" fmla="*/ 1533316 w 1622675"/>
              <a:gd name="connsiteY6" fmla="*/ 0 h 536144"/>
              <a:gd name="connsiteX7" fmla="*/ 1622675 w 1622675"/>
              <a:gd name="connsiteY7" fmla="*/ 89359 h 536144"/>
              <a:gd name="connsiteX8" fmla="*/ 1622675 w 1622675"/>
              <a:gd name="connsiteY8" fmla="*/ 312751 h 536144"/>
              <a:gd name="connsiteX9" fmla="*/ 1622675 w 1622675"/>
              <a:gd name="connsiteY9" fmla="*/ 312751 h 536144"/>
              <a:gd name="connsiteX10" fmla="*/ 1622675 w 1622675"/>
              <a:gd name="connsiteY10" fmla="*/ 446787 h 536144"/>
              <a:gd name="connsiteX11" fmla="*/ 1622675 w 1622675"/>
              <a:gd name="connsiteY11" fmla="*/ 446785 h 536144"/>
              <a:gd name="connsiteX12" fmla="*/ 1533316 w 1622675"/>
              <a:gd name="connsiteY12" fmla="*/ 536144 h 536144"/>
              <a:gd name="connsiteX13" fmla="*/ 1087571 w 1622675"/>
              <a:gd name="connsiteY13" fmla="*/ 536144 h 536144"/>
              <a:gd name="connsiteX14" fmla="*/ 676115 w 1622675"/>
              <a:gd name="connsiteY14" fmla="*/ 536144 h 536144"/>
              <a:gd name="connsiteX15" fmla="*/ 270446 w 1622675"/>
              <a:gd name="connsiteY15" fmla="*/ 536144 h 536144"/>
              <a:gd name="connsiteX16" fmla="*/ 270446 w 1622675"/>
              <a:gd name="connsiteY16" fmla="*/ 536144 h 536144"/>
              <a:gd name="connsiteX17" fmla="*/ 89359 w 1622675"/>
              <a:gd name="connsiteY17" fmla="*/ 536144 h 536144"/>
              <a:gd name="connsiteX18" fmla="*/ 0 w 1622675"/>
              <a:gd name="connsiteY18" fmla="*/ 446785 h 536144"/>
              <a:gd name="connsiteX19" fmla="*/ 0 w 1622675"/>
              <a:gd name="connsiteY19" fmla="*/ 446787 h 536144"/>
              <a:gd name="connsiteX20" fmla="*/ -134147 w 1622675"/>
              <a:gd name="connsiteY20" fmla="*/ 562211 h 536144"/>
              <a:gd name="connsiteX21" fmla="*/ 0 w 1622675"/>
              <a:gd name="connsiteY21" fmla="*/ 312751 h 536144"/>
              <a:gd name="connsiteX22" fmla="*/ 0 w 1622675"/>
              <a:gd name="connsiteY22" fmla="*/ 89359 h 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22675" h="536144" fill="none" extrusionOk="0">
                <a:moveTo>
                  <a:pt x="0" y="89359"/>
                </a:moveTo>
                <a:cubicBezTo>
                  <a:pt x="-1549" y="40317"/>
                  <a:pt x="34834" y="-4438"/>
                  <a:pt x="89359" y="0"/>
                </a:cubicBezTo>
                <a:cubicBezTo>
                  <a:pt x="139655" y="-6347"/>
                  <a:pt x="216407" y="-1933"/>
                  <a:pt x="270446" y="0"/>
                </a:cubicBezTo>
                <a:lnTo>
                  <a:pt x="270446" y="0"/>
                </a:lnTo>
                <a:cubicBezTo>
                  <a:pt x="419805" y="14416"/>
                  <a:pt x="578151" y="914"/>
                  <a:pt x="676115" y="0"/>
                </a:cubicBezTo>
                <a:cubicBezTo>
                  <a:pt x="812627" y="-3886"/>
                  <a:pt x="999051" y="14791"/>
                  <a:pt x="1113288" y="0"/>
                </a:cubicBezTo>
                <a:cubicBezTo>
                  <a:pt x="1227525" y="-14791"/>
                  <a:pt x="1391591" y="1486"/>
                  <a:pt x="1533316" y="0"/>
                </a:cubicBezTo>
                <a:cubicBezTo>
                  <a:pt x="1591047" y="-6163"/>
                  <a:pt x="1611860" y="44994"/>
                  <a:pt x="1622675" y="89359"/>
                </a:cubicBezTo>
                <a:cubicBezTo>
                  <a:pt x="1622009" y="194917"/>
                  <a:pt x="1618202" y="261131"/>
                  <a:pt x="1622675" y="312751"/>
                </a:cubicBezTo>
                <a:lnTo>
                  <a:pt x="1622675" y="312751"/>
                </a:lnTo>
                <a:cubicBezTo>
                  <a:pt x="1628363" y="378730"/>
                  <a:pt x="1628908" y="391834"/>
                  <a:pt x="1622675" y="446787"/>
                </a:cubicBezTo>
                <a:lnTo>
                  <a:pt x="1622675" y="446785"/>
                </a:lnTo>
                <a:cubicBezTo>
                  <a:pt x="1618815" y="489326"/>
                  <a:pt x="1580793" y="540214"/>
                  <a:pt x="1533316" y="536144"/>
                </a:cubicBezTo>
                <a:cubicBezTo>
                  <a:pt x="1319449" y="520495"/>
                  <a:pt x="1177371" y="525382"/>
                  <a:pt x="1087571" y="536144"/>
                </a:cubicBezTo>
                <a:cubicBezTo>
                  <a:pt x="997771" y="546906"/>
                  <a:pt x="844244" y="547792"/>
                  <a:pt x="676115" y="536144"/>
                </a:cubicBezTo>
                <a:cubicBezTo>
                  <a:pt x="571280" y="544424"/>
                  <a:pt x="437604" y="547420"/>
                  <a:pt x="270446" y="536144"/>
                </a:cubicBezTo>
                <a:lnTo>
                  <a:pt x="270446" y="536144"/>
                </a:lnTo>
                <a:cubicBezTo>
                  <a:pt x="227244" y="539911"/>
                  <a:pt x="138090" y="530529"/>
                  <a:pt x="89359" y="536144"/>
                </a:cubicBezTo>
                <a:cubicBezTo>
                  <a:pt x="33611" y="542059"/>
                  <a:pt x="-1543" y="484239"/>
                  <a:pt x="0" y="446785"/>
                </a:cubicBezTo>
                <a:lnTo>
                  <a:pt x="0" y="446787"/>
                </a:lnTo>
                <a:cubicBezTo>
                  <a:pt x="-37404" y="487875"/>
                  <a:pt x="-97926" y="526456"/>
                  <a:pt x="-134147" y="562211"/>
                </a:cubicBezTo>
                <a:cubicBezTo>
                  <a:pt x="-73427" y="445681"/>
                  <a:pt x="-52442" y="403102"/>
                  <a:pt x="0" y="312751"/>
                </a:cubicBezTo>
                <a:cubicBezTo>
                  <a:pt x="2129" y="241855"/>
                  <a:pt x="2381" y="166557"/>
                  <a:pt x="0" y="89359"/>
                </a:cubicBezTo>
                <a:close/>
              </a:path>
              <a:path w="1622675" h="536144" stroke="0" extrusionOk="0">
                <a:moveTo>
                  <a:pt x="0" y="89359"/>
                </a:moveTo>
                <a:cubicBezTo>
                  <a:pt x="-803" y="32518"/>
                  <a:pt x="43643" y="-4027"/>
                  <a:pt x="89359" y="0"/>
                </a:cubicBezTo>
                <a:cubicBezTo>
                  <a:pt x="128634" y="-3241"/>
                  <a:pt x="217277" y="580"/>
                  <a:pt x="270446" y="0"/>
                </a:cubicBezTo>
                <a:lnTo>
                  <a:pt x="270446" y="0"/>
                </a:lnTo>
                <a:cubicBezTo>
                  <a:pt x="412413" y="-11952"/>
                  <a:pt x="512360" y="-3521"/>
                  <a:pt x="676115" y="0"/>
                </a:cubicBezTo>
                <a:cubicBezTo>
                  <a:pt x="817786" y="3279"/>
                  <a:pt x="948658" y="-3409"/>
                  <a:pt x="1087571" y="0"/>
                </a:cubicBezTo>
                <a:cubicBezTo>
                  <a:pt x="1226484" y="3409"/>
                  <a:pt x="1350782" y="-11739"/>
                  <a:pt x="1533316" y="0"/>
                </a:cubicBezTo>
                <a:cubicBezTo>
                  <a:pt x="1588651" y="-2499"/>
                  <a:pt x="1629960" y="47237"/>
                  <a:pt x="1622675" y="89359"/>
                </a:cubicBezTo>
                <a:cubicBezTo>
                  <a:pt x="1625490" y="182901"/>
                  <a:pt x="1621612" y="222060"/>
                  <a:pt x="1622675" y="312751"/>
                </a:cubicBezTo>
                <a:lnTo>
                  <a:pt x="1622675" y="312751"/>
                </a:lnTo>
                <a:cubicBezTo>
                  <a:pt x="1625998" y="353326"/>
                  <a:pt x="1626014" y="412919"/>
                  <a:pt x="1622675" y="446787"/>
                </a:cubicBezTo>
                <a:lnTo>
                  <a:pt x="1622675" y="446785"/>
                </a:lnTo>
                <a:cubicBezTo>
                  <a:pt x="1620568" y="499850"/>
                  <a:pt x="1573302" y="532559"/>
                  <a:pt x="1533316" y="536144"/>
                </a:cubicBezTo>
                <a:cubicBezTo>
                  <a:pt x="1428113" y="548243"/>
                  <a:pt x="1201659" y="528471"/>
                  <a:pt x="1087571" y="536144"/>
                </a:cubicBezTo>
                <a:cubicBezTo>
                  <a:pt x="973483" y="543817"/>
                  <a:pt x="808582" y="524202"/>
                  <a:pt x="676115" y="536144"/>
                </a:cubicBezTo>
                <a:cubicBezTo>
                  <a:pt x="478972" y="537575"/>
                  <a:pt x="395820" y="537211"/>
                  <a:pt x="270446" y="536144"/>
                </a:cubicBezTo>
                <a:lnTo>
                  <a:pt x="270446" y="536144"/>
                </a:lnTo>
                <a:cubicBezTo>
                  <a:pt x="222769" y="537338"/>
                  <a:pt x="147235" y="529867"/>
                  <a:pt x="89359" y="536144"/>
                </a:cubicBezTo>
                <a:cubicBezTo>
                  <a:pt x="41492" y="535589"/>
                  <a:pt x="-9529" y="499227"/>
                  <a:pt x="0" y="446785"/>
                </a:cubicBezTo>
                <a:lnTo>
                  <a:pt x="0" y="446787"/>
                </a:lnTo>
                <a:cubicBezTo>
                  <a:pt x="-41201" y="476613"/>
                  <a:pt x="-101627" y="529914"/>
                  <a:pt x="-134147" y="562211"/>
                </a:cubicBezTo>
                <a:cubicBezTo>
                  <a:pt x="-83524" y="494817"/>
                  <a:pt x="-36977" y="359968"/>
                  <a:pt x="0" y="312751"/>
                </a:cubicBezTo>
                <a:cubicBezTo>
                  <a:pt x="-9818" y="224954"/>
                  <a:pt x="-5922" y="186007"/>
                  <a:pt x="0" y="89359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76600361">
                  <a:prstGeom prst="wedgeRoundRectCallout">
                    <a:avLst>
                      <a:gd name="adj1" fmla="val -58267"/>
                      <a:gd name="adj2" fmla="val 54862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‘I’m kicking myself for ignoring all the signs,’ </a:t>
            </a:r>
          </a:p>
        </p:txBody>
      </p:sp>
      <p:sp>
        <p:nvSpPr>
          <p:cNvPr id="37" name="Bolha de Discurso: Retângulo com Cantos Arredondados 3">
            <a:extLst>
              <a:ext uri="{FF2B5EF4-FFF2-40B4-BE49-F238E27FC236}">
                <a16:creationId xmlns:a16="http://schemas.microsoft.com/office/drawing/2014/main" id="{8C3D7773-FE01-45E1-A2AD-1B7E2B84FE1A}"/>
              </a:ext>
            </a:extLst>
          </p:cNvPr>
          <p:cNvSpPr/>
          <p:nvPr/>
        </p:nvSpPr>
        <p:spPr>
          <a:xfrm>
            <a:off x="9686157" y="5075179"/>
            <a:ext cx="2270803" cy="864369"/>
          </a:xfrm>
          <a:custGeom>
            <a:avLst/>
            <a:gdLst>
              <a:gd name="connsiteX0" fmla="*/ 0 w 2270803"/>
              <a:gd name="connsiteY0" fmla="*/ 144064 h 864369"/>
              <a:gd name="connsiteX1" fmla="*/ 144064 w 2270803"/>
              <a:gd name="connsiteY1" fmla="*/ 0 h 864369"/>
              <a:gd name="connsiteX2" fmla="*/ 378467 w 2270803"/>
              <a:gd name="connsiteY2" fmla="*/ 0 h 864369"/>
              <a:gd name="connsiteX3" fmla="*/ 378467 w 2270803"/>
              <a:gd name="connsiteY3" fmla="*/ 0 h 864369"/>
              <a:gd name="connsiteX4" fmla="*/ 946168 w 2270803"/>
              <a:gd name="connsiteY4" fmla="*/ 0 h 864369"/>
              <a:gd name="connsiteX5" fmla="*/ 1548259 w 2270803"/>
              <a:gd name="connsiteY5" fmla="*/ 0 h 864369"/>
              <a:gd name="connsiteX6" fmla="*/ 2126739 w 2270803"/>
              <a:gd name="connsiteY6" fmla="*/ 0 h 864369"/>
              <a:gd name="connsiteX7" fmla="*/ 2270803 w 2270803"/>
              <a:gd name="connsiteY7" fmla="*/ 144064 h 864369"/>
              <a:gd name="connsiteX8" fmla="*/ 2270803 w 2270803"/>
              <a:gd name="connsiteY8" fmla="*/ 504215 h 864369"/>
              <a:gd name="connsiteX9" fmla="*/ 2270803 w 2270803"/>
              <a:gd name="connsiteY9" fmla="*/ 504215 h 864369"/>
              <a:gd name="connsiteX10" fmla="*/ 2270803 w 2270803"/>
              <a:gd name="connsiteY10" fmla="*/ 720308 h 864369"/>
              <a:gd name="connsiteX11" fmla="*/ 2270803 w 2270803"/>
              <a:gd name="connsiteY11" fmla="*/ 720305 h 864369"/>
              <a:gd name="connsiteX12" fmla="*/ 2126739 w 2270803"/>
              <a:gd name="connsiteY12" fmla="*/ 864369 h 864369"/>
              <a:gd name="connsiteX13" fmla="*/ 1512842 w 2270803"/>
              <a:gd name="connsiteY13" fmla="*/ 864369 h 864369"/>
              <a:gd name="connsiteX14" fmla="*/ 946168 w 2270803"/>
              <a:gd name="connsiteY14" fmla="*/ 864369 h 864369"/>
              <a:gd name="connsiteX15" fmla="*/ 378467 w 2270803"/>
              <a:gd name="connsiteY15" fmla="*/ 864369 h 864369"/>
              <a:gd name="connsiteX16" fmla="*/ 378467 w 2270803"/>
              <a:gd name="connsiteY16" fmla="*/ 864369 h 864369"/>
              <a:gd name="connsiteX17" fmla="*/ 144064 w 2270803"/>
              <a:gd name="connsiteY17" fmla="*/ 864369 h 864369"/>
              <a:gd name="connsiteX18" fmla="*/ 0 w 2270803"/>
              <a:gd name="connsiteY18" fmla="*/ 720305 h 864369"/>
              <a:gd name="connsiteX19" fmla="*/ 0 w 2270803"/>
              <a:gd name="connsiteY19" fmla="*/ 720308 h 864369"/>
              <a:gd name="connsiteX20" fmla="*/ -200080 w 2270803"/>
              <a:gd name="connsiteY20" fmla="*/ 477158 h 864369"/>
              <a:gd name="connsiteX21" fmla="*/ 0 w 2270803"/>
              <a:gd name="connsiteY21" fmla="*/ 504215 h 864369"/>
              <a:gd name="connsiteX22" fmla="*/ 0 w 2270803"/>
              <a:gd name="connsiteY22" fmla="*/ 144064 h 864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270803" h="864369" fill="none" extrusionOk="0">
                <a:moveTo>
                  <a:pt x="0" y="144064"/>
                </a:moveTo>
                <a:cubicBezTo>
                  <a:pt x="-8951" y="66289"/>
                  <a:pt x="62942" y="-1337"/>
                  <a:pt x="144064" y="0"/>
                </a:cubicBezTo>
                <a:cubicBezTo>
                  <a:pt x="244547" y="6586"/>
                  <a:pt x="329186" y="5469"/>
                  <a:pt x="378467" y="0"/>
                </a:cubicBezTo>
                <a:lnTo>
                  <a:pt x="378467" y="0"/>
                </a:lnTo>
                <a:cubicBezTo>
                  <a:pt x="653427" y="14956"/>
                  <a:pt x="674472" y="24901"/>
                  <a:pt x="946168" y="0"/>
                </a:cubicBezTo>
                <a:cubicBezTo>
                  <a:pt x="1082678" y="-8808"/>
                  <a:pt x="1315921" y="23544"/>
                  <a:pt x="1548259" y="0"/>
                </a:cubicBezTo>
                <a:cubicBezTo>
                  <a:pt x="1780597" y="-23544"/>
                  <a:pt x="1982563" y="24445"/>
                  <a:pt x="2126739" y="0"/>
                </a:cubicBezTo>
                <a:cubicBezTo>
                  <a:pt x="2221201" y="-10958"/>
                  <a:pt x="2267734" y="65915"/>
                  <a:pt x="2270803" y="144064"/>
                </a:cubicBezTo>
                <a:cubicBezTo>
                  <a:pt x="2286795" y="307702"/>
                  <a:pt x="2263971" y="346075"/>
                  <a:pt x="2270803" y="504215"/>
                </a:cubicBezTo>
                <a:lnTo>
                  <a:pt x="2270803" y="504215"/>
                </a:lnTo>
                <a:cubicBezTo>
                  <a:pt x="2266415" y="578897"/>
                  <a:pt x="2278942" y="613349"/>
                  <a:pt x="2270803" y="720308"/>
                </a:cubicBezTo>
                <a:lnTo>
                  <a:pt x="2270803" y="720305"/>
                </a:lnTo>
                <a:cubicBezTo>
                  <a:pt x="2262306" y="784875"/>
                  <a:pt x="2202874" y="871813"/>
                  <a:pt x="2126739" y="864369"/>
                </a:cubicBezTo>
                <a:cubicBezTo>
                  <a:pt x="1831900" y="840686"/>
                  <a:pt x="1771781" y="862535"/>
                  <a:pt x="1512842" y="864369"/>
                </a:cubicBezTo>
                <a:cubicBezTo>
                  <a:pt x="1253903" y="866203"/>
                  <a:pt x="1191599" y="862954"/>
                  <a:pt x="946168" y="864369"/>
                </a:cubicBezTo>
                <a:cubicBezTo>
                  <a:pt x="744050" y="839642"/>
                  <a:pt x="604796" y="878552"/>
                  <a:pt x="378467" y="864369"/>
                </a:cubicBezTo>
                <a:lnTo>
                  <a:pt x="378467" y="864369"/>
                </a:lnTo>
                <a:cubicBezTo>
                  <a:pt x="315059" y="865231"/>
                  <a:pt x="197232" y="875379"/>
                  <a:pt x="144064" y="864369"/>
                </a:cubicBezTo>
                <a:cubicBezTo>
                  <a:pt x="60083" y="868453"/>
                  <a:pt x="-2266" y="782393"/>
                  <a:pt x="0" y="720305"/>
                </a:cubicBezTo>
                <a:lnTo>
                  <a:pt x="0" y="720308"/>
                </a:lnTo>
                <a:cubicBezTo>
                  <a:pt x="-62542" y="667580"/>
                  <a:pt x="-146723" y="527385"/>
                  <a:pt x="-200080" y="477158"/>
                </a:cubicBezTo>
                <a:cubicBezTo>
                  <a:pt x="-101059" y="491133"/>
                  <a:pt x="-72132" y="502991"/>
                  <a:pt x="0" y="504215"/>
                </a:cubicBezTo>
                <a:cubicBezTo>
                  <a:pt x="-16385" y="397999"/>
                  <a:pt x="11225" y="259035"/>
                  <a:pt x="0" y="144064"/>
                </a:cubicBezTo>
                <a:close/>
              </a:path>
              <a:path w="2270803" h="864369" stroke="0" extrusionOk="0">
                <a:moveTo>
                  <a:pt x="0" y="144064"/>
                </a:moveTo>
                <a:cubicBezTo>
                  <a:pt x="-1694" y="48704"/>
                  <a:pt x="75379" y="-12050"/>
                  <a:pt x="144064" y="0"/>
                </a:cubicBezTo>
                <a:cubicBezTo>
                  <a:pt x="228454" y="1768"/>
                  <a:pt x="314360" y="-7835"/>
                  <a:pt x="378467" y="0"/>
                </a:cubicBezTo>
                <a:lnTo>
                  <a:pt x="378467" y="0"/>
                </a:lnTo>
                <a:cubicBezTo>
                  <a:pt x="631229" y="-12640"/>
                  <a:pt x="802192" y="16839"/>
                  <a:pt x="946168" y="0"/>
                </a:cubicBezTo>
                <a:cubicBezTo>
                  <a:pt x="1185165" y="20984"/>
                  <a:pt x="1297830" y="7861"/>
                  <a:pt x="1512842" y="0"/>
                </a:cubicBezTo>
                <a:cubicBezTo>
                  <a:pt x="1727854" y="-7861"/>
                  <a:pt x="1842524" y="-5654"/>
                  <a:pt x="2126739" y="0"/>
                </a:cubicBezTo>
                <a:cubicBezTo>
                  <a:pt x="2218922" y="-5272"/>
                  <a:pt x="2275159" y="68823"/>
                  <a:pt x="2270803" y="144064"/>
                </a:cubicBezTo>
                <a:cubicBezTo>
                  <a:pt x="2282044" y="247448"/>
                  <a:pt x="2278962" y="388204"/>
                  <a:pt x="2270803" y="504215"/>
                </a:cubicBezTo>
                <a:lnTo>
                  <a:pt x="2270803" y="504215"/>
                </a:lnTo>
                <a:cubicBezTo>
                  <a:pt x="2268279" y="552016"/>
                  <a:pt x="2280773" y="654873"/>
                  <a:pt x="2270803" y="720308"/>
                </a:cubicBezTo>
                <a:lnTo>
                  <a:pt x="2270803" y="720305"/>
                </a:lnTo>
                <a:cubicBezTo>
                  <a:pt x="2261358" y="816517"/>
                  <a:pt x="2203966" y="863475"/>
                  <a:pt x="2126739" y="864369"/>
                </a:cubicBezTo>
                <a:cubicBezTo>
                  <a:pt x="1956806" y="894585"/>
                  <a:pt x="1700304" y="889959"/>
                  <a:pt x="1512842" y="864369"/>
                </a:cubicBezTo>
                <a:cubicBezTo>
                  <a:pt x="1325380" y="838779"/>
                  <a:pt x="1192296" y="856740"/>
                  <a:pt x="946168" y="864369"/>
                </a:cubicBezTo>
                <a:cubicBezTo>
                  <a:pt x="781934" y="882849"/>
                  <a:pt x="548676" y="848765"/>
                  <a:pt x="378467" y="864369"/>
                </a:cubicBezTo>
                <a:lnTo>
                  <a:pt x="378467" y="864369"/>
                </a:lnTo>
                <a:cubicBezTo>
                  <a:pt x="281038" y="858534"/>
                  <a:pt x="221317" y="870381"/>
                  <a:pt x="144064" y="864369"/>
                </a:cubicBezTo>
                <a:cubicBezTo>
                  <a:pt x="76012" y="860068"/>
                  <a:pt x="-17946" y="805689"/>
                  <a:pt x="0" y="720305"/>
                </a:cubicBezTo>
                <a:lnTo>
                  <a:pt x="0" y="720308"/>
                </a:lnTo>
                <a:cubicBezTo>
                  <a:pt x="-53687" y="636338"/>
                  <a:pt x="-115422" y="585929"/>
                  <a:pt x="-200080" y="477158"/>
                </a:cubicBezTo>
                <a:cubicBezTo>
                  <a:pt x="-117443" y="487962"/>
                  <a:pt x="-91629" y="486594"/>
                  <a:pt x="0" y="504215"/>
                </a:cubicBezTo>
                <a:cubicBezTo>
                  <a:pt x="16501" y="420102"/>
                  <a:pt x="-10999" y="263495"/>
                  <a:pt x="0" y="144064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76600361">
                  <a:prstGeom prst="wedgeRoundRectCallout">
                    <a:avLst>
                      <a:gd name="adj1" fmla="val -58811"/>
                      <a:gd name="adj2" fmla="val 5203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‘This shouldn’t be a crisis. I should have had a pipeline, been more proactive about succession planning, retention—all of it.’</a:t>
            </a:r>
            <a:endParaRPr lang="pt-PT" sz="1400"/>
          </a:p>
        </p:txBody>
      </p:sp>
      <p:pic>
        <p:nvPicPr>
          <p:cNvPr id="39" name="Picture 14">
            <a:extLst>
              <a:ext uri="{FF2B5EF4-FFF2-40B4-BE49-F238E27FC236}">
                <a16:creationId xmlns:a16="http://schemas.microsoft.com/office/drawing/2014/main" id="{E2A7EF3D-0DED-499C-AC7D-BD7D4A009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9905" b="96808" l="10000" r="90000">
                        <a14:foregroundMark x1="37975" y1="15095" x2="37975" y2="15095"/>
                        <a14:foregroundMark x1="62101" y1="16319" x2="51114" y2="15364"/>
                        <a14:foregroundMark x1="53089" y1="95644" x2="53316" y2="86247"/>
                        <a14:foregroundMark x1="44785" y1="94958" x2="46051" y2="77804"/>
                        <a14:foregroundMark x1="46051" y1="77804" x2="46278" y2="78640"/>
                        <a14:foregroundMark x1="55165" y1="95227" x2="51924" y2="95525"/>
                        <a14:foregroundMark x1="43392" y1="95794" x2="47089" y2="95794"/>
                        <a14:foregroundMark x1="49038" y1="95913" x2="49038" y2="95913"/>
                        <a14:foregroundMark x1="51139" y1="94570" x2="51139" y2="94570"/>
                        <a14:foregroundMark x1="50911" y1="95376" x2="51671" y2="93854"/>
                        <a14:foregroundMark x1="50684" y1="96181" x2="55063" y2="94391"/>
                        <a14:foregroundMark x1="42456" y1="96271" x2="43291" y2="94212"/>
                        <a14:foregroundMark x1="42987" y1="96092" x2="49038" y2="95913"/>
                        <a14:foregroundMark x1="49038" y1="95913" x2="48051" y2="95197"/>
                        <a14:foregroundMark x1="55899" y1="96181" x2="49975" y2="96778"/>
                        <a14:foregroundMark x1="49975" y1="96778" x2="50380" y2="96181"/>
                        <a14:foregroundMark x1="56127" y1="95823" x2="55367" y2="94123"/>
                        <a14:foregroundMark x1="56658" y1="96539" x2="56127" y2="95734"/>
                        <a14:foregroundMark x1="56937" y1="96092" x2="49114" y2="96808"/>
                        <a14:foregroundMark x1="62759" y1="80698" x2="60354" y2="72434"/>
                        <a14:foregroundMark x1="51749" y1="86909" x2="48834" y2="69697"/>
                        <a14:backgroundMark x1="41646" y1="65155" x2="42025" y2="86486"/>
                        <a14:backgroundMark x1="49418" y1="84368" x2="49696" y2="85143"/>
                        <a14:backgroundMark x1="56354" y1="85233" x2="56506" y2="85143"/>
                        <a14:backgroundMark x1="56886" y1="76432" x2="56810" y2="76163"/>
                        <a14:backgroundMark x1="56506" y1="67124" x2="57544" y2="67303"/>
                        <a14:backgroundMark x1="63823" y1="76253" x2="65544" y2="76074"/>
                        <a14:backgroundMark x1="62608" y1="68705" x2="62608" y2="68705"/>
                        <a14:backgroundMark x1="57772" y1="86217" x2="58000" y2="85143"/>
                        <a14:backgroundMark x1="26253" y1="49254" x2="27089" y2="49612"/>
                        <a14:backgroundMark x1="35063" y1="49612" x2="35063" y2="49254"/>
                        <a14:backgroundMark x1="25266" y1="58234" x2="26481" y2="58234"/>
                        <a14:backgroundMark x1="38405" y1="65066" x2="38405" y2="650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47" t="6751" r="31058" b="2573"/>
          <a:stretch/>
        </p:blipFill>
        <p:spPr bwMode="auto">
          <a:xfrm>
            <a:off x="8783348" y="4695584"/>
            <a:ext cx="713062" cy="123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C9AFDBE7-89AF-4912-879D-BFFC8F4EA3C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0" y="6122252"/>
            <a:ext cx="3160776" cy="5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98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2AF60A7-9E27-4CE8-9BDD-5F6D67E25653}"/>
              </a:ext>
            </a:extLst>
          </p:cNvPr>
          <p:cNvSpPr txBox="1">
            <a:spLocks/>
          </p:cNvSpPr>
          <p:nvPr/>
        </p:nvSpPr>
        <p:spPr>
          <a:xfrm>
            <a:off x="385623" y="217344"/>
            <a:ext cx="10515600" cy="108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 spc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Employee Value</a:t>
            </a:r>
            <a:endParaRPr lang="en-US" sz="2800"/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46416226-B8D6-4AA2-AAD3-738CC79B4FD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6161876"/>
            <a:ext cx="2447544" cy="548640"/>
          </a:xfrm>
          <a:prstGeom prst="rect">
            <a:avLst/>
          </a:prstGeom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BB9C713E-894F-44D6-9909-31BF428E4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0" y="6122252"/>
            <a:ext cx="3160776" cy="588264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4DEF2FEC-7EA2-4B62-ABA5-5DEBC89704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2" y="6319813"/>
            <a:ext cx="2099271" cy="390703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49BB825-AC87-4DF9-ABED-CEEA8D9B4491}"/>
              </a:ext>
            </a:extLst>
          </p:cNvPr>
          <p:cNvGrpSpPr/>
          <p:nvPr/>
        </p:nvGrpSpPr>
        <p:grpSpPr>
          <a:xfrm>
            <a:off x="5884369" y="2668242"/>
            <a:ext cx="6254464" cy="4111428"/>
            <a:chOff x="5884369" y="3106392"/>
            <a:chExt cx="6254464" cy="4111428"/>
          </a:xfrm>
        </p:grpSpPr>
        <p:grpSp>
          <p:nvGrpSpPr>
            <p:cNvPr id="8" name="Group 172">
              <a:extLst>
                <a:ext uri="{FF2B5EF4-FFF2-40B4-BE49-F238E27FC236}">
                  <a16:creationId xmlns:a16="http://schemas.microsoft.com/office/drawing/2014/main" id="{CB1D4DD9-8493-4B87-80B7-B1ACE5FAEA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84369" y="3106392"/>
              <a:ext cx="6254464" cy="4111428"/>
              <a:chOff x="820755" y="395731"/>
              <a:chExt cx="7380270" cy="5644881"/>
            </a:xfrm>
            <a:effectLst>
              <a:outerShdw blurRad="38100" dist="2540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9" name="Rounded Rectangle 173">
                <a:extLst>
                  <a:ext uri="{FF2B5EF4-FFF2-40B4-BE49-F238E27FC236}">
                    <a16:creationId xmlns:a16="http://schemas.microsoft.com/office/drawing/2014/main" id="{0827F6A5-D72C-4EFD-8569-0765BD315E9D}"/>
                  </a:ext>
                </a:extLst>
              </p:cNvPr>
              <p:cNvSpPr/>
              <p:nvPr/>
            </p:nvSpPr>
            <p:spPr>
              <a:xfrm>
                <a:off x="820755" y="395731"/>
                <a:ext cx="7380270" cy="5644881"/>
              </a:xfrm>
              <a:prstGeom prst="roundRect">
                <a:avLst>
                  <a:gd name="adj" fmla="val 4185"/>
                </a:avLst>
              </a:prstGeom>
              <a:gradFill>
                <a:gsLst>
                  <a:gs pos="66000">
                    <a:sysClr val="window" lastClr="FFFFFF"/>
                  </a:gs>
                  <a:gs pos="0">
                    <a:sysClr val="windowText" lastClr="000000">
                      <a:lumMod val="65000"/>
                      <a:lumOff val="35000"/>
                    </a:sysClr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16200000" scaled="1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0" name="Rounded Rectangle 174">
                <a:extLst>
                  <a:ext uri="{FF2B5EF4-FFF2-40B4-BE49-F238E27FC236}">
                    <a16:creationId xmlns:a16="http://schemas.microsoft.com/office/drawing/2014/main" id="{74E1F8EC-2342-47A4-9CD9-B0B82663C799}"/>
                  </a:ext>
                </a:extLst>
              </p:cNvPr>
              <p:cNvSpPr/>
              <p:nvPr/>
            </p:nvSpPr>
            <p:spPr>
              <a:xfrm>
                <a:off x="857250" y="430530"/>
                <a:ext cx="7318724" cy="5341620"/>
              </a:xfrm>
              <a:prstGeom prst="roundRect">
                <a:avLst>
                  <a:gd name="adj" fmla="val 4031"/>
                </a:avLst>
              </a:prstGeom>
              <a:gradFill flip="none" rotWithShape="1">
                <a:gsLst>
                  <a:gs pos="0">
                    <a:sysClr val="windowText" lastClr="000000"/>
                  </a:gs>
                  <a:gs pos="100000">
                    <a:sysClr val="windowText" lastClr="000000">
                      <a:lumMod val="50000"/>
                      <a:lumOff val="50000"/>
                    </a:sys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4" name="Rounded Rectangle 175">
                <a:extLst>
                  <a:ext uri="{FF2B5EF4-FFF2-40B4-BE49-F238E27FC236}">
                    <a16:creationId xmlns:a16="http://schemas.microsoft.com/office/drawing/2014/main" id="{DB3F9BDE-2EDA-444A-9E45-F4677813FC15}"/>
                  </a:ext>
                </a:extLst>
              </p:cNvPr>
              <p:cNvSpPr/>
              <p:nvPr/>
            </p:nvSpPr>
            <p:spPr>
              <a:xfrm>
                <a:off x="1020043" y="574855"/>
                <a:ext cx="6979131" cy="4632544"/>
              </a:xfrm>
              <a:prstGeom prst="roundRect">
                <a:avLst>
                  <a:gd name="adj" fmla="val 2787"/>
                </a:avLst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grpSp>
            <p:nvGrpSpPr>
              <p:cNvPr id="15" name="Group 176">
                <a:extLst>
                  <a:ext uri="{FF2B5EF4-FFF2-40B4-BE49-F238E27FC236}">
                    <a16:creationId xmlns:a16="http://schemas.microsoft.com/office/drawing/2014/main" id="{DDEF4B2E-C14D-4C88-983B-4FE55FB3B94B}"/>
                  </a:ext>
                </a:extLst>
              </p:cNvPr>
              <p:cNvGrpSpPr/>
              <p:nvPr/>
            </p:nvGrpSpPr>
            <p:grpSpPr>
              <a:xfrm>
                <a:off x="4354645" y="5270977"/>
                <a:ext cx="249209" cy="249208"/>
                <a:chOff x="7317072" y="2002942"/>
                <a:chExt cx="38196" cy="38196"/>
              </a:xfrm>
            </p:grpSpPr>
            <p:sp>
              <p:nvSpPr>
                <p:cNvPr id="19" name="Freeform 34">
                  <a:extLst>
                    <a:ext uri="{FF2B5EF4-FFF2-40B4-BE49-F238E27FC236}">
                      <a16:creationId xmlns:a16="http://schemas.microsoft.com/office/drawing/2014/main" id="{C3C784CD-2651-49DA-8F8E-C9144F04B3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17072" y="2002942"/>
                  <a:ext cx="38196" cy="38196"/>
                </a:xfrm>
                <a:custGeom>
                  <a:avLst/>
                  <a:gdLst>
                    <a:gd name="T0" fmla="*/ 54 w 109"/>
                    <a:gd name="T1" fmla="*/ 0 h 109"/>
                    <a:gd name="T2" fmla="*/ 66 w 109"/>
                    <a:gd name="T3" fmla="*/ 1 h 109"/>
                    <a:gd name="T4" fmla="*/ 75 w 109"/>
                    <a:gd name="T5" fmla="*/ 5 h 109"/>
                    <a:gd name="T6" fmla="*/ 84 w 109"/>
                    <a:gd name="T7" fmla="*/ 9 h 109"/>
                    <a:gd name="T8" fmla="*/ 93 w 109"/>
                    <a:gd name="T9" fmla="*/ 16 h 109"/>
                    <a:gd name="T10" fmla="*/ 100 w 109"/>
                    <a:gd name="T11" fmla="*/ 24 h 109"/>
                    <a:gd name="T12" fmla="*/ 105 w 109"/>
                    <a:gd name="T13" fmla="*/ 34 h 109"/>
                    <a:gd name="T14" fmla="*/ 108 w 109"/>
                    <a:gd name="T15" fmla="*/ 44 h 109"/>
                    <a:gd name="T16" fmla="*/ 109 w 109"/>
                    <a:gd name="T17" fmla="*/ 55 h 109"/>
                    <a:gd name="T18" fmla="*/ 108 w 109"/>
                    <a:gd name="T19" fmla="*/ 66 h 109"/>
                    <a:gd name="T20" fmla="*/ 105 w 109"/>
                    <a:gd name="T21" fmla="*/ 77 h 109"/>
                    <a:gd name="T22" fmla="*/ 100 w 109"/>
                    <a:gd name="T23" fmla="*/ 86 h 109"/>
                    <a:gd name="T24" fmla="*/ 93 w 109"/>
                    <a:gd name="T25" fmla="*/ 94 h 109"/>
                    <a:gd name="T26" fmla="*/ 84 w 109"/>
                    <a:gd name="T27" fmla="*/ 100 h 109"/>
                    <a:gd name="T28" fmla="*/ 75 w 109"/>
                    <a:gd name="T29" fmla="*/ 106 h 109"/>
                    <a:gd name="T30" fmla="*/ 66 w 109"/>
                    <a:gd name="T31" fmla="*/ 109 h 109"/>
                    <a:gd name="T32" fmla="*/ 54 w 109"/>
                    <a:gd name="T33" fmla="*/ 109 h 109"/>
                    <a:gd name="T34" fmla="*/ 43 w 109"/>
                    <a:gd name="T35" fmla="*/ 109 h 109"/>
                    <a:gd name="T36" fmla="*/ 33 w 109"/>
                    <a:gd name="T37" fmla="*/ 106 h 109"/>
                    <a:gd name="T38" fmla="*/ 24 w 109"/>
                    <a:gd name="T39" fmla="*/ 100 h 109"/>
                    <a:gd name="T40" fmla="*/ 16 w 109"/>
                    <a:gd name="T41" fmla="*/ 94 h 109"/>
                    <a:gd name="T42" fmla="*/ 9 w 109"/>
                    <a:gd name="T43" fmla="*/ 86 h 109"/>
                    <a:gd name="T44" fmla="*/ 3 w 109"/>
                    <a:gd name="T45" fmla="*/ 77 h 109"/>
                    <a:gd name="T46" fmla="*/ 1 w 109"/>
                    <a:gd name="T47" fmla="*/ 66 h 109"/>
                    <a:gd name="T48" fmla="*/ 0 w 109"/>
                    <a:gd name="T49" fmla="*/ 55 h 109"/>
                    <a:gd name="T50" fmla="*/ 1 w 109"/>
                    <a:gd name="T51" fmla="*/ 44 h 109"/>
                    <a:gd name="T52" fmla="*/ 3 w 109"/>
                    <a:gd name="T53" fmla="*/ 34 h 109"/>
                    <a:gd name="T54" fmla="*/ 9 w 109"/>
                    <a:gd name="T55" fmla="*/ 24 h 109"/>
                    <a:gd name="T56" fmla="*/ 16 w 109"/>
                    <a:gd name="T57" fmla="*/ 16 h 109"/>
                    <a:gd name="T58" fmla="*/ 24 w 109"/>
                    <a:gd name="T59" fmla="*/ 9 h 109"/>
                    <a:gd name="T60" fmla="*/ 33 w 109"/>
                    <a:gd name="T61" fmla="*/ 5 h 109"/>
                    <a:gd name="T62" fmla="*/ 43 w 109"/>
                    <a:gd name="T63" fmla="*/ 1 h 109"/>
                    <a:gd name="T64" fmla="*/ 54 w 109"/>
                    <a:gd name="T65" fmla="*/ 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09" h="109">
                      <a:moveTo>
                        <a:pt x="54" y="0"/>
                      </a:moveTo>
                      <a:lnTo>
                        <a:pt x="66" y="1"/>
                      </a:lnTo>
                      <a:lnTo>
                        <a:pt x="75" y="5"/>
                      </a:lnTo>
                      <a:lnTo>
                        <a:pt x="84" y="9"/>
                      </a:lnTo>
                      <a:lnTo>
                        <a:pt x="93" y="16"/>
                      </a:lnTo>
                      <a:lnTo>
                        <a:pt x="100" y="24"/>
                      </a:lnTo>
                      <a:lnTo>
                        <a:pt x="105" y="34"/>
                      </a:lnTo>
                      <a:lnTo>
                        <a:pt x="108" y="44"/>
                      </a:lnTo>
                      <a:lnTo>
                        <a:pt x="109" y="55"/>
                      </a:lnTo>
                      <a:lnTo>
                        <a:pt x="108" y="66"/>
                      </a:lnTo>
                      <a:lnTo>
                        <a:pt x="105" y="77"/>
                      </a:lnTo>
                      <a:lnTo>
                        <a:pt x="100" y="86"/>
                      </a:lnTo>
                      <a:lnTo>
                        <a:pt x="93" y="94"/>
                      </a:lnTo>
                      <a:lnTo>
                        <a:pt x="84" y="100"/>
                      </a:lnTo>
                      <a:lnTo>
                        <a:pt x="75" y="106"/>
                      </a:lnTo>
                      <a:lnTo>
                        <a:pt x="66" y="109"/>
                      </a:lnTo>
                      <a:lnTo>
                        <a:pt x="54" y="109"/>
                      </a:lnTo>
                      <a:lnTo>
                        <a:pt x="43" y="109"/>
                      </a:lnTo>
                      <a:lnTo>
                        <a:pt x="33" y="106"/>
                      </a:lnTo>
                      <a:lnTo>
                        <a:pt x="24" y="100"/>
                      </a:lnTo>
                      <a:lnTo>
                        <a:pt x="16" y="94"/>
                      </a:lnTo>
                      <a:lnTo>
                        <a:pt x="9" y="86"/>
                      </a:lnTo>
                      <a:lnTo>
                        <a:pt x="3" y="77"/>
                      </a:lnTo>
                      <a:lnTo>
                        <a:pt x="1" y="66"/>
                      </a:lnTo>
                      <a:lnTo>
                        <a:pt x="0" y="55"/>
                      </a:lnTo>
                      <a:lnTo>
                        <a:pt x="1" y="44"/>
                      </a:lnTo>
                      <a:lnTo>
                        <a:pt x="3" y="34"/>
                      </a:lnTo>
                      <a:lnTo>
                        <a:pt x="9" y="24"/>
                      </a:lnTo>
                      <a:lnTo>
                        <a:pt x="16" y="16"/>
                      </a:lnTo>
                      <a:lnTo>
                        <a:pt x="24" y="9"/>
                      </a:lnTo>
                      <a:lnTo>
                        <a:pt x="33" y="5"/>
                      </a:lnTo>
                      <a:lnTo>
                        <a:pt x="43" y="1"/>
                      </a:lnTo>
                      <a:lnTo>
                        <a:pt x="54" y="0"/>
                      </a:lnTo>
                      <a:close/>
                    </a:path>
                  </a:pathLst>
                </a:custGeom>
                <a:gradFill>
                  <a:gsLst>
                    <a:gs pos="55000">
                      <a:srgbClr val="3FADFF"/>
                    </a:gs>
                    <a:gs pos="11000">
                      <a:srgbClr val="003366"/>
                    </a:gs>
                    <a:gs pos="92000">
                      <a:srgbClr val="003366"/>
                    </a:gs>
                  </a:gsLst>
                  <a:lin ang="162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 35">
                  <a:extLst>
                    <a:ext uri="{FF2B5EF4-FFF2-40B4-BE49-F238E27FC236}">
                      <a16:creationId xmlns:a16="http://schemas.microsoft.com/office/drawing/2014/main" id="{71C075B3-07BA-4A44-BB96-DC0EC2BD88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323419" y="2009289"/>
                  <a:ext cx="25503" cy="25503"/>
                </a:xfrm>
                <a:custGeom>
                  <a:avLst/>
                  <a:gdLst>
                    <a:gd name="T0" fmla="*/ 45 w 91"/>
                    <a:gd name="T1" fmla="*/ 0 h 91"/>
                    <a:gd name="T2" fmla="*/ 55 w 91"/>
                    <a:gd name="T3" fmla="*/ 2 h 91"/>
                    <a:gd name="T4" fmla="*/ 63 w 91"/>
                    <a:gd name="T5" fmla="*/ 4 h 91"/>
                    <a:gd name="T6" fmla="*/ 71 w 91"/>
                    <a:gd name="T7" fmla="*/ 8 h 91"/>
                    <a:gd name="T8" fmla="*/ 78 w 91"/>
                    <a:gd name="T9" fmla="*/ 14 h 91"/>
                    <a:gd name="T10" fmla="*/ 82 w 91"/>
                    <a:gd name="T11" fmla="*/ 20 h 91"/>
                    <a:gd name="T12" fmla="*/ 87 w 91"/>
                    <a:gd name="T13" fmla="*/ 28 h 91"/>
                    <a:gd name="T14" fmla="*/ 89 w 91"/>
                    <a:gd name="T15" fmla="*/ 36 h 91"/>
                    <a:gd name="T16" fmla="*/ 91 w 91"/>
                    <a:gd name="T17" fmla="*/ 46 h 91"/>
                    <a:gd name="T18" fmla="*/ 89 w 91"/>
                    <a:gd name="T19" fmla="*/ 55 h 91"/>
                    <a:gd name="T20" fmla="*/ 87 w 91"/>
                    <a:gd name="T21" fmla="*/ 63 h 91"/>
                    <a:gd name="T22" fmla="*/ 82 w 91"/>
                    <a:gd name="T23" fmla="*/ 71 h 91"/>
                    <a:gd name="T24" fmla="*/ 78 w 91"/>
                    <a:gd name="T25" fmla="*/ 78 h 91"/>
                    <a:gd name="T26" fmla="*/ 71 w 91"/>
                    <a:gd name="T27" fmla="*/ 84 h 91"/>
                    <a:gd name="T28" fmla="*/ 63 w 91"/>
                    <a:gd name="T29" fmla="*/ 87 h 91"/>
                    <a:gd name="T30" fmla="*/ 55 w 91"/>
                    <a:gd name="T31" fmla="*/ 90 h 91"/>
                    <a:gd name="T32" fmla="*/ 45 w 91"/>
                    <a:gd name="T33" fmla="*/ 91 h 91"/>
                    <a:gd name="T34" fmla="*/ 36 w 91"/>
                    <a:gd name="T35" fmla="*/ 90 h 91"/>
                    <a:gd name="T36" fmla="*/ 28 w 91"/>
                    <a:gd name="T37" fmla="*/ 87 h 91"/>
                    <a:gd name="T38" fmla="*/ 20 w 91"/>
                    <a:gd name="T39" fmla="*/ 84 h 91"/>
                    <a:gd name="T40" fmla="*/ 13 w 91"/>
                    <a:gd name="T41" fmla="*/ 78 h 91"/>
                    <a:gd name="T42" fmla="*/ 8 w 91"/>
                    <a:gd name="T43" fmla="*/ 71 h 91"/>
                    <a:gd name="T44" fmla="*/ 4 w 91"/>
                    <a:gd name="T45" fmla="*/ 63 h 91"/>
                    <a:gd name="T46" fmla="*/ 1 w 91"/>
                    <a:gd name="T47" fmla="*/ 55 h 91"/>
                    <a:gd name="T48" fmla="*/ 0 w 91"/>
                    <a:gd name="T49" fmla="*/ 46 h 91"/>
                    <a:gd name="T50" fmla="*/ 1 w 91"/>
                    <a:gd name="T51" fmla="*/ 36 h 91"/>
                    <a:gd name="T52" fmla="*/ 4 w 91"/>
                    <a:gd name="T53" fmla="*/ 28 h 91"/>
                    <a:gd name="T54" fmla="*/ 8 w 91"/>
                    <a:gd name="T55" fmla="*/ 20 h 91"/>
                    <a:gd name="T56" fmla="*/ 13 w 91"/>
                    <a:gd name="T57" fmla="*/ 14 h 91"/>
                    <a:gd name="T58" fmla="*/ 20 w 91"/>
                    <a:gd name="T59" fmla="*/ 8 h 91"/>
                    <a:gd name="T60" fmla="*/ 28 w 91"/>
                    <a:gd name="T61" fmla="*/ 4 h 91"/>
                    <a:gd name="T62" fmla="*/ 36 w 91"/>
                    <a:gd name="T63" fmla="*/ 2 h 91"/>
                    <a:gd name="T64" fmla="*/ 45 w 91"/>
                    <a:gd name="T65" fmla="*/ 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1" h="91">
                      <a:moveTo>
                        <a:pt x="45" y="0"/>
                      </a:moveTo>
                      <a:lnTo>
                        <a:pt x="55" y="2"/>
                      </a:lnTo>
                      <a:lnTo>
                        <a:pt x="63" y="4"/>
                      </a:lnTo>
                      <a:lnTo>
                        <a:pt x="71" y="8"/>
                      </a:lnTo>
                      <a:lnTo>
                        <a:pt x="78" y="14"/>
                      </a:lnTo>
                      <a:lnTo>
                        <a:pt x="82" y="20"/>
                      </a:lnTo>
                      <a:lnTo>
                        <a:pt x="87" y="28"/>
                      </a:lnTo>
                      <a:lnTo>
                        <a:pt x="89" y="36"/>
                      </a:lnTo>
                      <a:lnTo>
                        <a:pt x="91" y="46"/>
                      </a:lnTo>
                      <a:lnTo>
                        <a:pt x="89" y="55"/>
                      </a:lnTo>
                      <a:lnTo>
                        <a:pt x="87" y="63"/>
                      </a:lnTo>
                      <a:lnTo>
                        <a:pt x="82" y="71"/>
                      </a:lnTo>
                      <a:lnTo>
                        <a:pt x="78" y="78"/>
                      </a:lnTo>
                      <a:lnTo>
                        <a:pt x="71" y="84"/>
                      </a:lnTo>
                      <a:lnTo>
                        <a:pt x="63" y="87"/>
                      </a:lnTo>
                      <a:lnTo>
                        <a:pt x="55" y="90"/>
                      </a:lnTo>
                      <a:lnTo>
                        <a:pt x="45" y="91"/>
                      </a:lnTo>
                      <a:lnTo>
                        <a:pt x="36" y="90"/>
                      </a:lnTo>
                      <a:lnTo>
                        <a:pt x="28" y="87"/>
                      </a:lnTo>
                      <a:lnTo>
                        <a:pt x="20" y="84"/>
                      </a:lnTo>
                      <a:lnTo>
                        <a:pt x="13" y="78"/>
                      </a:lnTo>
                      <a:lnTo>
                        <a:pt x="8" y="71"/>
                      </a:lnTo>
                      <a:lnTo>
                        <a:pt x="4" y="63"/>
                      </a:lnTo>
                      <a:lnTo>
                        <a:pt x="1" y="55"/>
                      </a:lnTo>
                      <a:lnTo>
                        <a:pt x="0" y="46"/>
                      </a:lnTo>
                      <a:lnTo>
                        <a:pt x="1" y="36"/>
                      </a:lnTo>
                      <a:lnTo>
                        <a:pt x="4" y="28"/>
                      </a:lnTo>
                      <a:lnTo>
                        <a:pt x="8" y="20"/>
                      </a:lnTo>
                      <a:lnTo>
                        <a:pt x="13" y="14"/>
                      </a:lnTo>
                      <a:lnTo>
                        <a:pt x="20" y="8"/>
                      </a:lnTo>
                      <a:lnTo>
                        <a:pt x="28" y="4"/>
                      </a:lnTo>
                      <a:lnTo>
                        <a:pt x="36" y="2"/>
                      </a:lnTo>
                      <a:lnTo>
                        <a:pt x="45" y="0"/>
                      </a:lnTo>
                      <a:close/>
                    </a:path>
                  </a:pathLst>
                </a:custGeom>
                <a:solidFill>
                  <a:sysClr val="windowText" lastClr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" name="Round Same Side Corner Rectangle 19">
                <a:extLst>
                  <a:ext uri="{FF2B5EF4-FFF2-40B4-BE49-F238E27FC236}">
                    <a16:creationId xmlns:a16="http://schemas.microsoft.com/office/drawing/2014/main" id="{AB44BDE9-256A-41B9-80D5-AB9C107C2A10}"/>
                  </a:ext>
                </a:extLst>
              </p:cNvPr>
              <p:cNvSpPr/>
              <p:nvPr/>
            </p:nvSpPr>
            <p:spPr>
              <a:xfrm>
                <a:off x="4662372" y="395732"/>
                <a:ext cx="3514844" cy="4328231"/>
              </a:xfrm>
              <a:custGeom>
                <a:avLst/>
                <a:gdLst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0 w 4605211"/>
                  <a:gd name="connsiteY6" fmla="*/ 2757714 h 2757714"/>
                  <a:gd name="connsiteX7" fmla="*/ 0 w 4605211"/>
                  <a:gd name="connsiteY7" fmla="*/ 161106 h 2757714"/>
                  <a:gd name="connsiteX8" fmla="*/ 161106 w 4605211"/>
                  <a:gd name="connsiteY8" fmla="*/ 0 h 2757714"/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0 w 4605211"/>
                  <a:gd name="connsiteY6" fmla="*/ 161106 h 2757714"/>
                  <a:gd name="connsiteX7" fmla="*/ 161106 w 4605211"/>
                  <a:gd name="connsiteY7" fmla="*/ 0 h 2757714"/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0 w 4605211"/>
                  <a:gd name="connsiteY6" fmla="*/ 161106 h 2757714"/>
                  <a:gd name="connsiteX7" fmla="*/ 161106 w 4605211"/>
                  <a:gd name="connsiteY7" fmla="*/ 0 h 2757714"/>
                  <a:gd name="connsiteX0" fmla="*/ 1611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161106 w 4605211"/>
                  <a:gd name="connsiteY6" fmla="*/ 0 h 2757714"/>
                  <a:gd name="connsiteX0" fmla="*/ 3755206 w 4605211"/>
                  <a:gd name="connsiteY0" fmla="*/ 0 h 2757714"/>
                  <a:gd name="connsiteX1" fmla="*/ 4444105 w 4605211"/>
                  <a:gd name="connsiteY1" fmla="*/ 0 h 2757714"/>
                  <a:gd name="connsiteX2" fmla="*/ 4605211 w 4605211"/>
                  <a:gd name="connsiteY2" fmla="*/ 161106 h 2757714"/>
                  <a:gd name="connsiteX3" fmla="*/ 4605211 w 4605211"/>
                  <a:gd name="connsiteY3" fmla="*/ 2757714 h 2757714"/>
                  <a:gd name="connsiteX4" fmla="*/ 4605211 w 4605211"/>
                  <a:gd name="connsiteY4" fmla="*/ 2757714 h 2757714"/>
                  <a:gd name="connsiteX5" fmla="*/ 0 w 4605211"/>
                  <a:gd name="connsiteY5" fmla="*/ 2757714 h 2757714"/>
                  <a:gd name="connsiteX6" fmla="*/ 3755206 w 4605211"/>
                  <a:gd name="connsiteY6" fmla="*/ 0 h 2757714"/>
                  <a:gd name="connsiteX0" fmla="*/ 1735906 w 2585911"/>
                  <a:gd name="connsiteY0" fmla="*/ 0 h 2757714"/>
                  <a:gd name="connsiteX1" fmla="*/ 2424805 w 2585911"/>
                  <a:gd name="connsiteY1" fmla="*/ 0 h 2757714"/>
                  <a:gd name="connsiteX2" fmla="*/ 2585911 w 2585911"/>
                  <a:gd name="connsiteY2" fmla="*/ 161106 h 2757714"/>
                  <a:gd name="connsiteX3" fmla="*/ 2585911 w 2585911"/>
                  <a:gd name="connsiteY3" fmla="*/ 2757714 h 2757714"/>
                  <a:gd name="connsiteX4" fmla="*/ 2585911 w 2585911"/>
                  <a:gd name="connsiteY4" fmla="*/ 2757714 h 2757714"/>
                  <a:gd name="connsiteX5" fmla="*/ 0 w 2585911"/>
                  <a:gd name="connsiteY5" fmla="*/ 2732314 h 2757714"/>
                  <a:gd name="connsiteX6" fmla="*/ 1735906 w 2585911"/>
                  <a:gd name="connsiteY6" fmla="*/ 0 h 2757714"/>
                  <a:gd name="connsiteX0" fmla="*/ 1147198 w 1997203"/>
                  <a:gd name="connsiteY0" fmla="*/ 0 h 2757714"/>
                  <a:gd name="connsiteX1" fmla="*/ 1836097 w 1997203"/>
                  <a:gd name="connsiteY1" fmla="*/ 0 h 2757714"/>
                  <a:gd name="connsiteX2" fmla="*/ 1997203 w 1997203"/>
                  <a:gd name="connsiteY2" fmla="*/ 161106 h 2757714"/>
                  <a:gd name="connsiteX3" fmla="*/ 1997203 w 1997203"/>
                  <a:gd name="connsiteY3" fmla="*/ 2757714 h 2757714"/>
                  <a:gd name="connsiteX4" fmla="*/ 1997203 w 1997203"/>
                  <a:gd name="connsiteY4" fmla="*/ 2757714 h 2757714"/>
                  <a:gd name="connsiteX5" fmla="*/ 0 w 1997203"/>
                  <a:gd name="connsiteY5" fmla="*/ 2732314 h 2757714"/>
                  <a:gd name="connsiteX6" fmla="*/ 1147198 w 1997203"/>
                  <a:gd name="connsiteY6" fmla="*/ 0 h 2757714"/>
                  <a:gd name="connsiteX0" fmla="*/ 1147198 w 1997203"/>
                  <a:gd name="connsiteY0" fmla="*/ 1170 h 2758884"/>
                  <a:gd name="connsiteX1" fmla="*/ 1836097 w 1997203"/>
                  <a:gd name="connsiteY1" fmla="*/ 1170 h 2758884"/>
                  <a:gd name="connsiteX2" fmla="*/ 1997203 w 1997203"/>
                  <a:gd name="connsiteY2" fmla="*/ 162276 h 2758884"/>
                  <a:gd name="connsiteX3" fmla="*/ 1997203 w 1997203"/>
                  <a:gd name="connsiteY3" fmla="*/ 2758884 h 2758884"/>
                  <a:gd name="connsiteX4" fmla="*/ 1997203 w 1997203"/>
                  <a:gd name="connsiteY4" fmla="*/ 2758884 h 2758884"/>
                  <a:gd name="connsiteX5" fmla="*/ 0 w 1997203"/>
                  <a:gd name="connsiteY5" fmla="*/ 2733484 h 2758884"/>
                  <a:gd name="connsiteX6" fmla="*/ 1147198 w 1997203"/>
                  <a:gd name="connsiteY6" fmla="*/ 1170 h 275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97203" h="2758884">
                    <a:moveTo>
                      <a:pt x="1147198" y="1170"/>
                    </a:moveTo>
                    <a:lnTo>
                      <a:pt x="1836097" y="1170"/>
                    </a:lnTo>
                    <a:cubicBezTo>
                      <a:pt x="1935898" y="-10973"/>
                      <a:pt x="1997203" y="73300"/>
                      <a:pt x="1997203" y="162276"/>
                    </a:cubicBezTo>
                    <a:lnTo>
                      <a:pt x="1997203" y="2758884"/>
                    </a:lnTo>
                    <a:lnTo>
                      <a:pt x="1997203" y="2758884"/>
                    </a:lnTo>
                    <a:lnTo>
                      <a:pt x="0" y="2733484"/>
                    </a:lnTo>
                    <a:lnTo>
                      <a:pt x="1147198" y="1170"/>
                    </a:lnTo>
                    <a:close/>
                  </a:path>
                </a:pathLst>
              </a:custGeom>
              <a:gradFill flip="none" rotWithShape="1">
                <a:gsLst>
                  <a:gs pos="21000">
                    <a:sysClr val="window" lastClr="FFFFFF">
                      <a:alpha val="1000"/>
                    </a:sysClr>
                  </a:gs>
                  <a:gs pos="100000">
                    <a:sysClr val="window" lastClr="FFFFFF">
                      <a:alpha val="30000"/>
                    </a:sysClr>
                  </a:gs>
                </a:gsLst>
                <a:lin ang="162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4A51115E-B40E-4420-ABE4-1DE2EE3D6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07438" y="3288735"/>
              <a:ext cx="5824984" cy="3276000"/>
            </a:xfrm>
            <a:prstGeom prst="rect">
              <a:avLst/>
            </a:prstGeom>
          </p:spPr>
        </p:pic>
      </p:grpSp>
      <p:sp>
        <p:nvSpPr>
          <p:cNvPr id="28" name="Rectangle: Rounded Corners 39">
            <a:extLst>
              <a:ext uri="{FF2B5EF4-FFF2-40B4-BE49-F238E27FC236}">
                <a16:creationId xmlns:a16="http://schemas.microsoft.com/office/drawing/2014/main" id="{2EBCF8B0-7919-428A-9FA3-BD1639B8A3D0}"/>
              </a:ext>
            </a:extLst>
          </p:cNvPr>
          <p:cNvSpPr/>
          <p:nvPr/>
        </p:nvSpPr>
        <p:spPr>
          <a:xfrm>
            <a:off x="6772148" y="1519173"/>
            <a:ext cx="4680000" cy="396000"/>
          </a:xfrm>
          <a:prstGeom prst="roundRect">
            <a:avLst>
              <a:gd name="adj" fmla="val 4264"/>
            </a:avLst>
          </a:prstGeom>
          <a:solidFill>
            <a:schemeClr val="accent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Rectangle: Rounded Corners 39">
            <a:extLst>
              <a:ext uri="{FF2B5EF4-FFF2-40B4-BE49-F238E27FC236}">
                <a16:creationId xmlns:a16="http://schemas.microsoft.com/office/drawing/2014/main" id="{EE84C6A7-8BA3-4C5E-903A-4DF6B92491A5}"/>
              </a:ext>
            </a:extLst>
          </p:cNvPr>
          <p:cNvSpPr/>
          <p:nvPr/>
        </p:nvSpPr>
        <p:spPr>
          <a:xfrm>
            <a:off x="6772148" y="1956368"/>
            <a:ext cx="4680000" cy="396000"/>
          </a:xfrm>
          <a:prstGeom prst="roundRect">
            <a:avLst>
              <a:gd name="adj" fmla="val 4264"/>
            </a:avLst>
          </a:prstGeom>
          <a:solidFill>
            <a:schemeClr val="accent1">
              <a:lumMod val="40000"/>
              <a:lumOff val="6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Marcador de Posição de Conteúdo 2">
                <a:extLst>
                  <a:ext uri="{FF2B5EF4-FFF2-40B4-BE49-F238E27FC236}">
                    <a16:creationId xmlns:a16="http://schemas.microsoft.com/office/drawing/2014/main" id="{BC2169AB-34F6-4EC8-B2C0-565D39265A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5622" y="1506328"/>
                <a:ext cx="11501578" cy="129417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50000"/>
                  </a:lnSpc>
                  <a:buClr>
                    <a:schemeClr val="accent6">
                      <a:lumMod val="50000"/>
                    </a:schemeClr>
                  </a:buClr>
                  <a:buFont typeface="Wingdings" panose="05000000000000000000" pitchFamily="2" charset="2"/>
                  <a:buChar char="§"/>
                </a:pPr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Employee value is a function of Avg. Rate and Monthly Income </a:t>
                </a:r>
                <a14:m>
                  <m:oMath xmlns:m="http://schemas.openxmlformats.org/officeDocument/2006/math">
                    <m:r>
                      <a:rPr lang="pt-PT" sz="14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         </m:t>
                    </m:r>
                    <m:r>
                      <a:rPr lang="pt-PT" sz="1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𝐸𝑚𝑝𝑙𝑜𝑦𝑒𝑒</m:t>
                    </m:r>
                    <m:r>
                      <a:rPr lang="en-US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𝑉𝑎𝑙𝑢𝑒</m:t>
                    </m:r>
                    <m:r>
                      <a:rPr lang="en-US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𝐴𝑣𝑔</m:t>
                    </m:r>
                    <m:r>
                      <a:rPr lang="en-US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en-US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𝑀𝑜𝑛𝑡h𝑙𝑦</m:t>
                    </m:r>
                    <m:r>
                      <a:rPr lang="en-US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𝐼𝑛𝑐𝑜𝑚𝑒</m:t>
                    </m:r>
                  </m:oMath>
                </a14:m>
                <a:endParaRPr lang="en-US" sz="14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 algn="just">
                  <a:lnSpc>
                    <a:spcPct val="150000"/>
                  </a:lnSpc>
                  <a:spcBef>
                    <a:spcPts val="0"/>
                  </a:spcBef>
                  <a:buClr>
                    <a:schemeClr val="accent6">
                      <a:lumMod val="50000"/>
                    </a:schemeClr>
                  </a:buClr>
                  <a:buNone/>
                </a:pPr>
                <a:r>
                  <a:rPr lang="en-US" sz="14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with Avg. Rate being an average rate between Daily, Hourly and Monthly Rate</a:t>
                </a:r>
                <a14:m>
                  <m:oMath xmlns:m="http://schemas.openxmlformats.org/officeDocument/2006/math">
                    <m:r>
                      <a:rPr lang="pt-PT" sz="1400" b="0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pt-PT" sz="14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1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𝐴𝑣𝑔</m:t>
                    </m:r>
                    <m:r>
                      <a:rPr lang="en-US" sz="1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1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1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𝐷𝑎𝑖𝑙𝑦𝑅𝑎𝑡𝑒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22) + (</m:t>
                        </m:r>
                        <m:r>
                          <a:rPr lang="en-US" sz="1400" i="1" dirty="0" err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𝐻𝑜𝑢𝑟𝑙𝑦𝑅𝑎𝑡𝑒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22) + 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𝑀𝑜𝑛𝑡h𝑙𝑦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i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𝑅𝑎𝑡𝑒</m:t>
                        </m:r>
                      </m:num>
                      <m:den>
                        <m:r>
                          <a:rPr lang="pt-PT" sz="1400" b="0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  <a:p>
                <a:pPr marL="0" indent="0">
                  <a:lnSpc>
                    <a:spcPct val="150000"/>
                  </a:lnSpc>
                  <a:buClr>
                    <a:schemeClr val="accent6">
                      <a:lumMod val="50000"/>
                    </a:schemeClr>
                  </a:buClr>
                  <a:buNone/>
                </a:pPr>
                <a:r>
                  <a: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</a:t>
                </a:r>
                <a:r>
                  <a:rPr lang="en-US" sz="1100" u="sng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Assumption</a:t>
                </a:r>
                <a:r>
                  <a:rPr lang="en-US" sz="11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- All services’ types have equal probability to be provided)</a:t>
                </a:r>
              </a:p>
            </p:txBody>
          </p:sp>
        </mc:Choice>
        <mc:Fallback>
          <p:sp>
            <p:nvSpPr>
              <p:cNvPr id="26" name="Marcador de Posição de Conteúdo 2">
                <a:extLst>
                  <a:ext uri="{FF2B5EF4-FFF2-40B4-BE49-F238E27FC236}">
                    <a16:creationId xmlns:a16="http://schemas.microsoft.com/office/drawing/2014/main" id="{BC2169AB-34F6-4EC8-B2C0-565D39265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22" y="1506328"/>
                <a:ext cx="11501578" cy="1294173"/>
              </a:xfrm>
              <a:prstGeom prst="rect">
                <a:avLst/>
              </a:prstGeom>
              <a:blipFill>
                <a:blip r:embed="rId6"/>
                <a:stretch>
                  <a:fillRect l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Marcador de Posição de Conteúdo 2">
            <a:extLst>
              <a:ext uri="{FF2B5EF4-FFF2-40B4-BE49-F238E27FC236}">
                <a16:creationId xmlns:a16="http://schemas.microsoft.com/office/drawing/2014/main" id="{A26F3062-BF82-4040-8FDC-0458F27EB4C1}"/>
              </a:ext>
            </a:extLst>
          </p:cNvPr>
          <p:cNvSpPr txBox="1">
            <a:spLocks/>
          </p:cNvSpPr>
          <p:nvPr/>
        </p:nvSpPr>
        <p:spPr>
          <a:xfrm>
            <a:off x="385622" y="2838793"/>
            <a:ext cx="5400000" cy="263718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Aft>
                <a:spcPts val="120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Employees who were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recruited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last year present a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higher Employee Value than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the ones who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left the company,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which in turn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is greater than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the one verified by those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who stayed</a:t>
            </a:r>
          </a:p>
          <a:p>
            <a:pPr algn="just">
              <a:lnSpc>
                <a:spcPct val="100000"/>
              </a:lnSpc>
              <a:spcAft>
                <a:spcPts val="120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Employees with a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higher Average Rate </a:t>
            </a:r>
            <a:r>
              <a:rPr lang="en-US" sz="1400" b="1" u="sng">
                <a:solidFill>
                  <a:schemeClr val="tx1">
                    <a:lumMod val="65000"/>
                    <a:lumOff val="35000"/>
                  </a:schemeClr>
                </a:solidFill>
              </a:rPr>
              <a:t>do not have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a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higher Income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, in fact, the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Education field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with the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greatest Average Rate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is the one where the employees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have a lower Income</a:t>
            </a:r>
          </a:p>
          <a:p>
            <a:pPr algn="just">
              <a:lnSpc>
                <a:spcPct val="100000"/>
              </a:lnSpc>
              <a:spcAft>
                <a:spcPts val="120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Employees in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management positions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(Manager / Director) present a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negative Employee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Value since their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Income is much higher than their Average Rate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Marcador de Posição de Conteúdo 2">
            <a:extLst>
              <a:ext uri="{FF2B5EF4-FFF2-40B4-BE49-F238E27FC236}">
                <a16:creationId xmlns:a16="http://schemas.microsoft.com/office/drawing/2014/main" id="{15174E0B-52AF-4C50-B2C5-4F489DEE6D60}"/>
              </a:ext>
            </a:extLst>
          </p:cNvPr>
          <p:cNvSpPr txBox="1">
            <a:spLocks/>
          </p:cNvSpPr>
          <p:nvPr/>
        </p:nvSpPr>
        <p:spPr>
          <a:xfrm>
            <a:off x="1264163" y="5533368"/>
            <a:ext cx="3664757" cy="54885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6">
                  <a:lumMod val="50000"/>
                </a:schemeClr>
              </a:buClr>
              <a:buNone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we easily replace the ones who leave?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71D0075-7030-49A9-BDB9-9A555AF9E58E}"/>
              </a:ext>
            </a:extLst>
          </p:cNvPr>
          <p:cNvSpPr/>
          <p:nvPr/>
        </p:nvSpPr>
        <p:spPr>
          <a:xfrm>
            <a:off x="1319115" y="5554979"/>
            <a:ext cx="3627140" cy="423392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3629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4B0AF9F-B67B-4DA1-BD69-39AD0953C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117" y="2368159"/>
            <a:ext cx="5002383" cy="34325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</a:rPr>
              <a:t>Trying to predict attrition 1 year ahead, there are a lot of variables we</a:t>
            </a:r>
            <a:r>
              <a:rPr lang="en-GB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 cannot 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</a:rPr>
              <a:t>use:</a:t>
            </a:r>
          </a:p>
          <a:p>
            <a:endParaRPr lang="en-GB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</a:rPr>
              <a:t>Variables we </a:t>
            </a:r>
            <a:r>
              <a:rPr lang="en-GB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can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use:</a:t>
            </a:r>
          </a:p>
          <a:p>
            <a:endParaRPr lang="en-GB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</a:rPr>
              <a:t>All year related variables, we subtract 1 year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9DA68C8-FBAA-46D8-B374-CFC3A33EA176}"/>
              </a:ext>
            </a:extLst>
          </p:cNvPr>
          <p:cNvSpPr txBox="1">
            <a:spLocks/>
          </p:cNvSpPr>
          <p:nvPr/>
        </p:nvSpPr>
        <p:spPr>
          <a:xfrm>
            <a:off x="6718302" y="2368159"/>
            <a:ext cx="5130798" cy="2451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</a:rPr>
              <a:t>Every employee that had </a:t>
            </a:r>
            <a:r>
              <a:rPr lang="en-GB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YearsAtCompany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equal to 0 had to be removed from the dataset – they weren’t there in the prior year </a:t>
            </a:r>
          </a:p>
          <a:p>
            <a:pPr>
              <a:buFont typeface="Wingdings" panose="05000000000000000000" pitchFamily="2" charset="2"/>
              <a:buChar char="§"/>
            </a:pPr>
            <a:endParaRPr lang="en-GB" sz="16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</a:rPr>
              <a:t>Every employee with </a:t>
            </a:r>
            <a:r>
              <a:rPr lang="en-GB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YearsInCurrentRole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GB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YearsSinceLastPromotion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or </a:t>
            </a:r>
            <a:r>
              <a:rPr lang="en-GB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YearsWithCurrManager</a:t>
            </a:r>
            <a:r>
              <a:rPr lang="en-GB" sz="1600">
                <a:solidFill>
                  <a:schemeClr val="tx1">
                    <a:lumMod val="65000"/>
                    <a:lumOff val="35000"/>
                  </a:schemeClr>
                </a:solidFill>
              </a:rPr>
              <a:t>  equal to 0 also had to be excluded – we don’t know the reality the year before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03F8192-278B-42B6-B91E-64FE48F458A2}"/>
              </a:ext>
            </a:extLst>
          </p:cNvPr>
          <p:cNvSpPr txBox="1">
            <a:spLocks/>
          </p:cNvSpPr>
          <p:nvPr/>
        </p:nvSpPr>
        <p:spPr>
          <a:xfrm>
            <a:off x="433217" y="1727266"/>
            <a:ext cx="5002383" cy="57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tabLst>
                <a:tab pos="2247900" algn="l"/>
              </a:tabLst>
            </a:pPr>
            <a:r>
              <a:rPr lang="en-GB" sz="1600" b="1">
                <a:solidFill>
                  <a:schemeClr val="bg1"/>
                </a:solidFill>
              </a:rPr>
              <a:t>Columns             52 to 25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A482410-59DD-4741-988C-1FBDF2296161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9" name="Block Arc 4">
              <a:extLst>
                <a:ext uri="{FF2B5EF4-FFF2-40B4-BE49-F238E27FC236}">
                  <a16:creationId xmlns:a16="http://schemas.microsoft.com/office/drawing/2014/main" id="{67FBF40D-0F67-4EF0-A48C-A2C874E4D634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" name="Picture 83">
              <a:extLst>
                <a:ext uri="{FF2B5EF4-FFF2-40B4-BE49-F238E27FC236}">
                  <a16:creationId xmlns:a16="http://schemas.microsoft.com/office/drawing/2014/main" id="{F80CB3E3-4EA8-4574-887C-75EC1B068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AAAC55-DCC7-47A5-871F-D103CAFABDD4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5E854A66-F196-4A0A-A702-E24F52FBC8CA}"/>
              </a:ext>
            </a:extLst>
          </p:cNvPr>
          <p:cNvSpPr/>
          <p:nvPr/>
        </p:nvSpPr>
        <p:spPr>
          <a:xfrm>
            <a:off x="1837941" y="493805"/>
            <a:ext cx="781399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One year in advance 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D4E5BA5-ADC5-4329-9139-5DA010C9613C}"/>
              </a:ext>
            </a:extLst>
          </p:cNvPr>
          <p:cNvSpPr txBox="1"/>
          <p:nvPr/>
        </p:nvSpPr>
        <p:spPr>
          <a:xfrm>
            <a:off x="5155055" y="1845989"/>
            <a:ext cx="18881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New Dataset</a:t>
            </a:r>
          </a:p>
        </p:txBody>
      </p:sp>
      <p:graphicFrame>
        <p:nvGraphicFramePr>
          <p:cNvPr id="14" name="Tabela 14">
            <a:extLst>
              <a:ext uri="{FF2B5EF4-FFF2-40B4-BE49-F238E27FC236}">
                <a16:creationId xmlns:a16="http://schemas.microsoft.com/office/drawing/2014/main" id="{FEF23FEB-A91A-4A64-B3B4-9538E517B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287748"/>
              </p:ext>
            </p:extLst>
          </p:nvPr>
        </p:nvGraphicFramePr>
        <p:xfrm>
          <a:off x="755417" y="1787446"/>
          <a:ext cx="432000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660364928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76253716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1563920988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330675841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774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40659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93198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937050"/>
                  </a:ext>
                </a:extLst>
              </a:tr>
            </a:tbl>
          </a:graphicData>
        </a:graphic>
      </p:graphicFrame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29D3F5CD-B80A-4EE7-A981-6F6D445427E4}"/>
              </a:ext>
            </a:extLst>
          </p:cNvPr>
          <p:cNvSpPr txBox="1">
            <a:spLocks/>
          </p:cNvSpPr>
          <p:nvPr/>
        </p:nvSpPr>
        <p:spPr>
          <a:xfrm>
            <a:off x="6756402" y="1727266"/>
            <a:ext cx="5002383" cy="57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  <a:tabLst>
                <a:tab pos="2247900" algn="l"/>
              </a:tabLst>
            </a:pPr>
            <a:r>
              <a:rPr lang="en-GB" sz="1600" b="1">
                <a:solidFill>
                  <a:schemeClr val="bg1"/>
                </a:solidFill>
              </a:rPr>
              <a:t>Rows             1470 to 806</a:t>
            </a:r>
          </a:p>
        </p:txBody>
      </p:sp>
      <p:graphicFrame>
        <p:nvGraphicFramePr>
          <p:cNvPr id="17" name="Tabela 14">
            <a:extLst>
              <a:ext uri="{FF2B5EF4-FFF2-40B4-BE49-F238E27FC236}">
                <a16:creationId xmlns:a16="http://schemas.microsoft.com/office/drawing/2014/main" id="{13712881-7832-4380-9F01-7081E28FD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464151"/>
              </p:ext>
            </p:extLst>
          </p:nvPr>
        </p:nvGraphicFramePr>
        <p:xfrm>
          <a:off x="7043256" y="1787446"/>
          <a:ext cx="432000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">
                  <a:extLst>
                    <a:ext uri="{9D8B030D-6E8A-4147-A177-3AD203B41FA5}">
                      <a16:colId xmlns:a16="http://schemas.microsoft.com/office/drawing/2014/main" val="2660364928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2762537166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1563920988"/>
                    </a:ext>
                  </a:extLst>
                </a:gridCol>
                <a:gridCol w="108000">
                  <a:extLst>
                    <a:ext uri="{9D8B030D-6E8A-4147-A177-3AD203B41FA5}">
                      <a16:colId xmlns:a16="http://schemas.microsoft.com/office/drawing/2014/main" val="3306758418"/>
                    </a:ext>
                  </a:extLst>
                </a:gridCol>
              </a:tblGrid>
              <a:tr h="1080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17741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940659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931983"/>
                  </a:ext>
                </a:extLst>
              </a:tr>
              <a:tr h="108000"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937050"/>
                  </a:ext>
                </a:extLst>
              </a:tr>
            </a:tbl>
          </a:graphicData>
        </a:graphic>
      </p:graphicFrame>
      <p:sp>
        <p:nvSpPr>
          <p:cNvPr id="16" name="CaixaDeTexto 15">
            <a:extLst>
              <a:ext uri="{FF2B5EF4-FFF2-40B4-BE49-F238E27FC236}">
                <a16:creationId xmlns:a16="http://schemas.microsoft.com/office/drawing/2014/main" id="{EF04C2CE-2F5D-4F48-B858-F4A2AC077675}"/>
              </a:ext>
            </a:extLst>
          </p:cNvPr>
          <p:cNvSpPr txBox="1"/>
          <p:nvPr/>
        </p:nvSpPr>
        <p:spPr>
          <a:xfrm>
            <a:off x="445759" y="2914051"/>
            <a:ext cx="5002383" cy="51494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Marital Status</a:t>
            </a: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Income</a:t>
            </a: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JobSatisfaction</a:t>
            </a: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GB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9B7C498-FFC3-43E6-8E05-94B5EBB4E1F3}"/>
              </a:ext>
            </a:extLst>
          </p:cNvPr>
          <p:cNvSpPr txBox="1"/>
          <p:nvPr/>
        </p:nvSpPr>
        <p:spPr>
          <a:xfrm>
            <a:off x="445758" y="3962531"/>
            <a:ext cx="4942892" cy="5400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 &amp; Gender</a:t>
            </a: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EducationField </a:t>
            </a:r>
            <a:r>
              <a:rPr lang="en-US" sz="12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&amp; JobRole </a:t>
            </a:r>
            <a:r>
              <a:rPr lang="en-US" sz="1200" b="1" i="1">
                <a:solidFill>
                  <a:schemeClr val="tx1">
                    <a:lumMod val="65000"/>
                    <a:lumOff val="35000"/>
                  </a:schemeClr>
                </a:solidFill>
              </a:rPr>
              <a:t>**</a:t>
            </a: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NumCompaniesWorked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3455104-C22D-4097-853C-5F74D9C6C673}"/>
              </a:ext>
            </a:extLst>
          </p:cNvPr>
          <p:cNvSpPr txBox="1"/>
          <p:nvPr/>
        </p:nvSpPr>
        <p:spPr>
          <a:xfrm>
            <a:off x="445758" y="4502531"/>
            <a:ext cx="4792992" cy="73654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628650" lvl="1" indent="-171450" algn="just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TotalWorkingYears, YearsAtCompany, YearsInCurrentRole, YearsSinceLastPromotion, YearsWithCurrManager</a:t>
            </a:r>
          </a:p>
          <a:p>
            <a:pPr marL="628650" lvl="1" indent="-1714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 Age_Entry, Age_Workforce, FLG_1stjob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C6720DA-CB7F-4DA6-9478-20AE712798E6}"/>
              </a:ext>
            </a:extLst>
          </p:cNvPr>
          <p:cNvSpPr/>
          <p:nvPr/>
        </p:nvSpPr>
        <p:spPr>
          <a:xfrm>
            <a:off x="215416" y="6154282"/>
            <a:ext cx="11757509" cy="482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900" i="1">
                <a:solidFill>
                  <a:schemeClr val="tx1">
                    <a:lumMod val="65000"/>
                    <a:lumOff val="35000"/>
                  </a:schemeClr>
                </a:solidFill>
              </a:rPr>
              <a:t>* EducationField</a:t>
            </a:r>
            <a:r>
              <a:rPr lang="en-GB" sz="900">
                <a:solidFill>
                  <a:schemeClr val="tx1">
                    <a:lumMod val="65000"/>
                    <a:lumOff val="35000"/>
                  </a:schemeClr>
                </a:solidFill>
              </a:rPr>
              <a:t> is the only dubious variable: a person can change their primary education field over the years, by attending different course/post graduate programs throughout the years, but that’s unlikely to happen within 1 yr.</a:t>
            </a:r>
          </a:p>
          <a:p>
            <a:pPr>
              <a:lnSpc>
                <a:spcPct val="150000"/>
              </a:lnSpc>
            </a:pPr>
            <a:r>
              <a:rPr lang="en-GB" sz="900">
                <a:solidFill>
                  <a:schemeClr val="tx1">
                    <a:lumMod val="65000"/>
                    <a:lumOff val="35000"/>
                  </a:schemeClr>
                </a:solidFill>
              </a:rPr>
              <a:t>** Since the employee have to have the same manager and current role for at least one year, we can assume, the </a:t>
            </a:r>
            <a:r>
              <a:rPr lang="en-GB" sz="900" i="1">
                <a:solidFill>
                  <a:schemeClr val="tx1">
                    <a:lumMod val="65000"/>
                    <a:lumOff val="35000"/>
                  </a:schemeClr>
                </a:solidFill>
              </a:rPr>
              <a:t>Department</a:t>
            </a:r>
            <a:r>
              <a:rPr lang="en-GB" sz="90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GB" sz="900" i="1">
                <a:solidFill>
                  <a:schemeClr val="tx1">
                    <a:lumMod val="65000"/>
                    <a:lumOff val="35000"/>
                  </a:schemeClr>
                </a:solidFill>
              </a:rPr>
              <a:t>JobRole</a:t>
            </a:r>
            <a:r>
              <a:rPr lang="en-GB" sz="900">
                <a:solidFill>
                  <a:schemeClr val="tx1">
                    <a:lumMod val="65000"/>
                    <a:lumOff val="35000"/>
                  </a:schemeClr>
                </a:solidFill>
              </a:rPr>
              <a:t> stays the same, so we’re including these 2 variables</a:t>
            </a:r>
            <a:endParaRPr lang="pt-PT" sz="9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Picture 2" descr="One Year Subscription">
            <a:extLst>
              <a:ext uri="{FF2B5EF4-FFF2-40B4-BE49-F238E27FC236}">
                <a16:creationId xmlns:a16="http://schemas.microsoft.com/office/drawing/2014/main" id="{FAFA1130-FCFF-4FCB-BDA5-AAF8920AB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253" y="560746"/>
            <a:ext cx="757130" cy="75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352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3A482410-59DD-4741-988C-1FBDF2296161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9" name="Block Arc 4">
              <a:extLst>
                <a:ext uri="{FF2B5EF4-FFF2-40B4-BE49-F238E27FC236}">
                  <a16:creationId xmlns:a16="http://schemas.microsoft.com/office/drawing/2014/main" id="{67FBF40D-0F67-4EF0-A48C-A2C874E4D634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" name="Picture 83">
              <a:extLst>
                <a:ext uri="{FF2B5EF4-FFF2-40B4-BE49-F238E27FC236}">
                  <a16:creationId xmlns:a16="http://schemas.microsoft.com/office/drawing/2014/main" id="{F80CB3E3-4EA8-4574-887C-75EC1B068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AAAC55-DCC7-47A5-871F-D103CAFABDD4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25" name="Rectangle: Rounded Corners 39">
            <a:extLst>
              <a:ext uri="{FF2B5EF4-FFF2-40B4-BE49-F238E27FC236}">
                <a16:creationId xmlns:a16="http://schemas.microsoft.com/office/drawing/2014/main" id="{B9040A47-DE4E-4217-BA12-DB610EC56D7E}"/>
              </a:ext>
            </a:extLst>
          </p:cNvPr>
          <p:cNvSpPr/>
          <p:nvPr/>
        </p:nvSpPr>
        <p:spPr>
          <a:xfrm>
            <a:off x="2547343" y="5372539"/>
            <a:ext cx="1072157" cy="457211"/>
          </a:xfrm>
          <a:prstGeom prst="roundRect">
            <a:avLst>
              <a:gd name="adj" fmla="val 4264"/>
            </a:avLst>
          </a:prstGeom>
          <a:solidFill>
            <a:schemeClr val="accent5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E854A66-F196-4A0A-A702-E24F52FBC8CA}"/>
              </a:ext>
            </a:extLst>
          </p:cNvPr>
          <p:cNvSpPr/>
          <p:nvPr/>
        </p:nvSpPr>
        <p:spPr>
          <a:xfrm>
            <a:off x="1837941" y="493805"/>
            <a:ext cx="781399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One year in advance 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2855D9F5-6B63-45CA-9BFB-D322D1FDB2F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6781801" y="1760637"/>
            <a:ext cx="5410200" cy="5050803"/>
          </a:xfrm>
        </p:spPr>
      </p:pic>
      <p:sp>
        <p:nvSpPr>
          <p:cNvPr id="24" name="Marcador de Posição de Conteúdo 2">
            <a:extLst>
              <a:ext uri="{FF2B5EF4-FFF2-40B4-BE49-F238E27FC236}">
                <a16:creationId xmlns:a16="http://schemas.microsoft.com/office/drawing/2014/main" id="{F0ECE52B-1B7A-4BFD-9227-29B6716C2A8F}"/>
              </a:ext>
            </a:extLst>
          </p:cNvPr>
          <p:cNvSpPr txBox="1">
            <a:spLocks/>
          </p:cNvSpPr>
          <p:nvPr/>
        </p:nvSpPr>
        <p:spPr>
          <a:xfrm>
            <a:off x="385622" y="1782800"/>
            <a:ext cx="6269710" cy="44851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Department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variables were redundant with some </a:t>
            </a: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JobRole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variables (i.e. – </a:t>
            </a: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JobRole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of </a:t>
            </a: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Sales Executive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was always part of the department “</a:t>
            </a:r>
            <a:r>
              <a:rPr lang="en-US" sz="1400" i="1">
                <a:solidFill>
                  <a:schemeClr val="tx1">
                    <a:lumMod val="65000"/>
                    <a:lumOff val="35000"/>
                  </a:schemeClr>
                </a:solidFill>
              </a:rPr>
              <a:t>Sales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”)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Spearman correlation analysis showed that a lot of the “year” variables were correlated.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Dropped variables: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Age_Entry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Dep_Research Development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Dep_Sales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FLG_1stjob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TotalWorkingYears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YearsInCurrentRole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YearsSinceLastPromotion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YearsWithCurrManager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pt-PT" sz="1400">
                <a:solidFill>
                  <a:schemeClr val="tx1">
                    <a:lumMod val="65000"/>
                    <a:lumOff val="35000"/>
                  </a:schemeClr>
                </a:solidFill>
              </a:rPr>
              <a:t>Now working with only </a:t>
            </a:r>
            <a:r>
              <a:rPr lang="en-US" altLang="pt-PT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17 variables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28B5E77-CB9F-4D2D-851C-8E25051E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7" y="1215224"/>
            <a:ext cx="5265174" cy="265021"/>
          </a:xfrm>
        </p:spPr>
        <p:txBody>
          <a:bodyPr/>
          <a:lstStyle/>
          <a:p>
            <a:r>
              <a:rPr lang="en-US" sz="2400" i="1"/>
              <a:t>Feature Selection</a:t>
            </a:r>
            <a:endParaRPr lang="pt-PT" i="1"/>
          </a:p>
        </p:txBody>
      </p:sp>
      <p:pic>
        <p:nvPicPr>
          <p:cNvPr id="27" name="Picture 2" descr="One Year Subscription">
            <a:extLst>
              <a:ext uri="{FF2B5EF4-FFF2-40B4-BE49-F238E27FC236}">
                <a16:creationId xmlns:a16="http://schemas.microsoft.com/office/drawing/2014/main" id="{115E7829-B434-48E1-A646-9319546F1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253" y="560746"/>
            <a:ext cx="757130" cy="75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11E0A0A7-9737-4992-BDCF-D4D2636195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6161876"/>
            <a:ext cx="2418514" cy="542133"/>
          </a:xfrm>
          <a:prstGeom prst="rect">
            <a:avLst/>
          </a:prstGeom>
        </p:spPr>
      </p:pic>
      <p:pic>
        <p:nvPicPr>
          <p:cNvPr id="29" name="Picture 1">
            <a:extLst>
              <a:ext uri="{FF2B5EF4-FFF2-40B4-BE49-F238E27FC236}">
                <a16:creationId xmlns:a16="http://schemas.microsoft.com/office/drawing/2014/main" id="{E862F454-E2EA-4317-993D-7A09BE7687A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3" y="6319813"/>
            <a:ext cx="2074372" cy="386069"/>
          </a:xfrm>
          <a:prstGeom prst="rect">
            <a:avLst/>
          </a:prstGeom>
        </p:spPr>
      </p:pic>
      <p:pic>
        <p:nvPicPr>
          <p:cNvPr id="30" name="Picture 6">
            <a:extLst>
              <a:ext uri="{FF2B5EF4-FFF2-40B4-BE49-F238E27FC236}">
                <a16:creationId xmlns:a16="http://schemas.microsoft.com/office/drawing/2014/main" id="{7776CB46-DA58-4A44-8895-24535DDBA9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0" y="6122252"/>
            <a:ext cx="3160776" cy="5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37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3A482410-59DD-4741-988C-1FBDF2296161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9" name="Block Arc 4">
              <a:extLst>
                <a:ext uri="{FF2B5EF4-FFF2-40B4-BE49-F238E27FC236}">
                  <a16:creationId xmlns:a16="http://schemas.microsoft.com/office/drawing/2014/main" id="{67FBF40D-0F67-4EF0-A48C-A2C874E4D634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0" name="Picture 83">
              <a:extLst>
                <a:ext uri="{FF2B5EF4-FFF2-40B4-BE49-F238E27FC236}">
                  <a16:creationId xmlns:a16="http://schemas.microsoft.com/office/drawing/2014/main" id="{F80CB3E3-4EA8-4574-887C-75EC1B068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AAAC55-DCC7-47A5-871F-D103CAFABDD4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4</a:t>
              </a:r>
            </a:p>
          </p:txBody>
        </p:sp>
      </p:grpSp>
      <p:sp>
        <p:nvSpPr>
          <p:cNvPr id="12" name="Retângulo 11">
            <a:extLst>
              <a:ext uri="{FF2B5EF4-FFF2-40B4-BE49-F238E27FC236}">
                <a16:creationId xmlns:a16="http://schemas.microsoft.com/office/drawing/2014/main" id="{5E854A66-F196-4A0A-A702-E24F52FBC8CA}"/>
              </a:ext>
            </a:extLst>
          </p:cNvPr>
          <p:cNvSpPr/>
          <p:nvPr/>
        </p:nvSpPr>
        <p:spPr>
          <a:xfrm>
            <a:off x="1837941" y="493805"/>
            <a:ext cx="7813999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Modelling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One year in advance 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 descr="One Year Subscription">
            <a:extLst>
              <a:ext uri="{FF2B5EF4-FFF2-40B4-BE49-F238E27FC236}">
                <a16:creationId xmlns:a16="http://schemas.microsoft.com/office/drawing/2014/main" id="{87FEBF43-DBB1-47C8-AF56-8E7046E0F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253" y="560746"/>
            <a:ext cx="757130" cy="75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728B5E77-CB9F-4D2D-851C-8E25051E3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5467" y="1215224"/>
            <a:ext cx="5265174" cy="265021"/>
          </a:xfrm>
        </p:spPr>
        <p:txBody>
          <a:bodyPr/>
          <a:lstStyle/>
          <a:p>
            <a:r>
              <a:rPr lang="en-US" sz="2400" i="1"/>
              <a:t>Model Fine Tuning and Selection</a:t>
            </a:r>
            <a:endParaRPr lang="pt-PT" i="1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DEE4E40-2915-4848-8281-7BB074873963}"/>
              </a:ext>
            </a:extLst>
          </p:cNvPr>
          <p:cNvSpPr txBox="1">
            <a:spLocks/>
          </p:cNvSpPr>
          <p:nvPr/>
        </p:nvSpPr>
        <p:spPr>
          <a:xfrm>
            <a:off x="5743575" y="2284714"/>
            <a:ext cx="3781425" cy="28074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500" u="sng"/>
              <a:t>Criteria</a:t>
            </a:r>
            <a:r>
              <a:rPr lang="en-GB" sz="1500" b="1"/>
              <a:t>: </a:t>
            </a:r>
          </a:p>
          <a:p>
            <a:pPr marL="0" indent="0" algn="just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sz="1200" b="1"/>
              <a:t>Highest recall </a:t>
            </a:r>
            <a:r>
              <a:rPr lang="en-GB" sz="1200"/>
              <a:t>&gt;&gt;</a:t>
            </a:r>
            <a:r>
              <a:rPr lang="en-GB" sz="1200" b="1"/>
              <a:t> </a:t>
            </a:r>
            <a:r>
              <a:rPr lang="en-GB" sz="1200"/>
              <a:t>To make sure all the employees with intentions of leaving are identified</a:t>
            </a:r>
          </a:p>
          <a:p>
            <a:pPr marL="0" indent="0" algn="just"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en-GB" sz="1200" b="1"/>
              <a:t>Precision</a:t>
            </a:r>
            <a:r>
              <a:rPr lang="en-GB" sz="1200"/>
              <a:t> </a:t>
            </a:r>
            <a:r>
              <a:rPr lang="en-GB" sz="1200" b="1"/>
              <a:t>isn’t as important </a:t>
            </a:r>
            <a:r>
              <a:rPr lang="en-GB" sz="1200"/>
              <a:t>&gt;&gt; we rather have a lot of false positives and improve overall employee moral with our efforts, than have a lot of false negatives and miss the opportunity to retain talent.</a:t>
            </a:r>
            <a:endParaRPr lang="en-GB" sz="1800"/>
          </a:p>
          <a:p>
            <a:pPr marL="447675">
              <a:lnSpc>
                <a:spcPct val="12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pt-PT" sz="1100"/>
              <a:t>Accuracy: 0.7149 </a:t>
            </a:r>
          </a:p>
          <a:p>
            <a:pPr marL="447675">
              <a:lnSpc>
                <a:spcPct val="12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pt-PT" sz="1100"/>
              <a:t>Precision: 0.2121</a:t>
            </a:r>
          </a:p>
          <a:p>
            <a:pPr marL="447675">
              <a:lnSpc>
                <a:spcPct val="12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pt-PT" sz="1100" b="1"/>
              <a:t>Recall</a:t>
            </a:r>
            <a:r>
              <a:rPr lang="en-US" altLang="pt-PT" sz="1100"/>
              <a:t>: 0.4516</a:t>
            </a:r>
          </a:p>
          <a:p>
            <a:pPr marL="447675">
              <a:lnSpc>
                <a:spcPct val="120000"/>
              </a:lnSpc>
              <a:spcBef>
                <a:spcPts val="0"/>
              </a:spcBef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altLang="pt-PT" sz="1100"/>
              <a:t>F1-Score: 0.2887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800"/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CDF5942-F7D9-49B4-9189-2037E90E96A0}"/>
              </a:ext>
            </a:extLst>
          </p:cNvPr>
          <p:cNvSpPr txBox="1">
            <a:spLocks/>
          </p:cNvSpPr>
          <p:nvPr/>
        </p:nvSpPr>
        <p:spPr>
          <a:xfrm>
            <a:off x="5743575" y="1698419"/>
            <a:ext cx="6353175" cy="54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sz="1600" u="sng"/>
              <a:t>Chosen model</a:t>
            </a:r>
            <a:r>
              <a:rPr lang="en-GB" sz="1600"/>
              <a:t>: </a:t>
            </a:r>
            <a:r>
              <a:rPr lang="en-GB" sz="1600" b="1"/>
              <a:t>Gaussian Naïve Bayes</a:t>
            </a:r>
            <a:r>
              <a:rPr lang="en-GB" sz="1600"/>
              <a:t>, with a 13 variable dataset</a:t>
            </a:r>
          </a:p>
        </p:txBody>
      </p:sp>
      <p:graphicFrame>
        <p:nvGraphicFramePr>
          <p:cNvPr id="21" name="Table 12">
            <a:extLst>
              <a:ext uri="{FF2B5EF4-FFF2-40B4-BE49-F238E27FC236}">
                <a16:creationId xmlns:a16="http://schemas.microsoft.com/office/drawing/2014/main" id="{2B866F9A-26C5-43F5-9BED-C22DEDBFB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60903"/>
              </p:ext>
            </p:extLst>
          </p:nvPr>
        </p:nvGraphicFramePr>
        <p:xfrm>
          <a:off x="9630053" y="2685427"/>
          <a:ext cx="2438400" cy="929640"/>
        </p:xfrm>
        <a:graphic>
          <a:graphicData uri="http://schemas.openxmlformats.org/drawingml/2006/table">
            <a:tbl>
              <a:tblPr/>
              <a:tblGrid>
                <a:gridCol w="677333">
                  <a:extLst>
                    <a:ext uri="{9D8B030D-6E8A-4147-A177-3AD203B41FA5}">
                      <a16:colId xmlns:a16="http://schemas.microsoft.com/office/drawing/2014/main" val="3834286014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698026393"/>
                    </a:ext>
                  </a:extLst>
                </a:gridCol>
                <a:gridCol w="541867">
                  <a:extLst>
                    <a:ext uri="{9D8B030D-6E8A-4147-A177-3AD203B41FA5}">
                      <a16:colId xmlns:a16="http://schemas.microsoft.com/office/drawing/2014/main" val="2462141088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31793295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endParaRPr lang="pt-PT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PT" sz="12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Predictions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endParaRPr lang="pt-PT" sz="1200" b="0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5499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Reality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7620" marR="7620" marT="7620" marB="0" anchor="b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16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159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52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211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9699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14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8771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Total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176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66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1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242</a:t>
                      </a:r>
                    </a:p>
                  </a:txBody>
                  <a:tcPr marL="7620" marR="7620" marT="7620" marB="0" anchor="b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578325"/>
                  </a:ext>
                </a:extLst>
              </a:tr>
            </a:tbl>
          </a:graphicData>
        </a:graphic>
      </p:graphicFrame>
      <p:pic>
        <p:nvPicPr>
          <p:cNvPr id="23" name="Picture 15">
            <a:extLst>
              <a:ext uri="{FF2B5EF4-FFF2-40B4-BE49-F238E27FC236}">
                <a16:creationId xmlns:a16="http://schemas.microsoft.com/office/drawing/2014/main" id="{E9616856-07AA-41D4-8862-CDFEB723EAC1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66273" y="4137760"/>
            <a:ext cx="2507778" cy="716856"/>
          </a:xfrm>
          <a:prstGeom prst="rect">
            <a:avLst/>
          </a:prstGeom>
          <a:ln>
            <a:noFill/>
          </a:ln>
        </p:spPr>
      </p:pic>
      <p:sp>
        <p:nvSpPr>
          <p:cNvPr id="30" name="Rectangle: Rounded Corners 4">
            <a:extLst>
              <a:ext uri="{FF2B5EF4-FFF2-40B4-BE49-F238E27FC236}">
                <a16:creationId xmlns:a16="http://schemas.microsoft.com/office/drawing/2014/main" id="{11335E28-7631-45E5-A11E-2059D5E79AA7}"/>
              </a:ext>
            </a:extLst>
          </p:cNvPr>
          <p:cNvSpPr txBox="1"/>
          <p:nvPr/>
        </p:nvSpPr>
        <p:spPr>
          <a:xfrm>
            <a:off x="849265" y="2151891"/>
            <a:ext cx="3196800" cy="980254"/>
          </a:xfrm>
          <a:prstGeom prst="roundRect">
            <a:avLst>
              <a:gd name="adj" fmla="val 1717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252000" rIns="99568" bIns="99568" numCol="1" spcCol="1270" anchor="t" anchorCtr="0">
            <a:noAutofit/>
          </a:bodyPr>
          <a:lstStyle/>
          <a:p>
            <a:pPr marL="176213" lvl="0" indent="-176213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RobustScaled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 (13 and 3 variables)</a:t>
            </a:r>
          </a:p>
          <a:p>
            <a:pPr marL="176213" lvl="0" indent="-176213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MinMaxScaled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 (12 and 6 variables)</a:t>
            </a:r>
            <a:endParaRPr lang="pt-PT" sz="1200" kern="1200" noProof="0">
              <a:solidFill>
                <a:prstClr val="black">
                  <a:lumMod val="65000"/>
                  <a:lumOff val="35000"/>
                </a:prstClr>
              </a:solidFill>
              <a:latin typeface="Segoe UI"/>
              <a:ea typeface="+mn-ea"/>
              <a:cs typeface="+mn-cs"/>
            </a:endParaRPr>
          </a:p>
        </p:txBody>
      </p:sp>
      <p:sp>
        <p:nvSpPr>
          <p:cNvPr id="31" name="Rectangle: Rounded Corners 4">
            <a:extLst>
              <a:ext uri="{FF2B5EF4-FFF2-40B4-BE49-F238E27FC236}">
                <a16:creationId xmlns:a16="http://schemas.microsoft.com/office/drawing/2014/main" id="{7B10C109-EC10-4C2E-B9C0-06D791CCC241}"/>
              </a:ext>
            </a:extLst>
          </p:cNvPr>
          <p:cNvSpPr txBox="1"/>
          <p:nvPr/>
        </p:nvSpPr>
        <p:spPr>
          <a:xfrm>
            <a:off x="1061665" y="1696450"/>
            <a:ext cx="2772000" cy="588264"/>
          </a:xfrm>
          <a:prstGeom prst="roundRect">
            <a:avLst>
              <a:gd name="adj" fmla="val 532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99568" rIns="99568" bIns="99568" numCol="1" spcCol="127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GB" sz="1400" b="1">
                <a:solidFill>
                  <a:schemeClr val="bg1"/>
                </a:solidFill>
              </a:rPr>
              <a:t>     </a:t>
            </a:r>
            <a:r>
              <a:rPr lang="en-GB" sz="1600" b="1">
                <a:solidFill>
                  <a:schemeClr val="bg1"/>
                </a:solidFill>
              </a:rPr>
              <a:t>Datasets</a:t>
            </a:r>
            <a:endParaRPr lang="pt-PT" sz="1400" b="1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  <a:buChar char="•"/>
            </a:pPr>
            <a:endParaRPr lang="pt-PT" sz="1400" b="1" kern="1200" noProof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870F397-617B-48EB-8E1B-16DB84F35B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35"/>
          <a:stretch/>
        </p:blipFill>
        <p:spPr>
          <a:xfrm>
            <a:off x="1655776" y="1782947"/>
            <a:ext cx="364330" cy="428799"/>
          </a:xfrm>
          <a:prstGeom prst="rect">
            <a:avLst/>
          </a:prstGeom>
        </p:spPr>
      </p:pic>
      <p:sp>
        <p:nvSpPr>
          <p:cNvPr id="32" name="Rectangle: Rounded Corners 4">
            <a:extLst>
              <a:ext uri="{FF2B5EF4-FFF2-40B4-BE49-F238E27FC236}">
                <a16:creationId xmlns:a16="http://schemas.microsoft.com/office/drawing/2014/main" id="{D5D8AC91-0E12-455E-928D-6D4018E0D2A9}"/>
              </a:ext>
            </a:extLst>
          </p:cNvPr>
          <p:cNvSpPr txBox="1"/>
          <p:nvPr/>
        </p:nvSpPr>
        <p:spPr>
          <a:xfrm>
            <a:off x="849265" y="3778501"/>
            <a:ext cx="3196800" cy="2343751"/>
          </a:xfrm>
          <a:prstGeom prst="roundRect">
            <a:avLst>
              <a:gd name="adj" fmla="val 1717"/>
            </a:avLst>
          </a:prstGeom>
          <a:ln w="19050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252000" rIns="99568" bIns="99568" numCol="1" spcCol="1270" anchor="t" anchorCtr="0">
            <a:noAutofit/>
          </a:bodyPr>
          <a:lstStyle/>
          <a:p>
            <a:pPr marL="176213" indent="-176213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Logistic regression</a:t>
            </a:r>
          </a:p>
          <a:p>
            <a:pPr marL="176213" indent="-176213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Decision Tree (2 different ones)</a:t>
            </a:r>
          </a:p>
          <a:p>
            <a:pPr marL="176213" indent="-176213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Neural Networks (2 different ones)</a:t>
            </a:r>
          </a:p>
          <a:p>
            <a:pPr marL="176213" indent="-176213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Gaussian Naïve Bayes</a:t>
            </a:r>
          </a:p>
          <a:p>
            <a:pPr marL="176213" indent="-176213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Random Forest</a:t>
            </a:r>
          </a:p>
          <a:p>
            <a:pPr marL="176213" indent="-176213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Gradient Boosting</a:t>
            </a:r>
          </a:p>
        </p:txBody>
      </p:sp>
      <p:sp>
        <p:nvSpPr>
          <p:cNvPr id="33" name="Rectangle: Rounded Corners 4">
            <a:extLst>
              <a:ext uri="{FF2B5EF4-FFF2-40B4-BE49-F238E27FC236}">
                <a16:creationId xmlns:a16="http://schemas.microsoft.com/office/drawing/2014/main" id="{98EE5C77-7DB8-4390-8826-827C7188240C}"/>
              </a:ext>
            </a:extLst>
          </p:cNvPr>
          <p:cNvSpPr txBox="1"/>
          <p:nvPr/>
        </p:nvSpPr>
        <p:spPr>
          <a:xfrm>
            <a:off x="1061665" y="3320935"/>
            <a:ext cx="2772000" cy="588264"/>
          </a:xfrm>
          <a:prstGeom prst="roundRect">
            <a:avLst>
              <a:gd name="adj" fmla="val 5322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9568" tIns="99568" rIns="99568" bIns="99568" numCol="1" spcCol="1270" anchor="t" anchorCtr="0">
            <a:noAutofit/>
          </a:bodyPr>
          <a:lstStyle>
            <a:defPPr>
              <a:defRPr lang="en-US"/>
            </a:defPPr>
            <a:lvl1pPr algn="ctr">
              <a:lnSpc>
                <a:spcPct val="150000"/>
              </a:lnSpc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GB" sz="1600"/>
              <a:t>    Models</a:t>
            </a:r>
            <a:endParaRPr lang="pt-PT" sz="1600"/>
          </a:p>
          <a:p>
            <a:endParaRPr lang="pt-PT"/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962B75E-C4AD-4CB7-BB43-C383E30DA8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15" y="3382310"/>
            <a:ext cx="504000" cy="504000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60A373C-15B8-4E55-B7BC-BFC43F26A6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32" y="2710514"/>
            <a:ext cx="1220841" cy="122084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468C3D-FE6C-461F-8870-2E5FCBA56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2" b="98074" l="10000" r="90000">
                        <a14:foregroundMark x1="29500" y1="54896" x2="29500" y2="54896"/>
                        <a14:foregroundMark x1="28400" y1="41894" x2="28400" y2="41894"/>
                        <a14:foregroundMark x1="24200" y1="53772" x2="24200" y2="53772"/>
                        <a14:foregroundMark x1="24900" y1="63403" x2="24900" y2="63403"/>
                        <a14:foregroundMark x1="30900" y1="84430" x2="30900" y2="84430"/>
                        <a14:foregroundMark x1="29600" y1="93900" x2="29600" y2="93900"/>
                        <a14:foregroundMark x1="25700" y1="88764" x2="25700" y2="88764"/>
                        <a14:foregroundMark x1="30000" y1="84912" x2="30000" y2="84912"/>
                        <a14:foregroundMark x1="31300" y1="80417" x2="31300" y2="80417"/>
                        <a14:foregroundMark x1="26400" y1="95827" x2="26300" y2="96308"/>
                        <a14:foregroundMark x1="22700" y1="92937" x2="33900" y2="92937"/>
                        <a14:foregroundMark x1="31900" y1="79775" x2="31700" y2="53933"/>
                        <a14:foregroundMark x1="20900" y1="55538" x2="31900" y2="51525"/>
                        <a14:foregroundMark x1="21300" y1="56340" x2="25800" y2="49759"/>
                        <a14:foregroundMark x1="33000" y1="47352" x2="36100" y2="55859"/>
                        <a14:foregroundMark x1="36100" y1="55859" x2="36400" y2="59390"/>
                        <a14:foregroundMark x1="24200" y1="50241" x2="19200" y2="55056"/>
                        <a14:foregroundMark x1="19200" y1="55056" x2="18900" y2="59390"/>
                        <a14:foregroundMark x1="18200" y1="61316" x2="18200" y2="61316"/>
                        <a14:foregroundMark x1="18100" y1="62279" x2="18100" y2="62279"/>
                        <a14:foregroundMark x1="25100" y1="85393" x2="25100" y2="85393"/>
                        <a14:foregroundMark x1="75000" y1="98074" x2="75000" y2="980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49" y="5331179"/>
            <a:ext cx="2410570" cy="15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Bolha de Discurso: Retângulo com Cantos Arredondados 3">
            <a:extLst>
              <a:ext uri="{FF2B5EF4-FFF2-40B4-BE49-F238E27FC236}">
                <a16:creationId xmlns:a16="http://schemas.microsoft.com/office/drawing/2014/main" id="{2EA02CC4-B0E3-467F-AF92-FF2A2B18BE1E}"/>
              </a:ext>
            </a:extLst>
          </p:cNvPr>
          <p:cNvSpPr/>
          <p:nvPr/>
        </p:nvSpPr>
        <p:spPr>
          <a:xfrm>
            <a:off x="9812170" y="4921281"/>
            <a:ext cx="2313543" cy="1501785"/>
          </a:xfrm>
          <a:custGeom>
            <a:avLst/>
            <a:gdLst>
              <a:gd name="connsiteX0" fmla="*/ 0 w 2313543"/>
              <a:gd name="connsiteY0" fmla="*/ 250303 h 1501785"/>
              <a:gd name="connsiteX1" fmla="*/ 250303 w 2313543"/>
              <a:gd name="connsiteY1" fmla="*/ 0 h 1501785"/>
              <a:gd name="connsiteX2" fmla="*/ 385591 w 2313543"/>
              <a:gd name="connsiteY2" fmla="*/ 0 h 1501785"/>
              <a:gd name="connsiteX3" fmla="*/ 385591 w 2313543"/>
              <a:gd name="connsiteY3" fmla="*/ 0 h 1501785"/>
              <a:gd name="connsiteX4" fmla="*/ 963976 w 2313543"/>
              <a:gd name="connsiteY4" fmla="*/ 0 h 1501785"/>
              <a:gd name="connsiteX5" fmla="*/ 1524601 w 2313543"/>
              <a:gd name="connsiteY5" fmla="*/ 0 h 1501785"/>
              <a:gd name="connsiteX6" fmla="*/ 2063240 w 2313543"/>
              <a:gd name="connsiteY6" fmla="*/ 0 h 1501785"/>
              <a:gd name="connsiteX7" fmla="*/ 2313543 w 2313543"/>
              <a:gd name="connsiteY7" fmla="*/ 250303 h 1501785"/>
              <a:gd name="connsiteX8" fmla="*/ 2313543 w 2313543"/>
              <a:gd name="connsiteY8" fmla="*/ 250298 h 1501785"/>
              <a:gd name="connsiteX9" fmla="*/ 2313543 w 2313543"/>
              <a:gd name="connsiteY9" fmla="*/ 250298 h 1501785"/>
              <a:gd name="connsiteX10" fmla="*/ 2313543 w 2313543"/>
              <a:gd name="connsiteY10" fmla="*/ 625744 h 1501785"/>
              <a:gd name="connsiteX11" fmla="*/ 2313543 w 2313543"/>
              <a:gd name="connsiteY11" fmla="*/ 1251482 h 1501785"/>
              <a:gd name="connsiteX12" fmla="*/ 2063240 w 2313543"/>
              <a:gd name="connsiteY12" fmla="*/ 1501785 h 1501785"/>
              <a:gd name="connsiteX13" fmla="*/ 1491623 w 2313543"/>
              <a:gd name="connsiteY13" fmla="*/ 1501785 h 1501785"/>
              <a:gd name="connsiteX14" fmla="*/ 963976 w 2313543"/>
              <a:gd name="connsiteY14" fmla="*/ 1501785 h 1501785"/>
              <a:gd name="connsiteX15" fmla="*/ 385591 w 2313543"/>
              <a:gd name="connsiteY15" fmla="*/ 1501785 h 1501785"/>
              <a:gd name="connsiteX16" fmla="*/ 385591 w 2313543"/>
              <a:gd name="connsiteY16" fmla="*/ 1501785 h 1501785"/>
              <a:gd name="connsiteX17" fmla="*/ 250303 w 2313543"/>
              <a:gd name="connsiteY17" fmla="*/ 1501785 h 1501785"/>
              <a:gd name="connsiteX18" fmla="*/ 0 w 2313543"/>
              <a:gd name="connsiteY18" fmla="*/ 1251482 h 1501785"/>
              <a:gd name="connsiteX19" fmla="*/ 0 w 2313543"/>
              <a:gd name="connsiteY19" fmla="*/ 625744 h 1501785"/>
              <a:gd name="connsiteX20" fmla="*/ -255346 w 2313543"/>
              <a:gd name="connsiteY20" fmla="*/ 647314 h 1501785"/>
              <a:gd name="connsiteX21" fmla="*/ 0 w 2313543"/>
              <a:gd name="connsiteY21" fmla="*/ 250298 h 1501785"/>
              <a:gd name="connsiteX22" fmla="*/ 0 w 2313543"/>
              <a:gd name="connsiteY22" fmla="*/ 250303 h 1501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313543" h="1501785" fill="none" extrusionOk="0">
                <a:moveTo>
                  <a:pt x="0" y="250303"/>
                </a:moveTo>
                <a:cubicBezTo>
                  <a:pt x="-20477" y="116157"/>
                  <a:pt x="94962" y="-14673"/>
                  <a:pt x="250303" y="0"/>
                </a:cubicBezTo>
                <a:cubicBezTo>
                  <a:pt x="312428" y="3435"/>
                  <a:pt x="357949" y="3519"/>
                  <a:pt x="385591" y="0"/>
                </a:cubicBezTo>
                <a:lnTo>
                  <a:pt x="385591" y="0"/>
                </a:lnTo>
                <a:cubicBezTo>
                  <a:pt x="511703" y="17737"/>
                  <a:pt x="801441" y="-22109"/>
                  <a:pt x="963976" y="0"/>
                </a:cubicBezTo>
                <a:cubicBezTo>
                  <a:pt x="1081755" y="-1853"/>
                  <a:pt x="1248994" y="-6827"/>
                  <a:pt x="1524601" y="0"/>
                </a:cubicBezTo>
                <a:cubicBezTo>
                  <a:pt x="1800208" y="6827"/>
                  <a:pt x="1938660" y="19360"/>
                  <a:pt x="2063240" y="0"/>
                </a:cubicBezTo>
                <a:cubicBezTo>
                  <a:pt x="2223066" y="-15878"/>
                  <a:pt x="2302463" y="117173"/>
                  <a:pt x="2313543" y="250303"/>
                </a:cubicBezTo>
                <a:lnTo>
                  <a:pt x="2313543" y="250298"/>
                </a:lnTo>
                <a:lnTo>
                  <a:pt x="2313543" y="250298"/>
                </a:lnTo>
                <a:cubicBezTo>
                  <a:pt x="2303345" y="436339"/>
                  <a:pt x="2314362" y="474039"/>
                  <a:pt x="2313543" y="625744"/>
                </a:cubicBezTo>
                <a:cubicBezTo>
                  <a:pt x="2301806" y="802042"/>
                  <a:pt x="2284753" y="1094475"/>
                  <a:pt x="2313543" y="1251482"/>
                </a:cubicBezTo>
                <a:cubicBezTo>
                  <a:pt x="2299223" y="1364453"/>
                  <a:pt x="2188686" y="1529562"/>
                  <a:pt x="2063240" y="1501785"/>
                </a:cubicBezTo>
                <a:cubicBezTo>
                  <a:pt x="1853693" y="1518715"/>
                  <a:pt x="1613628" y="1512019"/>
                  <a:pt x="1491623" y="1501785"/>
                </a:cubicBezTo>
                <a:cubicBezTo>
                  <a:pt x="1369618" y="1491551"/>
                  <a:pt x="1116165" y="1490340"/>
                  <a:pt x="963976" y="1501785"/>
                </a:cubicBezTo>
                <a:cubicBezTo>
                  <a:pt x="714210" y="1487927"/>
                  <a:pt x="601357" y="1483212"/>
                  <a:pt x="385591" y="1501785"/>
                </a:cubicBezTo>
                <a:lnTo>
                  <a:pt x="385591" y="1501785"/>
                </a:lnTo>
                <a:cubicBezTo>
                  <a:pt x="324253" y="1497548"/>
                  <a:pt x="277871" y="1507782"/>
                  <a:pt x="250303" y="1501785"/>
                </a:cubicBezTo>
                <a:cubicBezTo>
                  <a:pt x="89346" y="1522791"/>
                  <a:pt x="-696" y="1384356"/>
                  <a:pt x="0" y="1251482"/>
                </a:cubicBezTo>
                <a:cubicBezTo>
                  <a:pt x="11148" y="967348"/>
                  <a:pt x="26070" y="930163"/>
                  <a:pt x="0" y="625744"/>
                </a:cubicBezTo>
                <a:cubicBezTo>
                  <a:pt x="-75289" y="631988"/>
                  <a:pt x="-161725" y="644506"/>
                  <a:pt x="-255346" y="647314"/>
                </a:cubicBezTo>
                <a:cubicBezTo>
                  <a:pt x="-191523" y="557613"/>
                  <a:pt x="-133099" y="430904"/>
                  <a:pt x="0" y="250298"/>
                </a:cubicBezTo>
                <a:lnTo>
                  <a:pt x="0" y="250303"/>
                </a:lnTo>
                <a:close/>
              </a:path>
              <a:path w="2313543" h="1501785" stroke="0" extrusionOk="0">
                <a:moveTo>
                  <a:pt x="0" y="250303"/>
                </a:moveTo>
                <a:cubicBezTo>
                  <a:pt x="-2439" y="89322"/>
                  <a:pt x="124509" y="-13784"/>
                  <a:pt x="250303" y="0"/>
                </a:cubicBezTo>
                <a:cubicBezTo>
                  <a:pt x="292222" y="1881"/>
                  <a:pt x="356930" y="5613"/>
                  <a:pt x="385591" y="0"/>
                </a:cubicBezTo>
                <a:lnTo>
                  <a:pt x="385591" y="0"/>
                </a:lnTo>
                <a:cubicBezTo>
                  <a:pt x="640710" y="15454"/>
                  <a:pt x="708865" y="-12272"/>
                  <a:pt x="963976" y="0"/>
                </a:cubicBezTo>
                <a:cubicBezTo>
                  <a:pt x="1196840" y="-18151"/>
                  <a:pt x="1252503" y="25472"/>
                  <a:pt x="1491623" y="0"/>
                </a:cubicBezTo>
                <a:cubicBezTo>
                  <a:pt x="1730743" y="-25472"/>
                  <a:pt x="1808843" y="-1113"/>
                  <a:pt x="2063240" y="0"/>
                </a:cubicBezTo>
                <a:cubicBezTo>
                  <a:pt x="2225968" y="-10231"/>
                  <a:pt x="2337407" y="135748"/>
                  <a:pt x="2313543" y="250303"/>
                </a:cubicBezTo>
                <a:lnTo>
                  <a:pt x="2313543" y="250298"/>
                </a:lnTo>
                <a:lnTo>
                  <a:pt x="2313543" y="250298"/>
                </a:lnTo>
                <a:cubicBezTo>
                  <a:pt x="2300885" y="396640"/>
                  <a:pt x="2299816" y="532638"/>
                  <a:pt x="2313543" y="625744"/>
                </a:cubicBezTo>
                <a:cubicBezTo>
                  <a:pt x="2341055" y="790327"/>
                  <a:pt x="2339976" y="1049442"/>
                  <a:pt x="2313543" y="1251482"/>
                </a:cubicBezTo>
                <a:cubicBezTo>
                  <a:pt x="2308087" y="1399338"/>
                  <a:pt x="2169717" y="1489629"/>
                  <a:pt x="2063240" y="1501785"/>
                </a:cubicBezTo>
                <a:cubicBezTo>
                  <a:pt x="1921151" y="1475481"/>
                  <a:pt x="1719093" y="1486576"/>
                  <a:pt x="1491623" y="1501785"/>
                </a:cubicBezTo>
                <a:cubicBezTo>
                  <a:pt x="1264153" y="1516994"/>
                  <a:pt x="1155024" y="1526239"/>
                  <a:pt x="963976" y="1501785"/>
                </a:cubicBezTo>
                <a:cubicBezTo>
                  <a:pt x="772788" y="1512704"/>
                  <a:pt x="667065" y="1503049"/>
                  <a:pt x="385591" y="1501785"/>
                </a:cubicBezTo>
                <a:lnTo>
                  <a:pt x="385591" y="1501785"/>
                </a:lnTo>
                <a:cubicBezTo>
                  <a:pt x="327981" y="1500539"/>
                  <a:pt x="297293" y="1506944"/>
                  <a:pt x="250303" y="1501785"/>
                </a:cubicBezTo>
                <a:cubicBezTo>
                  <a:pt x="123709" y="1497435"/>
                  <a:pt x="-18078" y="1395583"/>
                  <a:pt x="0" y="1251482"/>
                </a:cubicBezTo>
                <a:cubicBezTo>
                  <a:pt x="-1595" y="1119721"/>
                  <a:pt x="9349" y="778048"/>
                  <a:pt x="0" y="625744"/>
                </a:cubicBezTo>
                <a:cubicBezTo>
                  <a:pt x="-55644" y="635640"/>
                  <a:pt x="-192708" y="650923"/>
                  <a:pt x="-255346" y="647314"/>
                </a:cubicBezTo>
                <a:cubicBezTo>
                  <a:pt x="-145871" y="484430"/>
                  <a:pt x="-84718" y="341047"/>
                  <a:pt x="0" y="250298"/>
                </a:cubicBezTo>
                <a:lnTo>
                  <a:pt x="0" y="250303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76600361">
                  <a:prstGeom prst="wedgeRoundRectCallout">
                    <a:avLst>
                      <a:gd name="adj1" fmla="val -61037"/>
                      <a:gd name="adj2" fmla="val -6897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‘With a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recall of 45%,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 there are still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51 employees that the model will miss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.</a:t>
            </a: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More variables (like the Income a year prior) would contribute to a higher performance model.’</a:t>
            </a:r>
          </a:p>
        </p:txBody>
      </p:sp>
      <p:sp>
        <p:nvSpPr>
          <p:cNvPr id="40" name="Bolha de Discurso: Retângulo com Cantos Arredondados 3">
            <a:extLst>
              <a:ext uri="{FF2B5EF4-FFF2-40B4-BE49-F238E27FC236}">
                <a16:creationId xmlns:a16="http://schemas.microsoft.com/office/drawing/2014/main" id="{0B886E93-BB9D-4761-992A-9F1B8D98ECB2}"/>
              </a:ext>
            </a:extLst>
          </p:cNvPr>
          <p:cNvSpPr/>
          <p:nvPr/>
        </p:nvSpPr>
        <p:spPr>
          <a:xfrm>
            <a:off x="4409675" y="5054631"/>
            <a:ext cx="3458379" cy="1630444"/>
          </a:xfrm>
          <a:custGeom>
            <a:avLst/>
            <a:gdLst>
              <a:gd name="connsiteX0" fmla="*/ 0 w 3458379"/>
              <a:gd name="connsiteY0" fmla="*/ 271746 h 1630444"/>
              <a:gd name="connsiteX1" fmla="*/ 271746 w 3458379"/>
              <a:gd name="connsiteY1" fmla="*/ 0 h 1630444"/>
              <a:gd name="connsiteX2" fmla="*/ 801257 w 3458379"/>
              <a:gd name="connsiteY2" fmla="*/ 0 h 1630444"/>
              <a:gd name="connsiteX3" fmla="*/ 1348225 w 3458379"/>
              <a:gd name="connsiteY3" fmla="*/ 0 h 1630444"/>
              <a:gd name="connsiteX4" fmla="*/ 2017388 w 3458379"/>
              <a:gd name="connsiteY4" fmla="*/ 0 h 1630444"/>
              <a:gd name="connsiteX5" fmla="*/ 2017388 w 3458379"/>
              <a:gd name="connsiteY5" fmla="*/ 0 h 1630444"/>
              <a:gd name="connsiteX6" fmla="*/ 2432394 w 3458379"/>
              <a:gd name="connsiteY6" fmla="*/ 0 h 1630444"/>
              <a:gd name="connsiteX7" fmla="*/ 2881983 w 3458379"/>
              <a:gd name="connsiteY7" fmla="*/ 0 h 1630444"/>
              <a:gd name="connsiteX8" fmla="*/ 3186633 w 3458379"/>
              <a:gd name="connsiteY8" fmla="*/ 0 h 1630444"/>
              <a:gd name="connsiteX9" fmla="*/ 3458379 w 3458379"/>
              <a:gd name="connsiteY9" fmla="*/ 271746 h 1630444"/>
              <a:gd name="connsiteX10" fmla="*/ 3458379 w 3458379"/>
              <a:gd name="connsiteY10" fmla="*/ 271741 h 1630444"/>
              <a:gd name="connsiteX11" fmla="*/ 3683658 w 3458379"/>
              <a:gd name="connsiteY11" fmla="*/ 695922 h 1630444"/>
              <a:gd name="connsiteX12" fmla="*/ 3458379 w 3458379"/>
              <a:gd name="connsiteY12" fmla="*/ 679352 h 1630444"/>
              <a:gd name="connsiteX13" fmla="*/ 3458379 w 3458379"/>
              <a:gd name="connsiteY13" fmla="*/ 1358698 h 1630444"/>
              <a:gd name="connsiteX14" fmla="*/ 3186633 w 3458379"/>
              <a:gd name="connsiteY14" fmla="*/ 1630444 h 1630444"/>
              <a:gd name="connsiteX15" fmla="*/ 2881983 w 3458379"/>
              <a:gd name="connsiteY15" fmla="*/ 1630444 h 1630444"/>
              <a:gd name="connsiteX16" fmla="*/ 2432394 w 3458379"/>
              <a:gd name="connsiteY16" fmla="*/ 1630444 h 1630444"/>
              <a:gd name="connsiteX17" fmla="*/ 2017388 w 3458379"/>
              <a:gd name="connsiteY17" fmla="*/ 1630444 h 1630444"/>
              <a:gd name="connsiteX18" fmla="*/ 2017388 w 3458379"/>
              <a:gd name="connsiteY18" fmla="*/ 1630444 h 1630444"/>
              <a:gd name="connsiteX19" fmla="*/ 1435507 w 3458379"/>
              <a:gd name="connsiteY19" fmla="*/ 1630444 h 1630444"/>
              <a:gd name="connsiteX20" fmla="*/ 871083 w 3458379"/>
              <a:gd name="connsiteY20" fmla="*/ 1630444 h 1630444"/>
              <a:gd name="connsiteX21" fmla="*/ 271746 w 3458379"/>
              <a:gd name="connsiteY21" fmla="*/ 1630444 h 1630444"/>
              <a:gd name="connsiteX22" fmla="*/ 0 w 3458379"/>
              <a:gd name="connsiteY22" fmla="*/ 1358698 h 1630444"/>
              <a:gd name="connsiteX23" fmla="*/ 0 w 3458379"/>
              <a:gd name="connsiteY23" fmla="*/ 679352 h 1630444"/>
              <a:gd name="connsiteX24" fmla="*/ 0 w 3458379"/>
              <a:gd name="connsiteY24" fmla="*/ 271741 h 1630444"/>
              <a:gd name="connsiteX25" fmla="*/ 0 w 3458379"/>
              <a:gd name="connsiteY25" fmla="*/ 271741 h 1630444"/>
              <a:gd name="connsiteX26" fmla="*/ 0 w 3458379"/>
              <a:gd name="connsiteY26" fmla="*/ 271746 h 1630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458379" h="1630444" fill="none" extrusionOk="0">
                <a:moveTo>
                  <a:pt x="0" y="271746"/>
                </a:moveTo>
                <a:cubicBezTo>
                  <a:pt x="-7241" y="95517"/>
                  <a:pt x="118254" y="21"/>
                  <a:pt x="271746" y="0"/>
                </a:cubicBezTo>
                <a:cubicBezTo>
                  <a:pt x="477223" y="-6423"/>
                  <a:pt x="666069" y="-1068"/>
                  <a:pt x="801257" y="0"/>
                </a:cubicBezTo>
                <a:cubicBezTo>
                  <a:pt x="936445" y="1068"/>
                  <a:pt x="1098629" y="-17811"/>
                  <a:pt x="1348225" y="0"/>
                </a:cubicBezTo>
                <a:cubicBezTo>
                  <a:pt x="1597821" y="17811"/>
                  <a:pt x="1806364" y="24079"/>
                  <a:pt x="2017388" y="0"/>
                </a:cubicBezTo>
                <a:lnTo>
                  <a:pt x="2017388" y="0"/>
                </a:lnTo>
                <a:cubicBezTo>
                  <a:pt x="2221574" y="16606"/>
                  <a:pt x="2327680" y="16379"/>
                  <a:pt x="2432394" y="0"/>
                </a:cubicBezTo>
                <a:cubicBezTo>
                  <a:pt x="2537108" y="-16379"/>
                  <a:pt x="2762562" y="-6278"/>
                  <a:pt x="2881983" y="0"/>
                </a:cubicBezTo>
                <a:cubicBezTo>
                  <a:pt x="2989118" y="14679"/>
                  <a:pt x="3073424" y="-14669"/>
                  <a:pt x="3186633" y="0"/>
                </a:cubicBezTo>
                <a:cubicBezTo>
                  <a:pt x="3331207" y="-2350"/>
                  <a:pt x="3443565" y="104866"/>
                  <a:pt x="3458379" y="271746"/>
                </a:cubicBezTo>
                <a:lnTo>
                  <a:pt x="3458379" y="271741"/>
                </a:lnTo>
                <a:cubicBezTo>
                  <a:pt x="3537616" y="375523"/>
                  <a:pt x="3596111" y="520729"/>
                  <a:pt x="3683658" y="695922"/>
                </a:cubicBezTo>
                <a:cubicBezTo>
                  <a:pt x="3626426" y="686350"/>
                  <a:pt x="3546954" y="691583"/>
                  <a:pt x="3458379" y="679352"/>
                </a:cubicBezTo>
                <a:cubicBezTo>
                  <a:pt x="3476584" y="937448"/>
                  <a:pt x="3470134" y="1212890"/>
                  <a:pt x="3458379" y="1358698"/>
                </a:cubicBezTo>
                <a:cubicBezTo>
                  <a:pt x="3455635" y="1511593"/>
                  <a:pt x="3317989" y="1622596"/>
                  <a:pt x="3186633" y="1630444"/>
                </a:cubicBezTo>
                <a:cubicBezTo>
                  <a:pt x="3065066" y="1624057"/>
                  <a:pt x="2955331" y="1626782"/>
                  <a:pt x="2881983" y="1630444"/>
                </a:cubicBezTo>
                <a:cubicBezTo>
                  <a:pt x="2672665" y="1627451"/>
                  <a:pt x="2572169" y="1610984"/>
                  <a:pt x="2432394" y="1630444"/>
                </a:cubicBezTo>
                <a:cubicBezTo>
                  <a:pt x="2292619" y="1649904"/>
                  <a:pt x="2190872" y="1638626"/>
                  <a:pt x="2017388" y="1630444"/>
                </a:cubicBezTo>
                <a:lnTo>
                  <a:pt x="2017388" y="1630444"/>
                </a:lnTo>
                <a:cubicBezTo>
                  <a:pt x="1854207" y="1653243"/>
                  <a:pt x="1641484" y="1631499"/>
                  <a:pt x="1435507" y="1630444"/>
                </a:cubicBezTo>
                <a:cubicBezTo>
                  <a:pt x="1229530" y="1629389"/>
                  <a:pt x="989817" y="1655713"/>
                  <a:pt x="871083" y="1630444"/>
                </a:cubicBezTo>
                <a:cubicBezTo>
                  <a:pt x="752349" y="1605175"/>
                  <a:pt x="530946" y="1626371"/>
                  <a:pt x="271746" y="1630444"/>
                </a:cubicBezTo>
                <a:cubicBezTo>
                  <a:pt x="127906" y="1599724"/>
                  <a:pt x="-24979" y="1516162"/>
                  <a:pt x="0" y="1358698"/>
                </a:cubicBezTo>
                <a:cubicBezTo>
                  <a:pt x="-13822" y="1053899"/>
                  <a:pt x="-18521" y="965475"/>
                  <a:pt x="0" y="679352"/>
                </a:cubicBezTo>
                <a:cubicBezTo>
                  <a:pt x="14050" y="566425"/>
                  <a:pt x="15626" y="358740"/>
                  <a:pt x="0" y="271741"/>
                </a:cubicBezTo>
                <a:lnTo>
                  <a:pt x="0" y="271741"/>
                </a:lnTo>
                <a:lnTo>
                  <a:pt x="0" y="271746"/>
                </a:lnTo>
                <a:close/>
              </a:path>
              <a:path w="3458379" h="1630444" stroke="0" extrusionOk="0">
                <a:moveTo>
                  <a:pt x="0" y="271746"/>
                </a:moveTo>
                <a:cubicBezTo>
                  <a:pt x="-451" y="117456"/>
                  <a:pt x="140143" y="-20466"/>
                  <a:pt x="271746" y="0"/>
                </a:cubicBezTo>
                <a:cubicBezTo>
                  <a:pt x="436779" y="28674"/>
                  <a:pt x="622236" y="4091"/>
                  <a:pt x="888540" y="0"/>
                </a:cubicBezTo>
                <a:cubicBezTo>
                  <a:pt x="1154844" y="-4091"/>
                  <a:pt x="1253360" y="-10222"/>
                  <a:pt x="1435507" y="0"/>
                </a:cubicBezTo>
                <a:cubicBezTo>
                  <a:pt x="1617654" y="10222"/>
                  <a:pt x="1819550" y="24709"/>
                  <a:pt x="2017388" y="0"/>
                </a:cubicBezTo>
                <a:lnTo>
                  <a:pt x="2017388" y="0"/>
                </a:lnTo>
                <a:cubicBezTo>
                  <a:pt x="2130424" y="-19588"/>
                  <a:pt x="2339906" y="13707"/>
                  <a:pt x="2432394" y="0"/>
                </a:cubicBezTo>
                <a:cubicBezTo>
                  <a:pt x="2524882" y="-13707"/>
                  <a:pt x="2717100" y="13605"/>
                  <a:pt x="2881983" y="0"/>
                </a:cubicBezTo>
                <a:cubicBezTo>
                  <a:pt x="3020543" y="13620"/>
                  <a:pt x="3073840" y="1427"/>
                  <a:pt x="3186633" y="0"/>
                </a:cubicBezTo>
                <a:cubicBezTo>
                  <a:pt x="3300279" y="907"/>
                  <a:pt x="3477901" y="121322"/>
                  <a:pt x="3458379" y="271746"/>
                </a:cubicBezTo>
                <a:lnTo>
                  <a:pt x="3458379" y="271741"/>
                </a:lnTo>
                <a:cubicBezTo>
                  <a:pt x="3517506" y="368740"/>
                  <a:pt x="3582123" y="504252"/>
                  <a:pt x="3683658" y="695922"/>
                </a:cubicBezTo>
                <a:cubicBezTo>
                  <a:pt x="3610037" y="690559"/>
                  <a:pt x="3539080" y="678609"/>
                  <a:pt x="3458379" y="679352"/>
                </a:cubicBezTo>
                <a:cubicBezTo>
                  <a:pt x="3447768" y="866012"/>
                  <a:pt x="3437474" y="1172368"/>
                  <a:pt x="3458379" y="1358698"/>
                </a:cubicBezTo>
                <a:cubicBezTo>
                  <a:pt x="3450308" y="1504183"/>
                  <a:pt x="3331469" y="1635654"/>
                  <a:pt x="3186633" y="1630444"/>
                </a:cubicBezTo>
                <a:cubicBezTo>
                  <a:pt x="3044489" y="1631371"/>
                  <a:pt x="3032415" y="1617289"/>
                  <a:pt x="2881983" y="1630444"/>
                </a:cubicBezTo>
                <a:cubicBezTo>
                  <a:pt x="2791998" y="1622079"/>
                  <a:pt x="2559274" y="1627439"/>
                  <a:pt x="2466977" y="1630444"/>
                </a:cubicBezTo>
                <a:cubicBezTo>
                  <a:pt x="2374680" y="1633449"/>
                  <a:pt x="2136234" y="1611268"/>
                  <a:pt x="2017388" y="1630444"/>
                </a:cubicBezTo>
                <a:lnTo>
                  <a:pt x="2017388" y="1630444"/>
                </a:lnTo>
                <a:cubicBezTo>
                  <a:pt x="1898560" y="1640967"/>
                  <a:pt x="1658391" y="1652929"/>
                  <a:pt x="1470420" y="1630444"/>
                </a:cubicBezTo>
                <a:cubicBezTo>
                  <a:pt x="1282449" y="1607959"/>
                  <a:pt x="1052967" y="1632952"/>
                  <a:pt x="905996" y="1630444"/>
                </a:cubicBezTo>
                <a:cubicBezTo>
                  <a:pt x="759025" y="1627936"/>
                  <a:pt x="557113" y="1613720"/>
                  <a:pt x="271746" y="1630444"/>
                </a:cubicBezTo>
                <a:cubicBezTo>
                  <a:pt x="142314" y="1634681"/>
                  <a:pt x="-16980" y="1512173"/>
                  <a:pt x="0" y="1358698"/>
                </a:cubicBezTo>
                <a:cubicBezTo>
                  <a:pt x="-27346" y="1196344"/>
                  <a:pt x="1381" y="924245"/>
                  <a:pt x="0" y="679352"/>
                </a:cubicBezTo>
                <a:cubicBezTo>
                  <a:pt x="9748" y="563670"/>
                  <a:pt x="5246" y="445410"/>
                  <a:pt x="0" y="271741"/>
                </a:cubicBezTo>
                <a:lnTo>
                  <a:pt x="0" y="271741"/>
                </a:lnTo>
                <a:lnTo>
                  <a:pt x="0" y="271746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76600361">
                  <a:prstGeom prst="wedgeRoundRectCallout">
                    <a:avLst>
                      <a:gd name="adj1" fmla="val 56514"/>
                      <a:gd name="adj2" fmla="val -7317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‘Total predicted employees who will leave after 1 year is 203, with a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21% precision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, that means that the model will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correctly predict 42 employees 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that are leaving the company in one year’s time. </a:t>
            </a: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For a total of 806 employees, we will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make effort on 25%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 of them to guarantee that those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5% won’t leave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.’</a:t>
            </a:r>
          </a:p>
        </p:txBody>
      </p:sp>
    </p:spTree>
    <p:extLst>
      <p:ext uri="{BB962C8B-B14F-4D97-AF65-F5344CB8AC3E}">
        <p14:creationId xmlns:p14="http://schemas.microsoft.com/office/powerpoint/2010/main" val="2247732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5E54470-BB7A-468F-8B1D-8C5618A4446B}"/>
              </a:ext>
            </a:extLst>
          </p:cNvPr>
          <p:cNvSpPr/>
          <p:nvPr/>
        </p:nvSpPr>
        <p:spPr>
          <a:xfrm>
            <a:off x="322312" y="1281472"/>
            <a:ext cx="5189526" cy="4341510"/>
          </a:xfrm>
          <a:prstGeom prst="roundRect">
            <a:avLst>
              <a:gd name="adj" fmla="val 4264"/>
            </a:avLst>
          </a:prstGeom>
          <a:solidFill>
            <a:srgbClr val="DBECE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CE3CC-A73C-4304-85F1-18F0F0D21B9E}"/>
              </a:ext>
            </a:extLst>
          </p:cNvPr>
          <p:cNvSpPr txBox="1"/>
          <p:nvPr/>
        </p:nvSpPr>
        <p:spPr>
          <a:xfrm>
            <a:off x="1855636" y="3373184"/>
            <a:ext cx="1961254" cy="578882"/>
          </a:xfrm>
          <a:prstGeom prst="round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To align expectations with transparency</a:t>
            </a:r>
            <a:endParaRPr lang="pt-PT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40A961-9817-4A98-9562-9D1CB966C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possible HR approach</a:t>
            </a:r>
            <a:endParaRPr lang="pt-PT"/>
          </a:p>
        </p:txBody>
      </p:sp>
      <p:pic>
        <p:nvPicPr>
          <p:cNvPr id="1030" name="Picture 6" descr="Fingerprint icon finger print flat scan Royalty Free Vector">
            <a:extLst>
              <a:ext uri="{FF2B5EF4-FFF2-40B4-BE49-F238E27FC236}">
                <a16:creationId xmlns:a16="http://schemas.microsoft.com/office/drawing/2014/main" id="{BEC9D336-C59C-4618-A4B8-F5D5EBFC4E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rgbClr val="4EA0AE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556" b="81389" l="24900" r="87000">
                        <a14:foregroundMark x1="34200" y1="44444" x2="34200" y2="44444"/>
                        <a14:foregroundMark x1="36900" y1="43333" x2="36900" y2="43333"/>
                        <a14:foregroundMark x1="37300" y1="39352" x2="37300" y2="39352"/>
                        <a14:foregroundMark x1="42100" y1="36667" x2="42100" y2="36667"/>
                        <a14:foregroundMark x1="47400" y1="34537" x2="47400" y2="34537"/>
                        <a14:foregroundMark x1="50000" y1="35185" x2="50000" y2="35185"/>
                        <a14:foregroundMark x1="51000" y1="35278" x2="46300" y2="38519"/>
                        <a14:foregroundMark x1="29600" y1="33426" x2="51400" y2="54815"/>
                        <a14:foregroundMark x1="30000" y1="43704" x2="54300" y2="58889"/>
                        <a14:foregroundMark x1="64200" y1="33148" x2="55200" y2="52963"/>
                        <a14:foregroundMark x1="39500" y1="78611" x2="68400" y2="57500"/>
                        <a14:foregroundMark x1="68400" y1="57500" x2="68300" y2="57407"/>
                        <a14:foregroundMark x1="52700" y1="81574" x2="40400" y2="69815"/>
                        <a14:foregroundMark x1="39200" y1="80278" x2="40100" y2="71574"/>
                        <a14:foregroundMark x1="43600" y1="81111" x2="47000" y2="76852"/>
                        <a14:foregroundMark x1="30600" y1="66296" x2="27600" y2="48333"/>
                        <a14:foregroundMark x1="27600" y1="48333" x2="27800" y2="47778"/>
                        <a14:foregroundMark x1="72700" y1="60463" x2="72700" y2="60463"/>
                        <a14:foregroundMark x1="72600" y1="60556" x2="71800" y2="58241"/>
                        <a14:foregroundMark x1="72300" y1="42037" x2="59700" y2="23981"/>
                        <a14:foregroundMark x1="59700" y1="23981" x2="46500" y2="12593"/>
                        <a14:foregroundMark x1="43700" y1="11574" x2="44100" y2="14722"/>
                        <a14:foregroundMark x1="52400" y1="10556" x2="56200" y2="12593"/>
                        <a14:foregroundMark x1="71500" y1="25556" x2="70600" y2="34259"/>
                        <a14:foregroundMark x1="70600" y1="34259" x2="70600" y2="34259"/>
                        <a14:foregroundMark x1="27300" y1="28889" x2="28500" y2="30000"/>
                        <a14:foregroundMark x1="26100" y1="33056" x2="26300" y2="43241"/>
                        <a14:foregroundMark x1="75300" y1="38981" x2="72200" y2="37500"/>
                        <a14:foregroundMark x1="24900" y1="51389" x2="35200" y2="55000"/>
                        <a14:foregroundMark x1="25100" y1="38241" x2="30300" y2="39630"/>
                        <a14:foregroundMark x1="87000" y1="75463" x2="87000" y2="754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080" t="8148" r="23440" b="15259"/>
          <a:stretch/>
        </p:blipFill>
        <p:spPr bwMode="auto">
          <a:xfrm>
            <a:off x="4321503" y="4258655"/>
            <a:ext cx="300252" cy="47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2E93ECF-A756-4A0D-B26E-5394349528BB}"/>
              </a:ext>
            </a:extLst>
          </p:cNvPr>
          <p:cNvSpPr txBox="1"/>
          <p:nvPr/>
        </p:nvSpPr>
        <p:spPr>
          <a:xfrm>
            <a:off x="980194" y="4150496"/>
            <a:ext cx="1113925" cy="706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Employee’s hoped-for experience </a:t>
            </a:r>
            <a:endParaRPr lang="pt-PT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F0EAE5-F6F4-400F-AFFD-A95AE1BD1B31}"/>
              </a:ext>
            </a:extLst>
          </p:cNvPr>
          <p:cNvSpPr txBox="1"/>
          <p:nvPr/>
        </p:nvSpPr>
        <p:spPr>
          <a:xfrm>
            <a:off x="2879502" y="4153477"/>
            <a:ext cx="1442001" cy="706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Organizational </a:t>
            </a:r>
          </a:p>
          <a:p>
            <a:pPr algn="ctr">
              <a:lnSpc>
                <a:spcPct val="114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vision, resources and priorities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393FD9-FC48-4CDB-AFC6-3CB8D83F0123}"/>
              </a:ext>
            </a:extLst>
          </p:cNvPr>
          <p:cNvSpPr/>
          <p:nvPr/>
        </p:nvSpPr>
        <p:spPr>
          <a:xfrm>
            <a:off x="2909313" y="4139579"/>
            <a:ext cx="1792589" cy="720000"/>
          </a:xfrm>
          <a:prstGeom prst="roundRect">
            <a:avLst>
              <a:gd name="adj" fmla="val 12096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5FC231A-883D-4B4F-BBA1-D908676B0739}"/>
              </a:ext>
            </a:extLst>
          </p:cNvPr>
          <p:cNvSpPr/>
          <p:nvPr/>
        </p:nvSpPr>
        <p:spPr>
          <a:xfrm>
            <a:off x="1007252" y="4139579"/>
            <a:ext cx="1792589" cy="720000"/>
          </a:xfrm>
          <a:prstGeom prst="roundRect">
            <a:avLst>
              <a:gd name="adj" fmla="val 12096"/>
            </a:avLst>
          </a:prstGeom>
          <a:noFill/>
          <a:ln w="190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42" name="Picture 18" descr="Icons Negócios. Cloud.">
            <a:extLst>
              <a:ext uri="{FF2B5EF4-FFF2-40B4-BE49-F238E27FC236}">
                <a16:creationId xmlns:a16="http://schemas.microsoft.com/office/drawing/2014/main" id="{C1ED02AE-593F-4438-B29A-520734C8C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4" t="12611" r="5728" b="14875"/>
          <a:stretch/>
        </p:blipFill>
        <p:spPr bwMode="auto">
          <a:xfrm>
            <a:off x="2060835" y="4217571"/>
            <a:ext cx="664805" cy="57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F57828B1-9E99-4339-9F65-1C677C884704}"/>
              </a:ext>
            </a:extLst>
          </p:cNvPr>
          <p:cNvGrpSpPr/>
          <p:nvPr/>
        </p:nvGrpSpPr>
        <p:grpSpPr>
          <a:xfrm>
            <a:off x="4508114" y="6287205"/>
            <a:ext cx="3175772" cy="311070"/>
            <a:chOff x="4600298" y="6096705"/>
            <a:chExt cx="3175772" cy="31107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A9126F-F6B5-4409-94FA-E456C8BF6675}"/>
                </a:ext>
              </a:extLst>
            </p:cNvPr>
            <p:cNvSpPr txBox="1"/>
            <p:nvPr/>
          </p:nvSpPr>
          <p:spPr>
            <a:xfrm>
              <a:off x="4600298" y="6096705"/>
              <a:ext cx="731790" cy="3110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Effort</a:t>
              </a:r>
              <a:endParaRPr lang="pt-PT" sz="14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3D76F1-79F8-41F1-93CE-B6EEA4EBD442}"/>
                </a:ext>
              </a:extLst>
            </p:cNvPr>
            <p:cNvSpPr txBox="1"/>
            <p:nvPr/>
          </p:nvSpPr>
          <p:spPr>
            <a:xfrm>
              <a:off x="5503687" y="6096705"/>
              <a:ext cx="113531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Productivity</a:t>
              </a:r>
              <a:endParaRPr lang="pt-PT" sz="14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35842E-CA5D-4FB7-BCB4-9C5C3B4DE401}"/>
                </a:ext>
              </a:extLst>
            </p:cNvPr>
            <p:cNvSpPr txBox="1"/>
            <p:nvPr/>
          </p:nvSpPr>
          <p:spPr>
            <a:xfrm>
              <a:off x="6810600" y="6096705"/>
              <a:ext cx="96547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Retention</a:t>
              </a:r>
              <a:endParaRPr lang="pt-PT" sz="14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044" name="Picture 20" descr="Computer Boost icon in two colors. Simple element symbol. Computer Boost  icon design from computer collection. Perfect for web design, apps,  software, print. — Stock Vector © aimagenarium.gmail.com #211201952">
            <a:extLst>
              <a:ext uri="{FF2B5EF4-FFF2-40B4-BE49-F238E27FC236}">
                <a16:creationId xmlns:a16="http://schemas.microsoft.com/office/drawing/2014/main" id="{0C97FB42-6FB2-4041-9E12-D7452E6184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7500" y1="31235" x2="47500" y2="31235"/>
                        <a14:foregroundMark x1="49375" y1="21059" x2="49375" y2="21059"/>
                        <a14:foregroundMark x1="51125" y1="26353" x2="50000" y2="19471"/>
                        <a14:foregroundMark x1="50000" y1="19471" x2="49375" y2="18824"/>
                        <a14:backgroundMark x1="42125" y1="48471" x2="42125" y2="48471"/>
                        <a14:backgroundMark x1="50187" y1="46941" x2="42875" y2="44882"/>
                        <a14:backgroundMark x1="42875" y1="44882" x2="40688" y2="44882"/>
                        <a14:backgroundMark x1="34750" y1="46941" x2="34750" y2="46941"/>
                        <a14:backgroundMark x1="24688" y1="45765" x2="79750" y2="48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29" t="14094" r="42239" b="64377"/>
          <a:stretch/>
        </p:blipFill>
        <p:spPr bwMode="auto">
          <a:xfrm>
            <a:off x="7754105" y="6246692"/>
            <a:ext cx="286093" cy="38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23916DE-5F6E-48EF-8999-7A35A5D1C7E6}"/>
              </a:ext>
            </a:extLst>
          </p:cNvPr>
          <p:cNvSpPr/>
          <p:nvPr/>
        </p:nvSpPr>
        <p:spPr>
          <a:xfrm>
            <a:off x="3562487" y="5712841"/>
            <a:ext cx="5124176" cy="972000"/>
          </a:xfrm>
          <a:prstGeom prst="roundRect">
            <a:avLst>
              <a:gd name="adj" fmla="val 12096"/>
            </a:avLst>
          </a:prstGeom>
          <a:noFill/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903258-0E90-4C7F-9007-2ED640C4875A}"/>
              </a:ext>
            </a:extLst>
          </p:cNvPr>
          <p:cNvSpPr txBox="1"/>
          <p:nvPr/>
        </p:nvSpPr>
        <p:spPr>
          <a:xfrm>
            <a:off x="7297656" y="1952719"/>
            <a:ext cx="4539594" cy="64698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Most companies ask employees what they want from their work experience, but too often they stop there.</a:t>
            </a:r>
            <a:r>
              <a:rPr lang="en-US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51E86DE-BE07-4324-B3F8-63675DC0A0B0}"/>
              </a:ext>
            </a:extLst>
          </p:cNvPr>
          <p:cNvSpPr/>
          <p:nvPr/>
        </p:nvSpPr>
        <p:spPr>
          <a:xfrm>
            <a:off x="5771006" y="1967608"/>
            <a:ext cx="483814" cy="3634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558722-F0BA-4B6E-B91A-AEA8CAF45B33}"/>
              </a:ext>
            </a:extLst>
          </p:cNvPr>
          <p:cNvSpPr txBox="1"/>
          <p:nvPr/>
        </p:nvSpPr>
        <p:spPr>
          <a:xfrm>
            <a:off x="917847" y="1540054"/>
            <a:ext cx="43556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Instead of one-size-fits-all approach, </a:t>
            </a:r>
          </a:p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customize a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personalized day-to-day experience</a:t>
            </a:r>
            <a:endParaRPr lang="pt-PT" sz="1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1" name="Imagem 232">
            <a:extLst>
              <a:ext uri="{FF2B5EF4-FFF2-40B4-BE49-F238E27FC236}">
                <a16:creationId xmlns:a16="http://schemas.microsoft.com/office/drawing/2014/main" id="{38CF3A2D-4C54-45B7-9B37-CA99EBE2F61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64" b="94574" l="5856" r="94595">
                        <a14:foregroundMark x1="22523" y1="60078" x2="22523" y2="60078"/>
                        <a14:foregroundMark x1="11712" y1="62791" x2="11712" y2="62791"/>
                        <a14:foregroundMark x1="5856" y1="61628" x2="5856" y2="61628"/>
                        <a14:foregroundMark x1="80180" y1="58527" x2="80180" y2="58527"/>
                        <a14:foregroundMark x1="95045" y1="61628" x2="95045" y2="61628"/>
                        <a14:foregroundMark x1="39640" y1="24031" x2="39640" y2="24031"/>
                        <a14:foregroundMark x1="41441" y1="23256" x2="41441" y2="23256"/>
                        <a14:foregroundMark x1="39640" y1="24806" x2="39640" y2="24806"/>
                        <a14:foregroundMark x1="58108" y1="23256" x2="58108" y2="23256"/>
                        <a14:foregroundMark x1="50901" y1="10853" x2="50901" y2="10853"/>
                        <a14:foregroundMark x1="50901" y1="4651" x2="50901" y2="4651"/>
                        <a14:foregroundMark x1="75225" y1="52713" x2="75225" y2="52713"/>
                        <a14:foregroundMark x1="18919" y1="60078" x2="18919" y2="60078"/>
                        <a14:backgroundMark x1="37838" y1="67829" x2="38739" y2="93411"/>
                        <a14:backgroundMark x1="58559" y1="94574" x2="68919" y2="95349"/>
                        <a14:backgroundMark x1="36486" y1="93411" x2="44144" y2="94186"/>
                      </a14:backgroundRemoval>
                    </a14:imgEffect>
                  </a14:imgLayer>
                </a14:imgProps>
              </a:ext>
            </a:extLst>
          </a:blip>
          <a:srcRect b="23367"/>
          <a:stretch/>
        </p:blipFill>
        <p:spPr>
          <a:xfrm>
            <a:off x="6237482" y="1677067"/>
            <a:ext cx="1234867" cy="999791"/>
          </a:xfrm>
          <a:prstGeom prst="rect">
            <a:avLst/>
          </a:prstGeom>
        </p:spPr>
      </p:pic>
      <p:sp>
        <p:nvSpPr>
          <p:cNvPr id="52" name="Bolha de Discurso: Retângulo com Cantos Arredondados 3">
            <a:extLst>
              <a:ext uri="{FF2B5EF4-FFF2-40B4-BE49-F238E27FC236}">
                <a16:creationId xmlns:a16="http://schemas.microsoft.com/office/drawing/2014/main" id="{85BF6D96-6E25-470B-901C-AAB294A5F7BB}"/>
              </a:ext>
            </a:extLst>
          </p:cNvPr>
          <p:cNvSpPr/>
          <p:nvPr/>
        </p:nvSpPr>
        <p:spPr>
          <a:xfrm>
            <a:off x="7297656" y="1213109"/>
            <a:ext cx="2567817" cy="584775"/>
          </a:xfrm>
          <a:custGeom>
            <a:avLst/>
            <a:gdLst>
              <a:gd name="connsiteX0" fmla="*/ 0 w 2567817"/>
              <a:gd name="connsiteY0" fmla="*/ 97464 h 584775"/>
              <a:gd name="connsiteX1" fmla="*/ 97464 w 2567817"/>
              <a:gd name="connsiteY1" fmla="*/ 0 h 584775"/>
              <a:gd name="connsiteX2" fmla="*/ 427970 w 2567817"/>
              <a:gd name="connsiteY2" fmla="*/ 0 h 584775"/>
              <a:gd name="connsiteX3" fmla="*/ 427970 w 2567817"/>
              <a:gd name="connsiteY3" fmla="*/ 0 h 584775"/>
              <a:gd name="connsiteX4" fmla="*/ 1069924 w 2567817"/>
              <a:gd name="connsiteY4" fmla="*/ 0 h 584775"/>
              <a:gd name="connsiteX5" fmla="*/ 1522729 w 2567817"/>
              <a:gd name="connsiteY5" fmla="*/ 0 h 584775"/>
              <a:gd name="connsiteX6" fmla="*/ 2017548 w 2567817"/>
              <a:gd name="connsiteY6" fmla="*/ 0 h 584775"/>
              <a:gd name="connsiteX7" fmla="*/ 2470353 w 2567817"/>
              <a:gd name="connsiteY7" fmla="*/ 0 h 584775"/>
              <a:gd name="connsiteX8" fmla="*/ 2567817 w 2567817"/>
              <a:gd name="connsiteY8" fmla="*/ 97464 h 584775"/>
              <a:gd name="connsiteX9" fmla="*/ 2567817 w 2567817"/>
              <a:gd name="connsiteY9" fmla="*/ 341119 h 584775"/>
              <a:gd name="connsiteX10" fmla="*/ 2567817 w 2567817"/>
              <a:gd name="connsiteY10" fmla="*/ 341119 h 584775"/>
              <a:gd name="connsiteX11" fmla="*/ 2567817 w 2567817"/>
              <a:gd name="connsiteY11" fmla="*/ 487313 h 584775"/>
              <a:gd name="connsiteX12" fmla="*/ 2567817 w 2567817"/>
              <a:gd name="connsiteY12" fmla="*/ 487311 h 584775"/>
              <a:gd name="connsiteX13" fmla="*/ 2470353 w 2567817"/>
              <a:gd name="connsiteY13" fmla="*/ 584775 h 584775"/>
              <a:gd name="connsiteX14" fmla="*/ 2045556 w 2567817"/>
              <a:gd name="connsiteY14" fmla="*/ 584775 h 584775"/>
              <a:gd name="connsiteX15" fmla="*/ 1592751 w 2567817"/>
              <a:gd name="connsiteY15" fmla="*/ 584775 h 584775"/>
              <a:gd name="connsiteX16" fmla="*/ 1069924 w 2567817"/>
              <a:gd name="connsiteY16" fmla="*/ 584775 h 584775"/>
              <a:gd name="connsiteX17" fmla="*/ 427970 w 2567817"/>
              <a:gd name="connsiteY17" fmla="*/ 584775 h 584775"/>
              <a:gd name="connsiteX18" fmla="*/ 427970 w 2567817"/>
              <a:gd name="connsiteY18" fmla="*/ 584775 h 584775"/>
              <a:gd name="connsiteX19" fmla="*/ 97464 w 2567817"/>
              <a:gd name="connsiteY19" fmla="*/ 584775 h 584775"/>
              <a:gd name="connsiteX20" fmla="*/ 0 w 2567817"/>
              <a:gd name="connsiteY20" fmla="*/ 487311 h 584775"/>
              <a:gd name="connsiteX21" fmla="*/ 0 w 2567817"/>
              <a:gd name="connsiteY21" fmla="*/ 487313 h 584775"/>
              <a:gd name="connsiteX22" fmla="*/ -121047 w 2567817"/>
              <a:gd name="connsiteY22" fmla="*/ 570343 h 584775"/>
              <a:gd name="connsiteX23" fmla="*/ 0 w 2567817"/>
              <a:gd name="connsiteY23" fmla="*/ 341119 h 584775"/>
              <a:gd name="connsiteX24" fmla="*/ 0 w 2567817"/>
              <a:gd name="connsiteY24" fmla="*/ 97464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7817" h="584775" fill="none" extrusionOk="0">
                <a:moveTo>
                  <a:pt x="0" y="97464"/>
                </a:moveTo>
                <a:cubicBezTo>
                  <a:pt x="357" y="41247"/>
                  <a:pt x="48110" y="10292"/>
                  <a:pt x="97464" y="0"/>
                </a:cubicBezTo>
                <a:cubicBezTo>
                  <a:pt x="208709" y="-10852"/>
                  <a:pt x="294238" y="-14414"/>
                  <a:pt x="427970" y="0"/>
                </a:cubicBezTo>
                <a:lnTo>
                  <a:pt x="427970" y="0"/>
                </a:lnTo>
                <a:cubicBezTo>
                  <a:pt x="661241" y="-19987"/>
                  <a:pt x="864773" y="-31237"/>
                  <a:pt x="1069924" y="0"/>
                </a:cubicBezTo>
                <a:cubicBezTo>
                  <a:pt x="1289576" y="-10390"/>
                  <a:pt x="1298468" y="4608"/>
                  <a:pt x="1522729" y="0"/>
                </a:cubicBezTo>
                <a:cubicBezTo>
                  <a:pt x="1746990" y="-4608"/>
                  <a:pt x="1841863" y="-1440"/>
                  <a:pt x="2017548" y="0"/>
                </a:cubicBezTo>
                <a:cubicBezTo>
                  <a:pt x="2193233" y="1440"/>
                  <a:pt x="2271186" y="15231"/>
                  <a:pt x="2470353" y="0"/>
                </a:cubicBezTo>
                <a:cubicBezTo>
                  <a:pt x="2520832" y="1421"/>
                  <a:pt x="2569831" y="39750"/>
                  <a:pt x="2567817" y="97464"/>
                </a:cubicBezTo>
                <a:cubicBezTo>
                  <a:pt x="2560689" y="166202"/>
                  <a:pt x="2573468" y="262007"/>
                  <a:pt x="2567817" y="341119"/>
                </a:cubicBezTo>
                <a:lnTo>
                  <a:pt x="2567817" y="341119"/>
                </a:lnTo>
                <a:cubicBezTo>
                  <a:pt x="2562622" y="396751"/>
                  <a:pt x="2574681" y="455432"/>
                  <a:pt x="2567817" y="487313"/>
                </a:cubicBezTo>
                <a:lnTo>
                  <a:pt x="2567817" y="487311"/>
                </a:lnTo>
                <a:cubicBezTo>
                  <a:pt x="2569786" y="543817"/>
                  <a:pt x="2530622" y="591062"/>
                  <a:pt x="2470353" y="584775"/>
                </a:cubicBezTo>
                <a:cubicBezTo>
                  <a:pt x="2309475" y="592173"/>
                  <a:pt x="2136438" y="601987"/>
                  <a:pt x="2045556" y="584775"/>
                </a:cubicBezTo>
                <a:cubicBezTo>
                  <a:pt x="1954674" y="567563"/>
                  <a:pt x="1776892" y="593105"/>
                  <a:pt x="1592751" y="584775"/>
                </a:cubicBezTo>
                <a:cubicBezTo>
                  <a:pt x="1408611" y="576445"/>
                  <a:pt x="1185480" y="601264"/>
                  <a:pt x="1069924" y="584775"/>
                </a:cubicBezTo>
                <a:cubicBezTo>
                  <a:pt x="920075" y="612576"/>
                  <a:pt x="564039" y="581679"/>
                  <a:pt x="427970" y="584775"/>
                </a:cubicBezTo>
                <a:lnTo>
                  <a:pt x="427970" y="584775"/>
                </a:lnTo>
                <a:cubicBezTo>
                  <a:pt x="285605" y="594520"/>
                  <a:pt x="181590" y="581778"/>
                  <a:pt x="97464" y="584775"/>
                </a:cubicBezTo>
                <a:cubicBezTo>
                  <a:pt x="41529" y="585806"/>
                  <a:pt x="-467" y="538451"/>
                  <a:pt x="0" y="487311"/>
                </a:cubicBezTo>
                <a:lnTo>
                  <a:pt x="0" y="487313"/>
                </a:lnTo>
                <a:cubicBezTo>
                  <a:pt x="-25987" y="506257"/>
                  <a:pt x="-73963" y="539542"/>
                  <a:pt x="-121047" y="570343"/>
                </a:cubicBezTo>
                <a:cubicBezTo>
                  <a:pt x="-68713" y="479302"/>
                  <a:pt x="-33956" y="408784"/>
                  <a:pt x="0" y="341119"/>
                </a:cubicBezTo>
                <a:cubicBezTo>
                  <a:pt x="-3334" y="226683"/>
                  <a:pt x="6646" y="154820"/>
                  <a:pt x="0" y="97464"/>
                </a:cubicBezTo>
                <a:close/>
              </a:path>
              <a:path w="2567817" h="584775" stroke="0" extrusionOk="0">
                <a:moveTo>
                  <a:pt x="0" y="97464"/>
                </a:moveTo>
                <a:cubicBezTo>
                  <a:pt x="-341" y="40461"/>
                  <a:pt x="52379" y="-9684"/>
                  <a:pt x="97464" y="0"/>
                </a:cubicBezTo>
                <a:cubicBezTo>
                  <a:pt x="170693" y="251"/>
                  <a:pt x="347502" y="8819"/>
                  <a:pt x="427970" y="0"/>
                </a:cubicBezTo>
                <a:lnTo>
                  <a:pt x="427970" y="0"/>
                </a:lnTo>
                <a:cubicBezTo>
                  <a:pt x="579764" y="-31977"/>
                  <a:pt x="794566" y="-29351"/>
                  <a:pt x="1069924" y="0"/>
                </a:cubicBezTo>
                <a:cubicBezTo>
                  <a:pt x="1193218" y="-9934"/>
                  <a:pt x="1351442" y="-15241"/>
                  <a:pt x="1508725" y="0"/>
                </a:cubicBezTo>
                <a:cubicBezTo>
                  <a:pt x="1666008" y="15241"/>
                  <a:pt x="1823657" y="-13084"/>
                  <a:pt x="1933522" y="0"/>
                </a:cubicBezTo>
                <a:cubicBezTo>
                  <a:pt x="2043387" y="13084"/>
                  <a:pt x="2230668" y="5459"/>
                  <a:pt x="2470353" y="0"/>
                </a:cubicBezTo>
                <a:cubicBezTo>
                  <a:pt x="2532404" y="1043"/>
                  <a:pt x="2572894" y="40212"/>
                  <a:pt x="2567817" y="97464"/>
                </a:cubicBezTo>
                <a:cubicBezTo>
                  <a:pt x="2573988" y="165489"/>
                  <a:pt x="2573428" y="237653"/>
                  <a:pt x="2567817" y="341119"/>
                </a:cubicBezTo>
                <a:lnTo>
                  <a:pt x="2567817" y="341119"/>
                </a:lnTo>
                <a:cubicBezTo>
                  <a:pt x="2569786" y="392553"/>
                  <a:pt x="2574705" y="450249"/>
                  <a:pt x="2567817" y="487313"/>
                </a:cubicBezTo>
                <a:lnTo>
                  <a:pt x="2567817" y="487311"/>
                </a:lnTo>
                <a:cubicBezTo>
                  <a:pt x="2568244" y="538689"/>
                  <a:pt x="2530310" y="591028"/>
                  <a:pt x="2470353" y="584775"/>
                </a:cubicBezTo>
                <a:cubicBezTo>
                  <a:pt x="2357997" y="579732"/>
                  <a:pt x="2122339" y="561774"/>
                  <a:pt x="1989539" y="584775"/>
                </a:cubicBezTo>
                <a:cubicBezTo>
                  <a:pt x="1856739" y="607776"/>
                  <a:pt x="1702614" y="602424"/>
                  <a:pt x="1522729" y="584775"/>
                </a:cubicBezTo>
                <a:cubicBezTo>
                  <a:pt x="1342844" y="567127"/>
                  <a:pt x="1268543" y="593240"/>
                  <a:pt x="1069924" y="584775"/>
                </a:cubicBezTo>
                <a:cubicBezTo>
                  <a:pt x="807610" y="583971"/>
                  <a:pt x="632412" y="558825"/>
                  <a:pt x="427970" y="584775"/>
                </a:cubicBezTo>
                <a:lnTo>
                  <a:pt x="427970" y="584775"/>
                </a:lnTo>
                <a:cubicBezTo>
                  <a:pt x="314627" y="579094"/>
                  <a:pt x="183056" y="599341"/>
                  <a:pt x="97464" y="584775"/>
                </a:cubicBezTo>
                <a:cubicBezTo>
                  <a:pt x="35654" y="592826"/>
                  <a:pt x="-838" y="544425"/>
                  <a:pt x="0" y="487311"/>
                </a:cubicBezTo>
                <a:lnTo>
                  <a:pt x="0" y="487313"/>
                </a:lnTo>
                <a:cubicBezTo>
                  <a:pt x="-33082" y="501543"/>
                  <a:pt x="-87351" y="547611"/>
                  <a:pt x="-121047" y="570343"/>
                </a:cubicBezTo>
                <a:cubicBezTo>
                  <a:pt x="-92163" y="507355"/>
                  <a:pt x="-46883" y="408236"/>
                  <a:pt x="0" y="341119"/>
                </a:cubicBezTo>
                <a:cubicBezTo>
                  <a:pt x="10152" y="267774"/>
                  <a:pt x="-8222" y="164059"/>
                  <a:pt x="0" y="97464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76600361">
                  <a:prstGeom prst="wedgeRoundRectCallout">
                    <a:avLst>
                      <a:gd name="adj1" fmla="val -54714"/>
                      <a:gd name="adj2" fmla="val 47532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‘Simply investing in these programs is not enough’… ‘Only drive-up expectations’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19D9D96-5CB3-40FE-8154-4BBC928747D2}"/>
              </a:ext>
            </a:extLst>
          </p:cNvPr>
          <p:cNvSpPr txBox="1"/>
          <p:nvPr/>
        </p:nvSpPr>
        <p:spPr>
          <a:xfrm rot="16200000">
            <a:off x="-919805" y="2870663"/>
            <a:ext cx="3055937" cy="34051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 authentic and relevant approach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F7267A9-4C39-495D-95DA-884D4857194F}"/>
              </a:ext>
            </a:extLst>
          </p:cNvPr>
          <p:cNvSpPr txBox="1"/>
          <p:nvPr/>
        </p:nvSpPr>
        <p:spPr>
          <a:xfrm>
            <a:off x="3572149" y="5764621"/>
            <a:ext cx="5047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Experience as flexible work policies, workplace redesigns, and learning and development opportunities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3226C6-D7A4-4C4A-8271-36A1312D7883}"/>
              </a:ext>
            </a:extLst>
          </p:cNvPr>
          <p:cNvSpPr txBox="1"/>
          <p:nvPr/>
        </p:nvSpPr>
        <p:spPr>
          <a:xfrm>
            <a:off x="8182738" y="3190974"/>
            <a:ext cx="36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To demonstrate a psychologically safe environment for discussions</a:t>
            </a:r>
          </a:p>
        </p:txBody>
      </p:sp>
      <p:pic>
        <p:nvPicPr>
          <p:cNvPr id="1026" name="Picture 2" descr="Hiring Manager Icon Png, Transparent Png - kindpng">
            <a:extLst>
              <a:ext uri="{FF2B5EF4-FFF2-40B4-BE49-F238E27FC236}">
                <a16:creationId xmlns:a16="http://schemas.microsoft.com/office/drawing/2014/main" id="{19BC44EE-D386-416C-9ECA-F14F426A6E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600" b="90000" l="10000" r="90000">
                        <a14:foregroundMark x1="42674" y1="7600" x2="50465" y2="13700"/>
                        <a14:foregroundMark x1="50465" y1="13700" x2="50698" y2="14100"/>
                        <a14:foregroundMark x1="50930" y1="33100" x2="53140" y2="25000"/>
                        <a14:foregroundMark x1="39186" y1="43900" x2="49302" y2="43400"/>
                        <a14:foregroundMark x1="49302" y1="43400" x2="50581" y2="43400"/>
                        <a14:foregroundMark x1="62907" y1="48200" x2="36860" y2="32400"/>
                        <a14:foregroundMark x1="36860" y1="32400" x2="46395" y2="32400"/>
                        <a14:foregroundMark x1="46395" y1="32400" x2="46744" y2="32700"/>
                        <a14:foregroundMark x1="41860" y1="55900" x2="47791" y2="46000"/>
                        <a14:foregroundMark x1="47791" y1="46000" x2="51512" y2="43000"/>
                        <a14:foregroundMark x1="55698" y1="49900" x2="32558" y2="41100"/>
                        <a14:foregroundMark x1="48256" y1="81000" x2="48256" y2="81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45" t="2860" r="10490" b="13210"/>
          <a:stretch/>
        </p:blipFill>
        <p:spPr bwMode="auto">
          <a:xfrm>
            <a:off x="6547588" y="4392223"/>
            <a:ext cx="987832" cy="125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5ADFA8-427C-42DE-A68D-D5108658FF62}"/>
              </a:ext>
            </a:extLst>
          </p:cNvPr>
          <p:cNvSpPr txBox="1"/>
          <p:nvPr/>
        </p:nvSpPr>
        <p:spPr>
          <a:xfrm>
            <a:off x="7556791" y="2840831"/>
            <a:ext cx="4281552" cy="340519"/>
          </a:xfrm>
          <a:prstGeom prst="roundRect">
            <a:avLst/>
          </a:prstGeom>
          <a:solidFill>
            <a:srgbClr val="C9F3E7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Engage in one-on-one dialogues with the manager</a:t>
            </a:r>
            <a:endParaRPr lang="pt-PT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8" name="Picture 4" descr="Important, warning, danger Free Icon of Zafiro Emblems">
            <a:extLst>
              <a:ext uri="{FF2B5EF4-FFF2-40B4-BE49-F238E27FC236}">
                <a16:creationId xmlns:a16="http://schemas.microsoft.com/office/drawing/2014/main" id="{FB2670B8-B739-461C-BBB1-38210CB81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A5ECD7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000" b="96889" l="5778" r="97778">
                        <a14:foregroundMark x1="53778" y1="8444" x2="53778" y2="8444"/>
                        <a14:foregroundMark x1="54222" y1="4000" x2="54222" y2="4000"/>
                        <a14:foregroundMark x1="5778" y1="49333" x2="5778" y2="49333"/>
                        <a14:foregroundMark x1="32889" y1="36889" x2="60000" y2="40444"/>
                        <a14:foregroundMark x1="60000" y1="40444" x2="66667" y2="39556"/>
                        <a14:foregroundMark x1="51111" y1="13333" x2="53778" y2="67556"/>
                        <a14:foregroundMark x1="40444" y1="75556" x2="63556" y2="77778"/>
                        <a14:foregroundMark x1="63556" y1="77778" x2="81333" y2="76000"/>
                        <a14:foregroundMark x1="44889" y1="96889" x2="44889" y2="96889"/>
                        <a14:foregroundMark x1="40000" y1="73778" x2="61778" y2="68444"/>
                        <a14:foregroundMark x1="61778" y1="68444" x2="61778" y2="68444"/>
                        <a14:foregroundMark x1="92000" y1="51556" x2="92000" y2="51556"/>
                        <a14:foregroundMark x1="97778" y1="48000" x2="97778" y2="48000"/>
                        <a14:foregroundMark x1="52444" y1="88000" x2="46667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066" y="3249054"/>
            <a:ext cx="291254" cy="3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Bolha de Discurso: Retângulo com Cantos Arredondados 3">
            <a:extLst>
              <a:ext uri="{FF2B5EF4-FFF2-40B4-BE49-F238E27FC236}">
                <a16:creationId xmlns:a16="http://schemas.microsoft.com/office/drawing/2014/main" id="{57A4E219-D61C-4366-981F-9C15E8550DA6}"/>
              </a:ext>
            </a:extLst>
          </p:cNvPr>
          <p:cNvSpPr/>
          <p:nvPr/>
        </p:nvSpPr>
        <p:spPr>
          <a:xfrm>
            <a:off x="7593653" y="4757504"/>
            <a:ext cx="2703470" cy="584775"/>
          </a:xfrm>
          <a:custGeom>
            <a:avLst/>
            <a:gdLst>
              <a:gd name="connsiteX0" fmla="*/ 0 w 2703470"/>
              <a:gd name="connsiteY0" fmla="*/ 97464 h 584775"/>
              <a:gd name="connsiteX1" fmla="*/ 97464 w 2703470"/>
              <a:gd name="connsiteY1" fmla="*/ 0 h 584775"/>
              <a:gd name="connsiteX2" fmla="*/ 450578 w 2703470"/>
              <a:gd name="connsiteY2" fmla="*/ 0 h 584775"/>
              <a:gd name="connsiteX3" fmla="*/ 450578 w 2703470"/>
              <a:gd name="connsiteY3" fmla="*/ 0 h 584775"/>
              <a:gd name="connsiteX4" fmla="*/ 1126446 w 2703470"/>
              <a:gd name="connsiteY4" fmla="*/ 0 h 584775"/>
              <a:gd name="connsiteX5" fmla="*/ 1604837 w 2703470"/>
              <a:gd name="connsiteY5" fmla="*/ 0 h 584775"/>
              <a:gd name="connsiteX6" fmla="*/ 2127615 w 2703470"/>
              <a:gd name="connsiteY6" fmla="*/ 0 h 584775"/>
              <a:gd name="connsiteX7" fmla="*/ 2606006 w 2703470"/>
              <a:gd name="connsiteY7" fmla="*/ 0 h 584775"/>
              <a:gd name="connsiteX8" fmla="*/ 2703470 w 2703470"/>
              <a:gd name="connsiteY8" fmla="*/ 97464 h 584775"/>
              <a:gd name="connsiteX9" fmla="*/ 2703470 w 2703470"/>
              <a:gd name="connsiteY9" fmla="*/ 97463 h 584775"/>
              <a:gd name="connsiteX10" fmla="*/ 2703470 w 2703470"/>
              <a:gd name="connsiteY10" fmla="*/ 97463 h 584775"/>
              <a:gd name="connsiteX11" fmla="*/ 2703470 w 2703470"/>
              <a:gd name="connsiteY11" fmla="*/ 243656 h 584775"/>
              <a:gd name="connsiteX12" fmla="*/ 2703470 w 2703470"/>
              <a:gd name="connsiteY12" fmla="*/ 487311 h 584775"/>
              <a:gd name="connsiteX13" fmla="*/ 2606006 w 2703470"/>
              <a:gd name="connsiteY13" fmla="*/ 584775 h 584775"/>
              <a:gd name="connsiteX14" fmla="*/ 2157206 w 2703470"/>
              <a:gd name="connsiteY14" fmla="*/ 584775 h 584775"/>
              <a:gd name="connsiteX15" fmla="*/ 1678815 w 2703470"/>
              <a:gd name="connsiteY15" fmla="*/ 584775 h 584775"/>
              <a:gd name="connsiteX16" fmla="*/ 1126446 w 2703470"/>
              <a:gd name="connsiteY16" fmla="*/ 584775 h 584775"/>
              <a:gd name="connsiteX17" fmla="*/ 450578 w 2703470"/>
              <a:gd name="connsiteY17" fmla="*/ 584775 h 584775"/>
              <a:gd name="connsiteX18" fmla="*/ 450578 w 2703470"/>
              <a:gd name="connsiteY18" fmla="*/ 584775 h 584775"/>
              <a:gd name="connsiteX19" fmla="*/ 97464 w 2703470"/>
              <a:gd name="connsiteY19" fmla="*/ 584775 h 584775"/>
              <a:gd name="connsiteX20" fmla="*/ 0 w 2703470"/>
              <a:gd name="connsiteY20" fmla="*/ 487311 h 584775"/>
              <a:gd name="connsiteX21" fmla="*/ 0 w 2703470"/>
              <a:gd name="connsiteY21" fmla="*/ 243656 h 584775"/>
              <a:gd name="connsiteX22" fmla="*/ -107787 w 2703470"/>
              <a:gd name="connsiteY22" fmla="*/ -8152 h 584775"/>
              <a:gd name="connsiteX23" fmla="*/ 0 w 2703470"/>
              <a:gd name="connsiteY23" fmla="*/ 97463 h 584775"/>
              <a:gd name="connsiteX24" fmla="*/ 0 w 2703470"/>
              <a:gd name="connsiteY24" fmla="*/ 97464 h 5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03470" h="584775" fill="none" extrusionOk="0">
                <a:moveTo>
                  <a:pt x="0" y="97464"/>
                </a:moveTo>
                <a:cubicBezTo>
                  <a:pt x="357" y="41247"/>
                  <a:pt x="48110" y="10292"/>
                  <a:pt x="97464" y="0"/>
                </a:cubicBezTo>
                <a:cubicBezTo>
                  <a:pt x="193580" y="-12760"/>
                  <a:pt x="330046" y="-13260"/>
                  <a:pt x="450578" y="0"/>
                </a:cubicBezTo>
                <a:lnTo>
                  <a:pt x="450578" y="0"/>
                </a:lnTo>
                <a:cubicBezTo>
                  <a:pt x="740635" y="-20917"/>
                  <a:pt x="810776" y="-32240"/>
                  <a:pt x="1126446" y="0"/>
                </a:cubicBezTo>
                <a:cubicBezTo>
                  <a:pt x="1234659" y="22488"/>
                  <a:pt x="1429439" y="-9923"/>
                  <a:pt x="1604837" y="0"/>
                </a:cubicBezTo>
                <a:cubicBezTo>
                  <a:pt x="1780235" y="9923"/>
                  <a:pt x="1881687" y="-11469"/>
                  <a:pt x="2127615" y="0"/>
                </a:cubicBezTo>
                <a:cubicBezTo>
                  <a:pt x="2373543" y="11469"/>
                  <a:pt x="2381209" y="-8752"/>
                  <a:pt x="2606006" y="0"/>
                </a:cubicBezTo>
                <a:cubicBezTo>
                  <a:pt x="2656485" y="1421"/>
                  <a:pt x="2705484" y="39750"/>
                  <a:pt x="2703470" y="97464"/>
                </a:cubicBezTo>
                <a:lnTo>
                  <a:pt x="2703470" y="97463"/>
                </a:lnTo>
                <a:lnTo>
                  <a:pt x="2703470" y="97463"/>
                </a:lnTo>
                <a:cubicBezTo>
                  <a:pt x="2696342" y="130468"/>
                  <a:pt x="2699375" y="204311"/>
                  <a:pt x="2703470" y="243656"/>
                </a:cubicBezTo>
                <a:cubicBezTo>
                  <a:pt x="2708848" y="325878"/>
                  <a:pt x="2698193" y="385734"/>
                  <a:pt x="2703470" y="487311"/>
                </a:cubicBezTo>
                <a:cubicBezTo>
                  <a:pt x="2705439" y="543817"/>
                  <a:pt x="2666275" y="591062"/>
                  <a:pt x="2606006" y="584775"/>
                </a:cubicBezTo>
                <a:cubicBezTo>
                  <a:pt x="2448162" y="571017"/>
                  <a:pt x="2359996" y="590463"/>
                  <a:pt x="2157206" y="584775"/>
                </a:cubicBezTo>
                <a:cubicBezTo>
                  <a:pt x="1954416" y="579087"/>
                  <a:pt x="1787672" y="561018"/>
                  <a:pt x="1678815" y="584775"/>
                </a:cubicBezTo>
                <a:cubicBezTo>
                  <a:pt x="1569958" y="608532"/>
                  <a:pt x="1331677" y="569097"/>
                  <a:pt x="1126446" y="584775"/>
                </a:cubicBezTo>
                <a:cubicBezTo>
                  <a:pt x="829920" y="581064"/>
                  <a:pt x="632826" y="617209"/>
                  <a:pt x="450578" y="584775"/>
                </a:cubicBezTo>
                <a:lnTo>
                  <a:pt x="450578" y="584775"/>
                </a:lnTo>
                <a:cubicBezTo>
                  <a:pt x="312614" y="590132"/>
                  <a:pt x="266516" y="575135"/>
                  <a:pt x="97464" y="584775"/>
                </a:cubicBezTo>
                <a:cubicBezTo>
                  <a:pt x="41529" y="585806"/>
                  <a:pt x="-467" y="538451"/>
                  <a:pt x="0" y="487311"/>
                </a:cubicBezTo>
                <a:cubicBezTo>
                  <a:pt x="-8871" y="423879"/>
                  <a:pt x="-4794" y="364087"/>
                  <a:pt x="0" y="243656"/>
                </a:cubicBezTo>
                <a:cubicBezTo>
                  <a:pt x="-28224" y="188005"/>
                  <a:pt x="-50533" y="102364"/>
                  <a:pt x="-107787" y="-8152"/>
                </a:cubicBezTo>
                <a:cubicBezTo>
                  <a:pt x="-60896" y="31244"/>
                  <a:pt x="-25644" y="63732"/>
                  <a:pt x="0" y="97463"/>
                </a:cubicBezTo>
                <a:lnTo>
                  <a:pt x="0" y="97464"/>
                </a:lnTo>
                <a:close/>
              </a:path>
              <a:path w="2703470" h="584775" stroke="0" extrusionOk="0">
                <a:moveTo>
                  <a:pt x="0" y="97464"/>
                </a:moveTo>
                <a:cubicBezTo>
                  <a:pt x="-341" y="40461"/>
                  <a:pt x="52379" y="-9684"/>
                  <a:pt x="97464" y="0"/>
                </a:cubicBezTo>
                <a:cubicBezTo>
                  <a:pt x="237397" y="4953"/>
                  <a:pt x="334355" y="5476"/>
                  <a:pt x="450578" y="0"/>
                </a:cubicBezTo>
                <a:lnTo>
                  <a:pt x="450578" y="0"/>
                </a:lnTo>
                <a:cubicBezTo>
                  <a:pt x="620572" y="18437"/>
                  <a:pt x="793521" y="-2616"/>
                  <a:pt x="1126446" y="0"/>
                </a:cubicBezTo>
                <a:cubicBezTo>
                  <a:pt x="1239203" y="-11040"/>
                  <a:pt x="1433920" y="20515"/>
                  <a:pt x="1590041" y="0"/>
                </a:cubicBezTo>
                <a:cubicBezTo>
                  <a:pt x="1746163" y="-20515"/>
                  <a:pt x="1939364" y="19047"/>
                  <a:pt x="2038841" y="0"/>
                </a:cubicBezTo>
                <a:cubicBezTo>
                  <a:pt x="2138318" y="-19047"/>
                  <a:pt x="2432253" y="14856"/>
                  <a:pt x="2606006" y="0"/>
                </a:cubicBezTo>
                <a:cubicBezTo>
                  <a:pt x="2668057" y="1043"/>
                  <a:pt x="2708547" y="40212"/>
                  <a:pt x="2703470" y="97464"/>
                </a:cubicBezTo>
                <a:lnTo>
                  <a:pt x="2703470" y="97463"/>
                </a:lnTo>
                <a:lnTo>
                  <a:pt x="2703470" y="97463"/>
                </a:lnTo>
                <a:cubicBezTo>
                  <a:pt x="2704768" y="155534"/>
                  <a:pt x="2699335" y="188551"/>
                  <a:pt x="2703470" y="243656"/>
                </a:cubicBezTo>
                <a:cubicBezTo>
                  <a:pt x="2713031" y="310630"/>
                  <a:pt x="2692281" y="372653"/>
                  <a:pt x="2703470" y="487311"/>
                </a:cubicBezTo>
                <a:cubicBezTo>
                  <a:pt x="2703897" y="538689"/>
                  <a:pt x="2665963" y="591028"/>
                  <a:pt x="2606006" y="584775"/>
                </a:cubicBezTo>
                <a:cubicBezTo>
                  <a:pt x="2432148" y="570916"/>
                  <a:pt x="2274990" y="559610"/>
                  <a:pt x="2098024" y="584775"/>
                </a:cubicBezTo>
                <a:cubicBezTo>
                  <a:pt x="1921058" y="609940"/>
                  <a:pt x="1749520" y="582648"/>
                  <a:pt x="1604837" y="584775"/>
                </a:cubicBezTo>
                <a:cubicBezTo>
                  <a:pt x="1460154" y="586902"/>
                  <a:pt x="1309475" y="597648"/>
                  <a:pt x="1126446" y="584775"/>
                </a:cubicBezTo>
                <a:cubicBezTo>
                  <a:pt x="864865" y="596377"/>
                  <a:pt x="765510" y="598771"/>
                  <a:pt x="450578" y="584775"/>
                </a:cubicBezTo>
                <a:lnTo>
                  <a:pt x="450578" y="584775"/>
                </a:lnTo>
                <a:cubicBezTo>
                  <a:pt x="370544" y="572616"/>
                  <a:pt x="226435" y="591994"/>
                  <a:pt x="97464" y="584775"/>
                </a:cubicBezTo>
                <a:cubicBezTo>
                  <a:pt x="35654" y="592826"/>
                  <a:pt x="-838" y="544425"/>
                  <a:pt x="0" y="487311"/>
                </a:cubicBezTo>
                <a:cubicBezTo>
                  <a:pt x="742" y="428114"/>
                  <a:pt x="-9316" y="333254"/>
                  <a:pt x="0" y="243656"/>
                </a:cubicBezTo>
                <a:cubicBezTo>
                  <a:pt x="-47519" y="137020"/>
                  <a:pt x="-66470" y="103042"/>
                  <a:pt x="-107787" y="-8152"/>
                </a:cubicBezTo>
                <a:cubicBezTo>
                  <a:pt x="-65464" y="36969"/>
                  <a:pt x="-28439" y="59822"/>
                  <a:pt x="0" y="97463"/>
                </a:cubicBezTo>
                <a:lnTo>
                  <a:pt x="0" y="97464"/>
                </a:lnTo>
                <a:close/>
              </a:path>
            </a:pathLst>
          </a:custGeom>
          <a:solidFill>
            <a:schemeClr val="bg1"/>
          </a:solidFill>
          <a:ln w="19050"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976600361">
                  <a:prstGeom prst="wedgeRoundRectCallout">
                    <a:avLst>
                      <a:gd name="adj1" fmla="val -53987"/>
                      <a:gd name="adj2" fmla="val -51394"/>
                      <a:gd name="adj3" fmla="val 1666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‘You know how much you’re valued here. We all see you as a future leader of this firm.’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FD84BC-D246-439A-B89A-9B57DA4EEF41}"/>
              </a:ext>
            </a:extLst>
          </p:cNvPr>
          <p:cNvSpPr txBox="1"/>
          <p:nvPr/>
        </p:nvSpPr>
        <p:spPr>
          <a:xfrm>
            <a:off x="8191480" y="4218292"/>
            <a:ext cx="36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To ensure that everyone on his team feels valued</a:t>
            </a:r>
            <a:endParaRPr lang="pt-PT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928D84-731B-43EA-AF6B-80B417734631}"/>
              </a:ext>
            </a:extLst>
          </p:cNvPr>
          <p:cNvSpPr txBox="1"/>
          <p:nvPr/>
        </p:nvSpPr>
        <p:spPr>
          <a:xfrm>
            <a:off x="8182737" y="3677914"/>
            <a:ext cx="36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To create a culture where people can bring their authentic selves to work</a:t>
            </a:r>
          </a:p>
        </p:txBody>
      </p:sp>
      <p:pic>
        <p:nvPicPr>
          <p:cNvPr id="49" name="Picture 4" descr="Important, warning, danger Free Icon of Zafiro Emblems">
            <a:extLst>
              <a:ext uri="{FF2B5EF4-FFF2-40B4-BE49-F238E27FC236}">
                <a16:creationId xmlns:a16="http://schemas.microsoft.com/office/drawing/2014/main" id="{ABFD4C33-F384-4B04-8E87-F8062D781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A5ECD7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000" b="96889" l="5778" r="97778">
                        <a14:foregroundMark x1="53778" y1="8444" x2="53778" y2="8444"/>
                        <a14:foregroundMark x1="54222" y1="4000" x2="54222" y2="4000"/>
                        <a14:foregroundMark x1="5778" y1="49333" x2="5778" y2="49333"/>
                        <a14:foregroundMark x1="32889" y1="36889" x2="60000" y2="40444"/>
                        <a14:foregroundMark x1="60000" y1="40444" x2="66667" y2="39556"/>
                        <a14:foregroundMark x1="51111" y1="13333" x2="53778" y2="67556"/>
                        <a14:foregroundMark x1="40444" y1="75556" x2="63556" y2="77778"/>
                        <a14:foregroundMark x1="63556" y1="77778" x2="81333" y2="76000"/>
                        <a14:foregroundMark x1="44889" y1="96889" x2="44889" y2="96889"/>
                        <a14:foregroundMark x1="40000" y1="73778" x2="61778" y2="68444"/>
                        <a14:foregroundMark x1="61778" y1="68444" x2="61778" y2="68444"/>
                        <a14:foregroundMark x1="92000" y1="51556" x2="92000" y2="51556"/>
                        <a14:foregroundMark x1="97778" y1="48000" x2="97778" y2="48000"/>
                        <a14:foregroundMark x1="52444" y1="88000" x2="46667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066" y="3717017"/>
            <a:ext cx="291254" cy="3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portant, warning, danger Free Icon of Zafiro Emblems">
            <a:extLst>
              <a:ext uri="{FF2B5EF4-FFF2-40B4-BE49-F238E27FC236}">
                <a16:creationId xmlns:a16="http://schemas.microsoft.com/office/drawing/2014/main" id="{A74C34CC-07B5-4669-A13D-88F7DB6A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A5ECD7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000" b="96889" l="5778" r="97778">
                        <a14:foregroundMark x1="53778" y1="8444" x2="53778" y2="8444"/>
                        <a14:foregroundMark x1="54222" y1="4000" x2="54222" y2="4000"/>
                        <a14:foregroundMark x1="5778" y1="49333" x2="5778" y2="49333"/>
                        <a14:foregroundMark x1="32889" y1="36889" x2="60000" y2="40444"/>
                        <a14:foregroundMark x1="60000" y1="40444" x2="66667" y2="39556"/>
                        <a14:foregroundMark x1="51111" y1="13333" x2="53778" y2="67556"/>
                        <a14:foregroundMark x1="40444" y1="75556" x2="63556" y2="77778"/>
                        <a14:foregroundMark x1="63556" y1="77778" x2="81333" y2="76000"/>
                        <a14:foregroundMark x1="44889" y1="96889" x2="44889" y2="96889"/>
                        <a14:foregroundMark x1="40000" y1="73778" x2="61778" y2="68444"/>
                        <a14:foregroundMark x1="61778" y1="68444" x2="61778" y2="68444"/>
                        <a14:foregroundMark x1="92000" y1="51556" x2="92000" y2="51556"/>
                        <a14:foregroundMark x1="97778" y1="48000" x2="97778" y2="48000"/>
                        <a14:foregroundMark x1="52444" y1="88000" x2="46667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809" y="4184981"/>
            <a:ext cx="291254" cy="31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Vector scale isolated icon. Symbol of justice weight balance.::  tasmeemME.com">
            <a:extLst>
              <a:ext uri="{FF2B5EF4-FFF2-40B4-BE49-F238E27FC236}">
                <a16:creationId xmlns:a16="http://schemas.microsoft.com/office/drawing/2014/main" id="{CE56A10D-8D68-4D99-867A-64AB94D3D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5333" y1="39333" x2="25333" y2="39333"/>
                        <a14:foregroundMark x1="50667" y1="65000" x2="50667" y2="65000"/>
                        <a14:foregroundMark x1="69333" y1="56000" x2="69333" y2="56000"/>
                        <a14:foregroundMark x1="82444" y1="39667" x2="82444" y2="3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8" t="36599" r="6075" b="24418"/>
          <a:stretch/>
        </p:blipFill>
        <p:spPr bwMode="auto">
          <a:xfrm>
            <a:off x="1783890" y="4908074"/>
            <a:ext cx="2116971" cy="62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C44FAA4A-2291-4D00-90AE-7E3FF4061857}"/>
              </a:ext>
            </a:extLst>
          </p:cNvPr>
          <p:cNvGrpSpPr/>
          <p:nvPr/>
        </p:nvGrpSpPr>
        <p:grpSpPr>
          <a:xfrm>
            <a:off x="2089633" y="2249342"/>
            <a:ext cx="1510869" cy="948214"/>
            <a:chOff x="2086942" y="2115043"/>
            <a:chExt cx="1510869" cy="948214"/>
          </a:xfrm>
        </p:grpSpPr>
        <p:pic>
          <p:nvPicPr>
            <p:cNvPr id="1038" name="Picture 14" descr="The Secret To Customer Happiness: Realistic Expectations - Bodine &amp; Co.">
              <a:extLst>
                <a:ext uri="{FF2B5EF4-FFF2-40B4-BE49-F238E27FC236}">
                  <a16:creationId xmlns:a16="http://schemas.microsoft.com/office/drawing/2014/main" id="{E2BB549D-D59A-417B-A01B-39357C85C9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duotone>
                <a:srgbClr val="4EA0AE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1074" y1="81055" x2="51074" y2="81055"/>
                          <a14:foregroundMark x1="31055" y1="48438" x2="31055" y2="48438"/>
                          <a14:foregroundMark x1="30371" y1="38281" x2="30371" y2="38281"/>
                          <a14:foregroundMark x1="48633" y1="23242" x2="48633" y2="23242"/>
                          <a14:foregroundMark x1="51563" y1="23438" x2="51563" y2="23438"/>
                          <a14:foregroundMark x1="51172" y1="31641" x2="51172" y2="31641"/>
                          <a14:foregroundMark x1="50293" y1="42969" x2="50293" y2="42969"/>
                          <a14:foregroundMark x1="26465" y1="38281" x2="26465" y2="38281"/>
                          <a14:foregroundMark x1="69434" y1="39258" x2="69434" y2="39258"/>
                          <a14:foregroundMark x1="73145" y1="38672" x2="73145" y2="38672"/>
                          <a14:backgroundMark x1="66992" y1="56055" x2="66992" y2="56055"/>
                          <a14:backgroundMark x1="67480" y1="56055" x2="67480" y2="56055"/>
                          <a14:backgroundMark x1="66602" y1="50391" x2="66602" y2="50391"/>
                          <a14:backgroundMark x1="64258" y1="48633" x2="71191" y2="60742"/>
                          <a14:backgroundMark x1="30566" y1="59766" x2="31934" y2="54297"/>
                          <a14:backgroundMark x1="31445" y1="59766" x2="35645" y2="51367"/>
                          <a14:backgroundMark x1="32031" y1="49414" x2="32031" y2="49414"/>
                          <a14:backgroundMark x1="32031" y1="49414" x2="32031" y2="49414"/>
                          <a14:backgroundMark x1="34277" y1="49414" x2="32031" y2="48828"/>
                          <a14:backgroundMark x1="68359" y1="48828" x2="70703" y2="527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42" t="48251" r="28762" b="7964"/>
            <a:stretch/>
          </p:blipFill>
          <p:spPr bwMode="auto">
            <a:xfrm>
              <a:off x="2352383" y="2553913"/>
              <a:ext cx="967760" cy="509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The Secret To Customer Happiness: Realistic Expectations - Bodine &amp; Co.">
              <a:extLst>
                <a:ext uri="{FF2B5EF4-FFF2-40B4-BE49-F238E27FC236}">
                  <a16:creationId xmlns:a16="http://schemas.microsoft.com/office/drawing/2014/main" id="{7ED79647-7646-4526-84E2-94F1B7CA6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1074" y1="81055" x2="51074" y2="81055"/>
                          <a14:foregroundMark x1="33984" y1="55273" x2="33984" y2="55273"/>
                          <a14:foregroundMark x1="31055" y1="48438" x2="31055" y2="48438"/>
                          <a14:foregroundMark x1="30371" y1="38281" x2="30371" y2="38281"/>
                          <a14:foregroundMark x1="48633" y1="23242" x2="48633" y2="23242"/>
                          <a14:foregroundMark x1="51563" y1="23438" x2="51563" y2="23438"/>
                          <a14:foregroundMark x1="51172" y1="31641" x2="51172" y2="31641"/>
                          <a14:foregroundMark x1="50293" y1="42969" x2="50293" y2="42969"/>
                          <a14:foregroundMark x1="26465" y1="38281" x2="26465" y2="38281"/>
                          <a14:foregroundMark x1="69629" y1="59180" x2="69629" y2="59180"/>
                          <a14:foregroundMark x1="69434" y1="50977" x2="69434" y2="50977"/>
                          <a14:foregroundMark x1="69434" y1="39258" x2="69434" y2="39258"/>
                          <a14:foregroundMark x1="73145" y1="38672" x2="73145" y2="386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9" t="21923" r="61701" b="38391"/>
            <a:stretch/>
          </p:blipFill>
          <p:spPr bwMode="auto">
            <a:xfrm>
              <a:off x="2086942" y="2239880"/>
              <a:ext cx="454857" cy="46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4" descr="The Secret To Customer Happiness: Realistic Expectations - Bodine &amp; Co.">
              <a:extLst>
                <a:ext uri="{FF2B5EF4-FFF2-40B4-BE49-F238E27FC236}">
                  <a16:creationId xmlns:a16="http://schemas.microsoft.com/office/drawing/2014/main" id="{00594A2E-0114-4619-B9EA-00C74CEA69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1074" y1="81055" x2="51074" y2="81055"/>
                          <a14:foregroundMark x1="33984" y1="55273" x2="33984" y2="55273"/>
                          <a14:foregroundMark x1="31055" y1="48438" x2="31055" y2="48438"/>
                          <a14:foregroundMark x1="30371" y1="38281" x2="30371" y2="38281"/>
                          <a14:foregroundMark x1="48633" y1="23242" x2="48633" y2="23242"/>
                          <a14:foregroundMark x1="51563" y1="23438" x2="51563" y2="23438"/>
                          <a14:foregroundMark x1="51172" y1="31641" x2="51172" y2="31641"/>
                          <a14:foregroundMark x1="50293" y1="42969" x2="50293" y2="42969"/>
                          <a14:foregroundMark x1="26465" y1="38281" x2="26465" y2="38281"/>
                          <a14:foregroundMark x1="69629" y1="59180" x2="69629" y2="59180"/>
                          <a14:foregroundMark x1="69434" y1="50977" x2="69434" y2="50977"/>
                          <a14:foregroundMark x1="69434" y1="39258" x2="69434" y2="39258"/>
                          <a14:foregroundMark x1="73145" y1="38672" x2="73145" y2="386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35" t="7177" r="40715" b="53137"/>
            <a:stretch/>
          </p:blipFill>
          <p:spPr bwMode="auto">
            <a:xfrm>
              <a:off x="2614948" y="2115043"/>
              <a:ext cx="454857" cy="46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4" descr="The Secret To Customer Happiness: Realistic Expectations - Bodine &amp; Co.">
              <a:extLst>
                <a:ext uri="{FF2B5EF4-FFF2-40B4-BE49-F238E27FC236}">
                  <a16:creationId xmlns:a16="http://schemas.microsoft.com/office/drawing/2014/main" id="{AE943C86-3FAC-47DE-B016-70928F6179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51074" y1="81055" x2="51074" y2="81055"/>
                          <a14:foregroundMark x1="33984" y1="55273" x2="33984" y2="55273"/>
                          <a14:foregroundMark x1="31055" y1="48438" x2="31055" y2="48438"/>
                          <a14:foregroundMark x1="30371" y1="38281" x2="30371" y2="38281"/>
                          <a14:foregroundMark x1="48633" y1="23242" x2="48633" y2="23242"/>
                          <a14:foregroundMark x1="51563" y1="23438" x2="51563" y2="23438"/>
                          <a14:foregroundMark x1="51172" y1="31641" x2="51172" y2="31641"/>
                          <a14:foregroundMark x1="50293" y1="42969" x2="50293" y2="42969"/>
                          <a14:foregroundMark x1="26465" y1="38281" x2="26465" y2="38281"/>
                          <a14:foregroundMark x1="69629" y1="59180" x2="69629" y2="59180"/>
                          <a14:foregroundMark x1="69434" y1="50977" x2="69434" y2="50977"/>
                          <a14:foregroundMark x1="69434" y1="39258" x2="69434" y2="39258"/>
                          <a14:foregroundMark x1="73145" y1="38672" x2="73145" y2="386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8" t="22923" r="18702" b="37391"/>
            <a:stretch/>
          </p:blipFill>
          <p:spPr bwMode="auto">
            <a:xfrm>
              <a:off x="3142954" y="2250727"/>
              <a:ext cx="454857" cy="461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" name="Picture 5">
            <a:extLst>
              <a:ext uri="{FF2B5EF4-FFF2-40B4-BE49-F238E27FC236}">
                <a16:creationId xmlns:a16="http://schemas.microsoft.com/office/drawing/2014/main" id="{64D5C16F-D827-4F3A-B0BD-9653D9307D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6161876"/>
            <a:ext cx="2418514" cy="542133"/>
          </a:xfrm>
          <a:prstGeom prst="rect">
            <a:avLst/>
          </a:prstGeom>
        </p:spPr>
      </p:pic>
      <p:pic>
        <p:nvPicPr>
          <p:cNvPr id="46" name="Picture 1">
            <a:extLst>
              <a:ext uri="{FF2B5EF4-FFF2-40B4-BE49-F238E27FC236}">
                <a16:creationId xmlns:a16="http://schemas.microsoft.com/office/drawing/2014/main" id="{2E3C155C-15D1-4C6C-BFF7-3CE5B922CB38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3" y="6319813"/>
            <a:ext cx="2074372" cy="38606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2946A21-EEAA-4564-904E-BEB0ED38F172}"/>
              </a:ext>
            </a:extLst>
          </p:cNvPr>
          <p:cNvSpPr txBox="1"/>
          <p:nvPr/>
        </p:nvSpPr>
        <p:spPr>
          <a:xfrm>
            <a:off x="8791450" y="6215831"/>
            <a:ext cx="34005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b="1" i="0">
                <a:solidFill>
                  <a:schemeClr val="bg1">
                    <a:lumMod val="50000"/>
                  </a:schemeClr>
                </a:solidFill>
                <a:effectLst/>
                <a:latin typeface="inherit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Sources:</a:t>
            </a:r>
          </a:p>
          <a:p>
            <a:pPr algn="l"/>
            <a:r>
              <a:rPr lang="en-US" sz="900" b="0" i="0">
                <a:solidFill>
                  <a:schemeClr val="bg1">
                    <a:lumMod val="50000"/>
                  </a:schemeClr>
                </a:solidFill>
                <a:effectLst/>
                <a:latin typeface="inherit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https://hbr.org/2020/05/case-study-should-you-fight-to-keep-a-star</a:t>
            </a:r>
            <a:r>
              <a:rPr lang="en-US" sz="900" b="0" i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</a:p>
          <a:p>
            <a:pPr algn="l"/>
            <a:r>
              <a:rPr lang="en-US" sz="900">
                <a:solidFill>
                  <a:schemeClr val="bg1">
                    <a:lumMod val="50000"/>
                  </a:schemeClr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Why Employee Experience Initiatives Fall Short (hbr.org)</a:t>
            </a:r>
            <a:endParaRPr lang="en-US" sz="900" b="0" i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477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2AF60A7-9E27-4CE8-9BDD-5F6D67E25653}"/>
              </a:ext>
            </a:extLst>
          </p:cNvPr>
          <p:cNvSpPr txBox="1">
            <a:spLocks/>
          </p:cNvSpPr>
          <p:nvPr/>
        </p:nvSpPr>
        <p:spPr>
          <a:xfrm>
            <a:off x="385623" y="217344"/>
            <a:ext cx="10515600" cy="108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 spc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Overcoming Challenges</a:t>
            </a:r>
            <a:endParaRPr lang="en-US" sz="2800"/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9E7685AA-7803-4986-B072-A80D68CED390}"/>
              </a:ext>
            </a:extLst>
          </p:cNvPr>
          <p:cNvSpPr txBox="1">
            <a:spLocks/>
          </p:cNvSpPr>
          <p:nvPr/>
        </p:nvSpPr>
        <p:spPr>
          <a:xfrm>
            <a:off x="385622" y="1506328"/>
            <a:ext cx="11501578" cy="268221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Understanding the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meaning, range and context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of the </a:t>
            </a:r>
            <a:r>
              <a:rPr lang="en-US" u="sng">
                <a:solidFill>
                  <a:schemeClr val="tx1">
                    <a:lumMod val="65000"/>
                    <a:lumOff val="35000"/>
                  </a:schemeClr>
                </a:solidFill>
              </a:rPr>
              <a:t>dataset variables</a:t>
            </a:r>
          </a:p>
          <a:p>
            <a:pPr lvl="1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Specifically, </a:t>
            </a:r>
            <a:r>
              <a:rPr lang="en-US" i="1">
                <a:solidFill>
                  <a:schemeClr val="tx1">
                    <a:lumMod val="65000"/>
                    <a:lumOff val="35000"/>
                  </a:schemeClr>
                </a:solidFill>
              </a:rPr>
              <a:t>Hourly, Daily and Monthly Rate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  <a:p>
            <a:pPr lvl="2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Monthly rate doesn’t equate to 22 days or less of daily rate, and daily rate doesn’t equate to 8 hours or less of hourly rate, being that the company might change the rate (by a lot) depending on the time period it’s selling the employees’ services for.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Parameters tuning and selecting the correct number of variables for the dataset to train the models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Iteration produces better results, but it’s time consuming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Difficulties in having high values for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Recall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in any model</a:t>
            </a: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Few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relevant variables useful for predicting attrition in 1 year</a:t>
            </a:r>
          </a:p>
        </p:txBody>
      </p:sp>
      <p:pic>
        <p:nvPicPr>
          <p:cNvPr id="4098" name="Picture 2" descr="Ver a imagem de origem">
            <a:extLst>
              <a:ext uri="{FF2B5EF4-FFF2-40B4-BE49-F238E27FC236}">
                <a16:creationId xmlns:a16="http://schemas.microsoft.com/office/drawing/2014/main" id="{1E333064-8DF3-4A6F-A8BE-74FC8AEE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17" b="94828" l="10000" r="90000">
                        <a14:foregroundMark x1="78910" y1="53716" x2="78923" y2="53941"/>
                        <a14:foregroundMark x1="78923" y1="53941" x2="78769" y2="54680"/>
                        <a14:foregroundMark x1="74375" y1="23645" x2="74462" y2="23892"/>
                        <a14:foregroundMark x1="74288" y1="23399" x2="74375" y2="23645"/>
                        <a14:foregroundMark x1="74201" y1="23153" x2="74288" y2="23399"/>
                        <a14:foregroundMark x1="72462" y1="18227" x2="72584" y2="18573"/>
                        <a14:foregroundMark x1="21385" y1="61576" x2="21385" y2="61576"/>
                        <a14:foregroundMark x1="23385" y1="57143" x2="23385" y2="57143"/>
                        <a14:foregroundMark x1="15231" y1="71921" x2="15231" y2="71921"/>
                        <a14:foregroundMark x1="22462" y1="90148" x2="22462" y2="90148"/>
                        <a14:foregroundMark x1="53692" y1="43103" x2="53692" y2="43103"/>
                        <a14:foregroundMark x1="63231" y1="53695" x2="63231" y2="53695"/>
                        <a14:foregroundMark x1="47846" y1="83005" x2="47846" y2="83005"/>
                        <a14:foregroundMark x1="37077" y1="82266" x2="31692" y2="85714"/>
                        <a14:foregroundMark x1="31692" y1="85714" x2="28923" y2="93842"/>
                        <a14:foregroundMark x1="28923" y1="93842" x2="48000" y2="94581"/>
                        <a14:foregroundMark x1="48000" y1="94581" x2="54462" y2="94335"/>
                        <a14:foregroundMark x1="54462" y1="94335" x2="66769" y2="94335"/>
                        <a14:foregroundMark x1="66769" y1="87685" x2="66769" y2="85222"/>
                        <a14:foregroundMark x1="66769" y1="94335" x2="66769" y2="87685"/>
                        <a14:foregroundMark x1="66769" y1="85222" x2="61538" y2="82512"/>
                        <a14:foregroundMark x1="33077" y1="83498" x2="33077" y2="83498"/>
                        <a14:foregroundMark x1="32923" y1="83005" x2="32923" y2="83005"/>
                        <a14:foregroundMark x1="34154" y1="83005" x2="34154" y2="83005"/>
                        <a14:foregroundMark x1="67538" y1="88916" x2="67538" y2="88916"/>
                        <a14:foregroundMark x1="68000" y1="94828" x2="68000" y2="94828"/>
                        <a14:foregroundMark x1="68462" y1="92611" x2="68462" y2="92611"/>
                        <a14:foregroundMark x1="69231" y1="93103" x2="69231" y2="93103"/>
                        <a14:foregroundMark x1="69538" y1="93103" x2="69538" y2="93103"/>
                        <a14:foregroundMark x1="83385" y1="86946" x2="83385" y2="86946"/>
                        <a14:foregroundMark x1="84769" y1="79310" x2="84769" y2="79310"/>
                        <a14:foregroundMark x1="81077" y1="62808" x2="81077" y2="62808"/>
                        <a14:foregroundMark x1="82308" y1="64286" x2="82308" y2="64286"/>
                        <a14:foregroundMark x1="83385" y1="65025" x2="83385" y2="65025"/>
                        <a14:foregroundMark x1="20923" y1="63300" x2="20923" y2="63300"/>
                        <a14:foregroundMark x1="15385" y1="72660" x2="15385" y2="72660"/>
                        <a14:foregroundMark x1="38308" y1="52217" x2="38308" y2="52217"/>
                        <a14:foregroundMark x1="38615" y1="33005" x2="38923" y2="42857"/>
                        <a14:foregroundMark x1="38923" y1="42857" x2="39846" y2="33498"/>
                        <a14:foregroundMark x1="39846" y1="33498" x2="38923" y2="33005"/>
                        <a14:foregroundMark x1="38154" y1="48030" x2="42462" y2="54187"/>
                        <a14:foregroundMark x1="42462" y1="54187" x2="48615" y2="52956"/>
                        <a14:foregroundMark x1="48615" y1="52956" x2="53231" y2="46305"/>
                        <a14:foregroundMark x1="53231" y1="46305" x2="56308" y2="38424"/>
                        <a14:foregroundMark x1="56308" y1="38424" x2="56615" y2="19212"/>
                        <a14:foregroundMark x1="56615" y1="19212" x2="50462" y2="15517"/>
                        <a14:foregroundMark x1="41105" y1="16086" x2="40807" y2="16104"/>
                        <a14:foregroundMark x1="50462" y1="15517" x2="42440" y2="16005"/>
                        <a14:foregroundMark x1="38337" y1="17571" x2="38615" y2="30049"/>
                        <a14:foregroundMark x1="22923" y1="25616" x2="28308" y2="28818"/>
                        <a14:foregroundMark x1="28308" y1="28818" x2="22769" y2="32512"/>
                        <a14:foregroundMark x1="22769" y1="32512" x2="23231" y2="25616"/>
                        <a14:foregroundMark x1="24769" y1="31527" x2="30615" y2="30049"/>
                        <a14:foregroundMark x1="30615" y1="30049" x2="31077" y2="29557"/>
                        <a14:foregroundMark x1="25385" y1="33251" x2="25231" y2="33744"/>
                        <a14:foregroundMark x1="25077" y1="33990" x2="25077" y2="33990"/>
                        <a14:foregroundMark x1="25077" y1="34729" x2="25077" y2="34729"/>
                        <a14:foregroundMark x1="24923" y1="35222" x2="24923" y2="35222"/>
                        <a14:foregroundMark x1="24769" y1="35961" x2="24769" y2="35961"/>
                        <a14:foregroundMark x1="64154" y1="75616" x2="64154" y2="75616"/>
                        <a14:foregroundMark x1="63538" y1="83005" x2="63538" y2="83005"/>
                        <a14:foregroundMark x1="64308" y1="83005" x2="64308" y2="83005"/>
                        <a14:foregroundMark x1="65692" y1="83744" x2="65692" y2="83744"/>
                        <a14:foregroundMark x1="66615" y1="83498" x2="66615" y2="83498"/>
                        <a14:foregroundMark x1="65077" y1="82759" x2="65077" y2="82759"/>
                        <a14:foregroundMark x1="62769" y1="82266" x2="62769" y2="82266"/>
                        <a14:foregroundMark x1="64923" y1="82266" x2="64923" y2="82266"/>
                        <a14:foregroundMark x1="65846" y1="82266" x2="65846" y2="82266"/>
                        <a14:foregroundMark x1="66923" y1="84975" x2="66923" y2="84975"/>
                        <a14:foregroundMark x1="67538" y1="87931" x2="67538" y2="87931"/>
                        <a14:foregroundMark x1="67385" y1="86207" x2="67385" y2="86207"/>
                        <a14:foregroundMark x1="67231" y1="85222" x2="67231" y2="85222"/>
                        <a14:foregroundMark x1="66462" y1="83498" x2="66462" y2="83498"/>
                        <a14:foregroundMark x1="68462" y1="89409" x2="68462" y2="89409"/>
                        <a14:foregroundMark x1="69231" y1="92118" x2="69231" y2="92118"/>
                        <a14:foregroundMark x1="72462" y1="40148" x2="72462" y2="40148"/>
                        <a14:foregroundMark x1="73385" y1="42611" x2="73385" y2="42611"/>
                        <a14:foregroundMark x1="75231" y1="42118" x2="75231" y2="42118"/>
                        <a14:foregroundMark x1="74923" y1="43596" x2="74923" y2="43596"/>
                        <a14:foregroundMark x1="75846" y1="41379" x2="75846" y2="41379"/>
                        <a14:foregroundMark x1="76154" y1="40394" x2="76154" y2="40394"/>
                        <a14:foregroundMark x1="70769" y1="42611" x2="70769" y2="42611"/>
                        <a14:foregroundMark x1="72462" y1="43842" x2="72462" y2="43842"/>
                        <a14:foregroundMark x1="73692" y1="55419" x2="73692" y2="55419"/>
                        <a14:foregroundMark x1="74000" y1="58867" x2="74000" y2="58867"/>
                        <a14:foregroundMark x1="73846" y1="60591" x2="73846" y2="60591"/>
                        <a14:foregroundMark x1="73692" y1="53695" x2="73692" y2="53695"/>
                        <a14:foregroundMark x1="73692" y1="52709" x2="73692" y2="52709"/>
                        <a14:foregroundMark x1="60308" y1="17734" x2="61231" y2="8621"/>
                        <a14:foregroundMark x1="61231" y1="8621" x2="49231" y2="8867"/>
                        <a14:foregroundMark x1="49231" y1="8867" x2="44000" y2="12562"/>
                        <a14:foregroundMark x1="44000" y1="12562" x2="44000" y2="12808"/>
                        <a14:foregroundMark x1="44308" y1="10837" x2="44308" y2="10837"/>
                        <a14:foregroundMark x1="45077" y1="8621" x2="45077" y2="8621"/>
                        <a14:foregroundMark x1="77077" y1="52709" x2="77077" y2="52709"/>
                        <a14:foregroundMark x1="77538" y1="50000" x2="77538" y2="50000"/>
                        <a14:backgroundMark x1="37231" y1="2709" x2="37231" y2="2709"/>
                        <a14:backgroundMark x1="39692" y1="3202" x2="39692" y2="3202"/>
                        <a14:backgroundMark x1="42154" y1="1970" x2="42154" y2="1970"/>
                        <a14:backgroundMark x1="44923" y1="1478" x2="44923" y2="1478"/>
                        <a14:backgroundMark x1="47077" y1="985" x2="47077" y2="985"/>
                        <a14:backgroundMark x1="51077" y1="985" x2="51077" y2="985"/>
                        <a14:backgroundMark x1="55846" y1="1232" x2="55846" y2="1232"/>
                        <a14:backgroundMark x1="60154" y1="1970" x2="60154" y2="1970"/>
                        <a14:backgroundMark x1="54462" y1="985" x2="54462" y2="985"/>
                        <a14:backgroundMark x1="50615" y1="739" x2="50615" y2="739"/>
                        <a14:backgroundMark x1="48000" y1="985" x2="48000" y2="985"/>
                        <a14:backgroundMark x1="52769" y1="985" x2="52769" y2="985"/>
                        <a14:backgroundMark x1="70769" y1="88424" x2="70769" y2="88424"/>
                        <a14:backgroundMark x1="72154" y1="85714" x2="72154" y2="85714"/>
                        <a14:backgroundMark x1="74308" y1="77586" x2="74308" y2="77586"/>
                        <a14:backgroundMark x1="74769" y1="76601" x2="74769" y2="76601"/>
                        <a14:backgroundMark x1="68615" y1="87685" x2="68615" y2="87685"/>
                        <a14:backgroundMark x1="64308" y1="75616" x2="64308" y2="75616"/>
                        <a14:backgroundMark x1="64000" y1="75616" x2="64000" y2="75616"/>
                        <a14:backgroundMark x1="39538" y1="10591" x2="39538" y2="10591"/>
                        <a14:backgroundMark x1="72462" y1="22660" x2="72462" y2="22660"/>
                        <a14:backgroundMark x1="73231" y1="24138" x2="73231" y2="24138"/>
                        <a14:backgroundMark x1="74000" y1="22660" x2="74000" y2="22660"/>
                        <a14:backgroundMark x1="74615" y1="23399" x2="74615" y2="23399"/>
                        <a14:backgroundMark x1="74308" y1="23892" x2="74308" y2="23892"/>
                        <a14:backgroundMark x1="74154" y1="23645" x2="74154" y2="23645"/>
                        <a14:backgroundMark x1="74769" y1="24138" x2="74769" y2="24138"/>
                        <a14:backgroundMark x1="74154" y1="23153" x2="74154" y2="23153"/>
                        <a14:backgroundMark x1="74769" y1="23645" x2="74769" y2="23645"/>
                        <a14:backgroundMark x1="73077" y1="21921" x2="73077" y2="21921"/>
                        <a14:backgroundMark x1="73077" y1="21182" x2="73077" y2="21182"/>
                        <a14:backgroundMark x1="73077" y1="19951" x2="73077" y2="19951"/>
                        <a14:backgroundMark x1="73077" y1="19704" x2="73077" y2="19704"/>
                        <a14:backgroundMark x1="72462" y1="18473" x2="72462" y2="18227"/>
                        <a14:backgroundMark x1="72462" y1="18719" x2="74308" y2="21921"/>
                        <a14:backgroundMark x1="72923" y1="19212" x2="74000" y2="22414"/>
                        <a14:backgroundMark x1="73692" y1="22660" x2="74462" y2="22660"/>
                        <a14:backgroundMark x1="75692" y1="35961" x2="75538" y2="35468"/>
                        <a14:backgroundMark x1="78349" y1="43596" x2="78615" y2="44335"/>
                        <a14:backgroundMark x1="77818" y1="42118" x2="78349" y2="43596"/>
                        <a14:backgroundMark x1="77552" y1="41379" x2="77818" y2="42118"/>
                        <a14:backgroundMark x1="77198" y1="40394" x2="77552" y2="41379"/>
                        <a14:backgroundMark x1="75692" y1="36207" x2="77198" y2="40394"/>
                        <a14:backgroundMark x1="79028" y1="52709" x2="79077" y2="53695"/>
                        <a14:backgroundMark x1="78894" y1="50000" x2="79028" y2="52709"/>
                        <a14:backgroundMark x1="78615" y1="44335" x2="78894" y2="50000"/>
                        <a14:backgroundMark x1="78699" y1="40394" x2="78615" y2="37438"/>
                        <a14:backgroundMark x1="78727" y1="41379" x2="78699" y2="40394"/>
                        <a14:backgroundMark x1="78972" y1="50000" x2="78727" y2="41379"/>
                        <a14:backgroundMark x1="79049" y1="52709" x2="78972" y2="50000"/>
                        <a14:backgroundMark x1="79077" y1="53695" x2="79049" y2="52709"/>
                        <a14:backgroundMark x1="78615" y1="53448" x2="78615" y2="53448"/>
                        <a14:backgroundMark x1="78923" y1="53695" x2="78923" y2="53695"/>
                        <a14:backgroundMark x1="30154" y1="12808" x2="36000" y2="13300"/>
                        <a14:backgroundMark x1="36000" y1="13300" x2="42000" y2="13054"/>
                        <a14:backgroundMark x1="42507" y1="12562" x2="43486" y2="11612"/>
                        <a14:backgroundMark x1="42000" y1="13054" x2="42254" y2="12808"/>
                        <a14:backgroundMark x1="61650" y1="9787" x2="64615" y2="12808"/>
                        <a14:backgroundMark x1="64615" y1="12808" x2="68769" y2="12808"/>
                        <a14:backgroundMark x1="34923" y1="8621" x2="50154" y2="739"/>
                        <a14:backgroundMark x1="50154" y1="739" x2="56000" y2="1970"/>
                        <a14:backgroundMark x1="47510" y1="4575" x2="37538" y2="7635"/>
                        <a14:backgroundMark x1="56000" y1="1970" x2="47915" y2="4451"/>
                        <a14:backgroundMark x1="50701" y1="4394" x2="53538" y2="3695"/>
                        <a14:backgroundMark x1="47269" y1="5239" x2="47731" y2="5125"/>
                        <a14:backgroundMark x1="37538" y1="7635" x2="46275" y2="5484"/>
                        <a14:backgroundMark x1="53538" y1="3695" x2="57903" y2="4246"/>
                        <a14:backgroundMark x1="74615" y1="48276" x2="74615" y2="482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516" y="3825032"/>
            <a:ext cx="4576082" cy="2858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D7D17236-E31A-44EB-8D31-9014C78A3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6161876"/>
            <a:ext cx="2418514" cy="542133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B0482AFD-A414-4066-A13B-15DA0F443E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3" y="6319813"/>
            <a:ext cx="2074372" cy="386069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CCE01397-2E92-433D-A8FA-DB2CAFFEA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0" y="6122252"/>
            <a:ext cx="3160776" cy="5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51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ção de Conteúdo 2">
            <a:extLst>
              <a:ext uri="{FF2B5EF4-FFF2-40B4-BE49-F238E27FC236}">
                <a16:creationId xmlns:a16="http://schemas.microsoft.com/office/drawing/2014/main" id="{223EF7D8-9234-4E36-898C-EAED242FFA0E}"/>
              </a:ext>
            </a:extLst>
          </p:cNvPr>
          <p:cNvSpPr txBox="1">
            <a:spLocks/>
          </p:cNvSpPr>
          <p:nvPr/>
        </p:nvSpPr>
        <p:spPr>
          <a:xfrm>
            <a:off x="456642" y="1506328"/>
            <a:ext cx="11501578" cy="45601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Better and more variables:</a:t>
            </a:r>
          </a:p>
          <a:p>
            <a:pPr lvl="1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What is the main drive for attrition?</a:t>
            </a:r>
          </a:p>
          <a:p>
            <a:pPr lvl="1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Timestamp of the main events</a:t>
            </a:r>
          </a:p>
          <a:p>
            <a:pPr marL="457200" lvl="1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None/>
            </a:pPr>
            <a:endParaRPr lang="en-US" u="sng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None/>
            </a:pPr>
            <a:endParaRPr lang="en-US" u="sng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None/>
            </a:pPr>
            <a:endParaRPr lang="en-US" u="sng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None/>
            </a:pPr>
            <a:endParaRPr lang="en-US" u="sng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None/>
            </a:pPr>
            <a:endParaRPr lang="en-US" u="sng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lvl="1" indent="0">
              <a:lnSpc>
                <a:spcPct val="150000"/>
              </a:lnSpc>
              <a:buClr>
                <a:schemeClr val="accent6">
                  <a:lumMod val="50000"/>
                </a:schemeClr>
              </a:buClr>
              <a:buNone/>
            </a:pPr>
            <a:endParaRPr lang="en-US" u="sng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2AF60A7-9E27-4CE8-9BDD-5F6D67E25653}"/>
              </a:ext>
            </a:extLst>
          </p:cNvPr>
          <p:cNvSpPr txBox="1">
            <a:spLocks/>
          </p:cNvSpPr>
          <p:nvPr/>
        </p:nvSpPr>
        <p:spPr>
          <a:xfrm>
            <a:off x="385623" y="217344"/>
            <a:ext cx="10515600" cy="1082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 cap="none" spc="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Next Steps</a:t>
            </a:r>
            <a:endParaRPr lang="en-US" sz="2800"/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9BDA7B32-BE8F-4462-9D23-76D712B523FC}"/>
              </a:ext>
            </a:extLst>
          </p:cNvPr>
          <p:cNvSpPr txBox="1">
            <a:spLocks/>
          </p:cNvSpPr>
          <p:nvPr/>
        </p:nvSpPr>
        <p:spPr>
          <a:xfrm>
            <a:off x="3379756" y="3433439"/>
            <a:ext cx="8426622" cy="230873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Implementing the model:</a:t>
            </a:r>
          </a:p>
          <a:p>
            <a:pPr lvl="1" algn="just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Define the frequency of the model execution</a:t>
            </a:r>
          </a:p>
          <a:p>
            <a:pPr lvl="1" algn="just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Define a </a:t>
            </a:r>
            <a:r>
              <a:rPr lang="en-US" u="sng">
                <a:solidFill>
                  <a:schemeClr val="tx1">
                    <a:lumMod val="65000"/>
                    <a:lumOff val="35000"/>
                  </a:schemeClr>
                </a:solidFill>
              </a:rPr>
              <a:t>Control Group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where no measures will be implemented (</a:t>
            </a:r>
            <a:r>
              <a:rPr lang="en-US" err="1">
                <a:solidFill>
                  <a:schemeClr val="tx1">
                    <a:lumMod val="65000"/>
                    <a:lumOff val="35000"/>
                  </a:schemeClr>
                </a:solidFill>
              </a:rPr>
              <a:t>BaU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) to be able to ascertain if the model is useful or not</a:t>
            </a:r>
          </a:p>
          <a:p>
            <a:pPr lvl="1" algn="just">
              <a:lnSpc>
                <a:spcPct val="15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Periodically check the </a:t>
            </a: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model’s performance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because it might deteriorate over time</a:t>
            </a:r>
          </a:p>
        </p:txBody>
      </p:sp>
      <p:pic>
        <p:nvPicPr>
          <p:cNvPr id="3074" name="Picture 2" descr="Ver a imagem de origem">
            <a:extLst>
              <a:ext uri="{FF2B5EF4-FFF2-40B4-BE49-F238E27FC236}">
                <a16:creationId xmlns:a16="http://schemas.microsoft.com/office/drawing/2014/main" id="{4BF3570A-F87B-4DFA-BA65-9D3EBEE25F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5" b="12553"/>
          <a:stretch/>
        </p:blipFill>
        <p:spPr bwMode="auto">
          <a:xfrm>
            <a:off x="350363" y="3542190"/>
            <a:ext cx="3213770" cy="215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er a imagem de origem">
            <a:extLst>
              <a:ext uri="{FF2B5EF4-FFF2-40B4-BE49-F238E27FC236}">
                <a16:creationId xmlns:a16="http://schemas.microsoft.com/office/drawing/2014/main" id="{6BD50834-7C5D-4EAB-913E-A74A21C1B0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3" t="7672" r="6937" b="4478"/>
          <a:stretch/>
        </p:blipFill>
        <p:spPr bwMode="auto">
          <a:xfrm>
            <a:off x="8222123" y="1410955"/>
            <a:ext cx="3134325" cy="24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34760F84-75C4-43C8-AEA1-C5E5AA86B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6161876"/>
            <a:ext cx="2418514" cy="542133"/>
          </a:xfrm>
          <a:prstGeom prst="rect">
            <a:avLst/>
          </a:prstGeom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8F852C50-36E6-4EE1-9A01-6F8CE2AC059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3" y="6319813"/>
            <a:ext cx="2074372" cy="386069"/>
          </a:xfrm>
          <a:prstGeom prst="rect">
            <a:avLst/>
          </a:prstGeom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4C83DE61-5DC3-4D67-8289-6B269F137F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0" y="6122252"/>
            <a:ext cx="3160776" cy="5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5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440A0-25CC-43E4-8622-851EABBC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Methodology</a:t>
            </a:r>
            <a:endParaRPr lang="en-US" sz="280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3FD74B3-A449-46A6-95B5-E384D846244B}"/>
              </a:ext>
            </a:extLst>
          </p:cNvPr>
          <p:cNvGrpSpPr/>
          <p:nvPr/>
        </p:nvGrpSpPr>
        <p:grpSpPr>
          <a:xfrm>
            <a:off x="-19197" y="2449420"/>
            <a:ext cx="12266806" cy="4279794"/>
            <a:chOff x="-19197" y="1667178"/>
            <a:chExt cx="12266806" cy="4279794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DAE279A1-7FE4-47FD-B28A-BD44EBC86E79}"/>
                </a:ext>
              </a:extLst>
            </p:cNvPr>
            <p:cNvGrpSpPr/>
            <p:nvPr/>
          </p:nvGrpSpPr>
          <p:grpSpPr>
            <a:xfrm>
              <a:off x="-19197" y="2040052"/>
              <a:ext cx="12266806" cy="3886397"/>
              <a:chOff x="-19197" y="1607340"/>
              <a:chExt cx="12266806" cy="3886397"/>
            </a:xfrm>
          </p:grpSpPr>
          <p:pic>
            <p:nvPicPr>
              <p:cNvPr id="32" name="Picture 99">
                <a:extLst>
                  <a:ext uri="{FF2B5EF4-FFF2-40B4-BE49-F238E27FC236}">
                    <a16:creationId xmlns:a16="http://schemas.microsoft.com/office/drawing/2014/main" id="{96DCB885-39BD-4A3F-B494-B722611C0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8536" r="4731"/>
              <a:stretch>
                <a:fillRect/>
              </a:stretch>
            </p:blipFill>
            <p:spPr>
              <a:xfrm>
                <a:off x="8864023" y="2742105"/>
                <a:ext cx="1350642" cy="1257669"/>
              </a:xfrm>
              <a:custGeom>
                <a:avLst/>
                <a:gdLst>
                  <a:gd name="connsiteX0" fmla="*/ 733426 w 1466852"/>
                  <a:gd name="connsiteY0" fmla="*/ 0 h 1466852"/>
                  <a:gd name="connsiteX1" fmla="*/ 1466852 w 1466852"/>
                  <a:gd name="connsiteY1" fmla="*/ 733426 h 1466852"/>
                  <a:gd name="connsiteX2" fmla="*/ 733426 w 1466852"/>
                  <a:gd name="connsiteY2" fmla="*/ 1466852 h 1466852"/>
                  <a:gd name="connsiteX3" fmla="*/ 0 w 1466852"/>
                  <a:gd name="connsiteY3" fmla="*/ 733426 h 1466852"/>
                  <a:gd name="connsiteX4" fmla="*/ 733426 w 1466852"/>
                  <a:gd name="connsiteY4" fmla="*/ 0 h 146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2" h="1466852">
                    <a:moveTo>
                      <a:pt x="733426" y="0"/>
                    </a:moveTo>
                    <a:cubicBezTo>
                      <a:pt x="1138486" y="0"/>
                      <a:pt x="1466852" y="328366"/>
                      <a:pt x="1466852" y="733426"/>
                    </a:cubicBezTo>
                    <a:cubicBezTo>
                      <a:pt x="1466852" y="1138486"/>
                      <a:pt x="1138486" y="1466852"/>
                      <a:pt x="733426" y="1466852"/>
                    </a:cubicBezTo>
                    <a:cubicBezTo>
                      <a:pt x="328366" y="1466852"/>
                      <a:pt x="0" y="1138486"/>
                      <a:pt x="0" y="733426"/>
                    </a:cubicBezTo>
                    <a:cubicBezTo>
                      <a:pt x="0" y="328366"/>
                      <a:pt x="328366" y="0"/>
                      <a:pt x="733426" y="0"/>
                    </a:cubicBezTo>
                    <a:close/>
                  </a:path>
                </a:pathLst>
              </a:custGeom>
            </p:spPr>
          </p:pic>
          <p:pic>
            <p:nvPicPr>
              <p:cNvPr id="33" name="Picture 89">
                <a:extLst>
                  <a:ext uri="{FF2B5EF4-FFF2-40B4-BE49-F238E27FC236}">
                    <a16:creationId xmlns:a16="http://schemas.microsoft.com/office/drawing/2014/main" id="{669D7CF3-59B1-4C5B-A438-D8EEE6D1AB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9898" r="13422" b="4878"/>
              <a:stretch/>
            </p:blipFill>
            <p:spPr>
              <a:xfrm>
                <a:off x="7145757" y="2742105"/>
                <a:ext cx="1350642" cy="1257669"/>
              </a:xfrm>
              <a:custGeom>
                <a:avLst/>
                <a:gdLst>
                  <a:gd name="connsiteX0" fmla="*/ 733426 w 1466852"/>
                  <a:gd name="connsiteY0" fmla="*/ 0 h 1466852"/>
                  <a:gd name="connsiteX1" fmla="*/ 1466852 w 1466852"/>
                  <a:gd name="connsiteY1" fmla="*/ 733426 h 1466852"/>
                  <a:gd name="connsiteX2" fmla="*/ 733426 w 1466852"/>
                  <a:gd name="connsiteY2" fmla="*/ 1466852 h 1466852"/>
                  <a:gd name="connsiteX3" fmla="*/ 0 w 1466852"/>
                  <a:gd name="connsiteY3" fmla="*/ 733426 h 1466852"/>
                  <a:gd name="connsiteX4" fmla="*/ 733426 w 1466852"/>
                  <a:gd name="connsiteY4" fmla="*/ 0 h 146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2" h="1466852">
                    <a:moveTo>
                      <a:pt x="733426" y="0"/>
                    </a:moveTo>
                    <a:cubicBezTo>
                      <a:pt x="1138486" y="0"/>
                      <a:pt x="1466852" y="328366"/>
                      <a:pt x="1466852" y="733426"/>
                    </a:cubicBezTo>
                    <a:cubicBezTo>
                      <a:pt x="1466852" y="1138486"/>
                      <a:pt x="1138486" y="1466852"/>
                      <a:pt x="733426" y="1466852"/>
                    </a:cubicBezTo>
                    <a:cubicBezTo>
                      <a:pt x="328366" y="1466852"/>
                      <a:pt x="0" y="1138486"/>
                      <a:pt x="0" y="733426"/>
                    </a:cubicBezTo>
                    <a:cubicBezTo>
                      <a:pt x="0" y="328366"/>
                      <a:pt x="328366" y="0"/>
                      <a:pt x="733426" y="0"/>
                    </a:cubicBezTo>
                    <a:close/>
                  </a:path>
                </a:pathLst>
              </a:custGeom>
            </p:spPr>
          </p:pic>
          <p:pic>
            <p:nvPicPr>
              <p:cNvPr id="34" name="Picture 87">
                <a:extLst>
                  <a:ext uri="{FF2B5EF4-FFF2-40B4-BE49-F238E27FC236}">
                    <a16:creationId xmlns:a16="http://schemas.microsoft.com/office/drawing/2014/main" id="{ABDEAB1E-3B36-42EC-8D0C-BE85456E07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8164" t="9330" r="15103"/>
              <a:stretch/>
            </p:blipFill>
            <p:spPr>
              <a:xfrm>
                <a:off x="5427492" y="2742105"/>
                <a:ext cx="1350642" cy="1257669"/>
              </a:xfrm>
              <a:custGeom>
                <a:avLst/>
                <a:gdLst>
                  <a:gd name="connsiteX0" fmla="*/ 733426 w 1466852"/>
                  <a:gd name="connsiteY0" fmla="*/ 0 h 1466852"/>
                  <a:gd name="connsiteX1" fmla="*/ 1466852 w 1466852"/>
                  <a:gd name="connsiteY1" fmla="*/ 733426 h 1466852"/>
                  <a:gd name="connsiteX2" fmla="*/ 733426 w 1466852"/>
                  <a:gd name="connsiteY2" fmla="*/ 1466852 h 1466852"/>
                  <a:gd name="connsiteX3" fmla="*/ 0 w 1466852"/>
                  <a:gd name="connsiteY3" fmla="*/ 733426 h 1466852"/>
                  <a:gd name="connsiteX4" fmla="*/ 733426 w 1466852"/>
                  <a:gd name="connsiteY4" fmla="*/ 0 h 146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2" h="1466852">
                    <a:moveTo>
                      <a:pt x="733426" y="0"/>
                    </a:moveTo>
                    <a:cubicBezTo>
                      <a:pt x="1138486" y="0"/>
                      <a:pt x="1466852" y="328366"/>
                      <a:pt x="1466852" y="733426"/>
                    </a:cubicBezTo>
                    <a:cubicBezTo>
                      <a:pt x="1466852" y="1138486"/>
                      <a:pt x="1138486" y="1466852"/>
                      <a:pt x="733426" y="1466852"/>
                    </a:cubicBezTo>
                    <a:cubicBezTo>
                      <a:pt x="328366" y="1466852"/>
                      <a:pt x="0" y="1138486"/>
                      <a:pt x="0" y="733426"/>
                    </a:cubicBezTo>
                    <a:cubicBezTo>
                      <a:pt x="0" y="328366"/>
                      <a:pt x="328366" y="0"/>
                      <a:pt x="733426" y="0"/>
                    </a:cubicBezTo>
                    <a:close/>
                  </a:path>
                </a:pathLst>
              </a:custGeom>
            </p:spPr>
          </p:pic>
          <p:pic>
            <p:nvPicPr>
              <p:cNvPr id="35" name="Picture 85">
                <a:extLst>
                  <a:ext uri="{FF2B5EF4-FFF2-40B4-BE49-F238E27FC236}">
                    <a16:creationId xmlns:a16="http://schemas.microsoft.com/office/drawing/2014/main" id="{10F090AA-F0D3-4139-BB6B-06320E743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686" r="15634"/>
              <a:stretch>
                <a:fillRect/>
              </a:stretch>
            </p:blipFill>
            <p:spPr>
              <a:xfrm>
                <a:off x="3709226" y="2742105"/>
                <a:ext cx="1350642" cy="1257669"/>
              </a:xfrm>
              <a:custGeom>
                <a:avLst/>
                <a:gdLst>
                  <a:gd name="connsiteX0" fmla="*/ 733426 w 1466852"/>
                  <a:gd name="connsiteY0" fmla="*/ 0 h 1466852"/>
                  <a:gd name="connsiteX1" fmla="*/ 1466852 w 1466852"/>
                  <a:gd name="connsiteY1" fmla="*/ 733426 h 1466852"/>
                  <a:gd name="connsiteX2" fmla="*/ 733426 w 1466852"/>
                  <a:gd name="connsiteY2" fmla="*/ 1466852 h 1466852"/>
                  <a:gd name="connsiteX3" fmla="*/ 0 w 1466852"/>
                  <a:gd name="connsiteY3" fmla="*/ 733426 h 1466852"/>
                  <a:gd name="connsiteX4" fmla="*/ 733426 w 1466852"/>
                  <a:gd name="connsiteY4" fmla="*/ 0 h 146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2" h="1466852">
                    <a:moveTo>
                      <a:pt x="733426" y="0"/>
                    </a:moveTo>
                    <a:cubicBezTo>
                      <a:pt x="1138486" y="0"/>
                      <a:pt x="1466852" y="328366"/>
                      <a:pt x="1466852" y="733426"/>
                    </a:cubicBezTo>
                    <a:cubicBezTo>
                      <a:pt x="1466852" y="1138486"/>
                      <a:pt x="1138486" y="1466852"/>
                      <a:pt x="733426" y="1466852"/>
                    </a:cubicBezTo>
                    <a:cubicBezTo>
                      <a:pt x="328366" y="1466852"/>
                      <a:pt x="0" y="1138486"/>
                      <a:pt x="0" y="733426"/>
                    </a:cubicBezTo>
                    <a:cubicBezTo>
                      <a:pt x="0" y="328366"/>
                      <a:pt x="328366" y="0"/>
                      <a:pt x="733426" y="0"/>
                    </a:cubicBezTo>
                    <a:close/>
                  </a:path>
                </a:pathLst>
              </a:custGeom>
            </p:spPr>
          </p:pic>
          <p:pic>
            <p:nvPicPr>
              <p:cNvPr id="36" name="Picture 83">
                <a:extLst>
                  <a:ext uri="{FF2B5EF4-FFF2-40B4-BE49-F238E27FC236}">
                    <a16:creationId xmlns:a16="http://schemas.microsoft.com/office/drawing/2014/main" id="{6A2788A4-1AAC-4302-A6F4-26E5D4D6A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000" t="943" r="17000" b="156"/>
              <a:stretch>
                <a:fillRect/>
              </a:stretch>
            </p:blipFill>
            <p:spPr>
              <a:xfrm>
                <a:off x="1990960" y="2742105"/>
                <a:ext cx="1350642" cy="1257669"/>
              </a:xfrm>
              <a:custGeom>
                <a:avLst/>
                <a:gdLst>
                  <a:gd name="connsiteX0" fmla="*/ 733426 w 1466852"/>
                  <a:gd name="connsiteY0" fmla="*/ 0 h 1466852"/>
                  <a:gd name="connsiteX1" fmla="*/ 1466852 w 1466852"/>
                  <a:gd name="connsiteY1" fmla="*/ 733426 h 1466852"/>
                  <a:gd name="connsiteX2" fmla="*/ 733426 w 1466852"/>
                  <a:gd name="connsiteY2" fmla="*/ 1466852 h 1466852"/>
                  <a:gd name="connsiteX3" fmla="*/ 0 w 1466852"/>
                  <a:gd name="connsiteY3" fmla="*/ 733426 h 1466852"/>
                  <a:gd name="connsiteX4" fmla="*/ 733426 w 1466852"/>
                  <a:gd name="connsiteY4" fmla="*/ 0 h 146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2" h="1466852">
                    <a:moveTo>
                      <a:pt x="733426" y="0"/>
                    </a:moveTo>
                    <a:cubicBezTo>
                      <a:pt x="1138486" y="0"/>
                      <a:pt x="1466852" y="328366"/>
                      <a:pt x="1466852" y="733426"/>
                    </a:cubicBezTo>
                    <a:cubicBezTo>
                      <a:pt x="1466852" y="1138486"/>
                      <a:pt x="1138486" y="1466852"/>
                      <a:pt x="733426" y="1466852"/>
                    </a:cubicBezTo>
                    <a:cubicBezTo>
                      <a:pt x="328366" y="1466852"/>
                      <a:pt x="0" y="1138486"/>
                      <a:pt x="0" y="733426"/>
                    </a:cubicBezTo>
                    <a:cubicBezTo>
                      <a:pt x="0" y="328366"/>
                      <a:pt x="328366" y="0"/>
                      <a:pt x="733426" y="0"/>
                    </a:cubicBezTo>
                    <a:close/>
                  </a:path>
                </a:pathLst>
              </a:custGeom>
            </p:spPr>
          </p:pic>
          <p:pic>
            <p:nvPicPr>
              <p:cNvPr id="37" name="Picture 81">
                <a:extLst>
                  <a:ext uri="{FF2B5EF4-FFF2-40B4-BE49-F238E27FC236}">
                    <a16:creationId xmlns:a16="http://schemas.microsoft.com/office/drawing/2014/main" id="{FCFE1FA5-F7A3-4E5B-850A-E0552DF528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6690" r="16465"/>
              <a:stretch>
                <a:fillRect/>
              </a:stretch>
            </p:blipFill>
            <p:spPr>
              <a:xfrm>
                <a:off x="272694" y="2742105"/>
                <a:ext cx="1350642" cy="1257669"/>
              </a:xfrm>
              <a:custGeom>
                <a:avLst/>
                <a:gdLst>
                  <a:gd name="connsiteX0" fmla="*/ 733426 w 1466852"/>
                  <a:gd name="connsiteY0" fmla="*/ 0 h 1466852"/>
                  <a:gd name="connsiteX1" fmla="*/ 1466852 w 1466852"/>
                  <a:gd name="connsiteY1" fmla="*/ 733426 h 1466852"/>
                  <a:gd name="connsiteX2" fmla="*/ 733426 w 1466852"/>
                  <a:gd name="connsiteY2" fmla="*/ 1466852 h 1466852"/>
                  <a:gd name="connsiteX3" fmla="*/ 0 w 1466852"/>
                  <a:gd name="connsiteY3" fmla="*/ 733426 h 1466852"/>
                  <a:gd name="connsiteX4" fmla="*/ 733426 w 1466852"/>
                  <a:gd name="connsiteY4" fmla="*/ 0 h 146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2" h="1466852">
                    <a:moveTo>
                      <a:pt x="733426" y="0"/>
                    </a:moveTo>
                    <a:cubicBezTo>
                      <a:pt x="1138486" y="0"/>
                      <a:pt x="1466852" y="328366"/>
                      <a:pt x="1466852" y="733426"/>
                    </a:cubicBezTo>
                    <a:cubicBezTo>
                      <a:pt x="1466852" y="1138486"/>
                      <a:pt x="1138486" y="1466852"/>
                      <a:pt x="733426" y="1466852"/>
                    </a:cubicBezTo>
                    <a:cubicBezTo>
                      <a:pt x="328366" y="1466852"/>
                      <a:pt x="0" y="1138486"/>
                      <a:pt x="0" y="733426"/>
                    </a:cubicBezTo>
                    <a:cubicBezTo>
                      <a:pt x="0" y="328366"/>
                      <a:pt x="328366" y="0"/>
                      <a:pt x="733426" y="0"/>
                    </a:cubicBezTo>
                    <a:close/>
                  </a:path>
                </a:pathLst>
              </a:custGeom>
            </p:spPr>
          </p:pic>
          <p:sp>
            <p:nvSpPr>
              <p:cNvPr id="45" name="Block Arc 4">
                <a:extLst>
                  <a:ext uri="{FF2B5EF4-FFF2-40B4-BE49-F238E27FC236}">
                    <a16:creationId xmlns:a16="http://schemas.microsoft.com/office/drawing/2014/main" id="{89C188DC-0D89-49FF-907B-9EB71A07EFFB}"/>
                  </a:ext>
                </a:extLst>
              </p:cNvPr>
              <p:cNvSpPr/>
              <p:nvPr/>
            </p:nvSpPr>
            <p:spPr>
              <a:xfrm>
                <a:off x="812" y="2488939"/>
                <a:ext cx="1894404" cy="1764000"/>
              </a:xfrm>
              <a:prstGeom prst="blockArc">
                <a:avLst>
                  <a:gd name="adj1" fmla="val 10800000"/>
                  <a:gd name="adj2" fmla="val 42127"/>
                  <a:gd name="adj3" fmla="val 9423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Block Arc 40">
                <a:extLst>
                  <a:ext uri="{FF2B5EF4-FFF2-40B4-BE49-F238E27FC236}">
                    <a16:creationId xmlns:a16="http://schemas.microsoft.com/office/drawing/2014/main" id="{F5F4304D-8FA5-4370-927A-D51EAB046BE7}"/>
                  </a:ext>
                </a:extLst>
              </p:cNvPr>
              <p:cNvSpPr/>
              <p:nvPr/>
            </p:nvSpPr>
            <p:spPr>
              <a:xfrm flipV="1">
                <a:off x="1732931" y="2488939"/>
                <a:ext cx="1872000" cy="1764000"/>
              </a:xfrm>
              <a:prstGeom prst="blockArc">
                <a:avLst>
                  <a:gd name="adj1" fmla="val 10698231"/>
                  <a:gd name="adj2" fmla="val 236904"/>
                  <a:gd name="adj3" fmla="val 9130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Block Arc 41">
                <a:extLst>
                  <a:ext uri="{FF2B5EF4-FFF2-40B4-BE49-F238E27FC236}">
                    <a16:creationId xmlns:a16="http://schemas.microsoft.com/office/drawing/2014/main" id="{8B1E5EB0-1D14-414A-90C5-7A935F8BDC76}"/>
                  </a:ext>
                </a:extLst>
              </p:cNvPr>
              <p:cNvSpPr/>
              <p:nvPr/>
            </p:nvSpPr>
            <p:spPr>
              <a:xfrm>
                <a:off x="3437344" y="2488939"/>
                <a:ext cx="1894404" cy="1764000"/>
              </a:xfrm>
              <a:prstGeom prst="blockArc">
                <a:avLst>
                  <a:gd name="adj1" fmla="val 10800000"/>
                  <a:gd name="adj2" fmla="val 21565276"/>
                  <a:gd name="adj3" fmla="val 94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Block Arc 42">
                <a:extLst>
                  <a:ext uri="{FF2B5EF4-FFF2-40B4-BE49-F238E27FC236}">
                    <a16:creationId xmlns:a16="http://schemas.microsoft.com/office/drawing/2014/main" id="{27176B00-D44A-4FFC-9887-5A3E186BFA0F}"/>
                  </a:ext>
                </a:extLst>
              </p:cNvPr>
              <p:cNvSpPr/>
              <p:nvPr/>
            </p:nvSpPr>
            <p:spPr>
              <a:xfrm flipV="1">
                <a:off x="5162537" y="2488939"/>
                <a:ext cx="1872000" cy="1764000"/>
              </a:xfrm>
              <a:prstGeom prst="blockArc">
                <a:avLst>
                  <a:gd name="adj1" fmla="val 10613095"/>
                  <a:gd name="adj2" fmla="val 21599490"/>
                  <a:gd name="adj3" fmla="val 9949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Block Arc 43">
                <a:extLst>
                  <a:ext uri="{FF2B5EF4-FFF2-40B4-BE49-F238E27FC236}">
                    <a16:creationId xmlns:a16="http://schemas.microsoft.com/office/drawing/2014/main" id="{CD0A461E-8716-44D4-B60F-DA624D9DC2F4}"/>
                  </a:ext>
                </a:extLst>
              </p:cNvPr>
              <p:cNvSpPr/>
              <p:nvPr/>
            </p:nvSpPr>
            <p:spPr>
              <a:xfrm>
                <a:off x="6873876" y="2488939"/>
                <a:ext cx="1894404" cy="1764000"/>
              </a:xfrm>
              <a:prstGeom prst="blockArc">
                <a:avLst>
                  <a:gd name="adj1" fmla="val 10800000"/>
                  <a:gd name="adj2" fmla="val 21565276"/>
                  <a:gd name="adj3" fmla="val 94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Block Arc 44">
                <a:extLst>
                  <a:ext uri="{FF2B5EF4-FFF2-40B4-BE49-F238E27FC236}">
                    <a16:creationId xmlns:a16="http://schemas.microsoft.com/office/drawing/2014/main" id="{8FC0EDB7-FC4E-4712-A6C9-A18DCBEDBA5E}"/>
                  </a:ext>
                </a:extLst>
              </p:cNvPr>
              <p:cNvSpPr/>
              <p:nvPr/>
            </p:nvSpPr>
            <p:spPr>
              <a:xfrm flipV="1">
                <a:off x="8599069" y="2488939"/>
                <a:ext cx="1872000" cy="1764000"/>
              </a:xfrm>
              <a:prstGeom prst="blockArc">
                <a:avLst>
                  <a:gd name="adj1" fmla="val 10673026"/>
                  <a:gd name="adj2" fmla="val 169768"/>
                  <a:gd name="adj3" fmla="val 9895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12FB44D-0D43-435E-A680-ACF6DF37AC29}"/>
                  </a:ext>
                </a:extLst>
              </p:cNvPr>
              <p:cNvSpPr/>
              <p:nvPr/>
            </p:nvSpPr>
            <p:spPr>
              <a:xfrm>
                <a:off x="351627" y="2815606"/>
                <a:ext cx="1192773" cy="1110667"/>
              </a:xfrm>
              <a:prstGeom prst="ellipse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/>
                  <a:t>1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9B5DEC7-5FF4-44D8-AC9B-1CD6FAB32E47}"/>
                  </a:ext>
                </a:extLst>
              </p:cNvPr>
              <p:cNvSpPr/>
              <p:nvPr/>
            </p:nvSpPr>
            <p:spPr>
              <a:xfrm>
                <a:off x="3788160" y="2815606"/>
                <a:ext cx="1192773" cy="1110667"/>
              </a:xfrm>
              <a:prstGeom prst="ellipse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/>
                  <a:t>3a</a:t>
                </a: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E99A797-A07D-4EB7-B08E-0562272D7DFA}"/>
                  </a:ext>
                </a:extLst>
              </p:cNvPr>
              <p:cNvSpPr/>
              <p:nvPr/>
            </p:nvSpPr>
            <p:spPr>
              <a:xfrm>
                <a:off x="7224692" y="2815606"/>
                <a:ext cx="1192773" cy="1110667"/>
              </a:xfrm>
              <a:prstGeom prst="ellipse">
                <a:avLst/>
              </a:prstGeom>
              <a:solidFill>
                <a:schemeClr val="accent5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600"/>
                  <a:t>3</a:t>
                </a:r>
                <a:r>
                  <a:rPr lang="en-US" sz="3600"/>
                  <a:t>c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198C386-9E87-4534-9796-64AEF04DF393}"/>
                  </a:ext>
                </a:extLst>
              </p:cNvPr>
              <p:cNvSpPr/>
              <p:nvPr/>
            </p:nvSpPr>
            <p:spPr>
              <a:xfrm>
                <a:off x="2069894" y="2815606"/>
                <a:ext cx="1192773" cy="1110667"/>
              </a:xfrm>
              <a:prstGeom prst="ellipse">
                <a:avLst/>
              </a:prstGeom>
              <a:solidFill>
                <a:schemeClr val="bg1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/>
                  <a:t>2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F5996F9-F1D1-4219-A33C-A734EB3F041F}"/>
                  </a:ext>
                </a:extLst>
              </p:cNvPr>
              <p:cNvSpPr/>
              <p:nvPr/>
            </p:nvSpPr>
            <p:spPr>
              <a:xfrm>
                <a:off x="5506426" y="2815606"/>
                <a:ext cx="1192773" cy="1110667"/>
              </a:xfrm>
              <a:prstGeom prst="ellipse">
                <a:avLst/>
              </a:prstGeom>
              <a:solidFill>
                <a:schemeClr val="bg1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600"/>
                  <a:t>3</a:t>
                </a:r>
                <a:r>
                  <a:rPr lang="en-US" sz="3600"/>
                  <a:t>b</a:t>
                </a: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5AC0878-9383-4368-938D-2BBE5DF3C229}"/>
                  </a:ext>
                </a:extLst>
              </p:cNvPr>
              <p:cNvSpPr/>
              <p:nvPr/>
            </p:nvSpPr>
            <p:spPr>
              <a:xfrm>
                <a:off x="8942957" y="2815606"/>
                <a:ext cx="1192773" cy="1110667"/>
              </a:xfrm>
              <a:prstGeom prst="ellipse">
                <a:avLst/>
              </a:prstGeom>
              <a:solidFill>
                <a:schemeClr val="bg1">
                  <a:lumMod val="75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600"/>
                  <a:t>4</a:t>
                </a:r>
                <a:endParaRPr lang="en-US" sz="3600"/>
              </a:p>
            </p:txBody>
          </p:sp>
          <p:pic>
            <p:nvPicPr>
              <p:cNvPr id="26" name="Picture 89">
                <a:extLst>
                  <a:ext uri="{FF2B5EF4-FFF2-40B4-BE49-F238E27FC236}">
                    <a16:creationId xmlns:a16="http://schemas.microsoft.com/office/drawing/2014/main" id="{72984688-AB2A-462E-B0C7-64A6B5D8F0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grayscl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9898" r="13422" b="4878"/>
              <a:stretch/>
            </p:blipFill>
            <p:spPr>
              <a:xfrm>
                <a:off x="10582289" y="2742105"/>
                <a:ext cx="1350642" cy="1257669"/>
              </a:xfrm>
              <a:custGeom>
                <a:avLst/>
                <a:gdLst>
                  <a:gd name="connsiteX0" fmla="*/ 733426 w 1466852"/>
                  <a:gd name="connsiteY0" fmla="*/ 0 h 1466852"/>
                  <a:gd name="connsiteX1" fmla="*/ 1466852 w 1466852"/>
                  <a:gd name="connsiteY1" fmla="*/ 733426 h 1466852"/>
                  <a:gd name="connsiteX2" fmla="*/ 733426 w 1466852"/>
                  <a:gd name="connsiteY2" fmla="*/ 1466852 h 1466852"/>
                  <a:gd name="connsiteX3" fmla="*/ 0 w 1466852"/>
                  <a:gd name="connsiteY3" fmla="*/ 733426 h 1466852"/>
                  <a:gd name="connsiteX4" fmla="*/ 733426 w 1466852"/>
                  <a:gd name="connsiteY4" fmla="*/ 0 h 1466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66852" h="1466852">
                    <a:moveTo>
                      <a:pt x="733426" y="0"/>
                    </a:moveTo>
                    <a:cubicBezTo>
                      <a:pt x="1138486" y="0"/>
                      <a:pt x="1466852" y="328366"/>
                      <a:pt x="1466852" y="733426"/>
                    </a:cubicBezTo>
                    <a:cubicBezTo>
                      <a:pt x="1466852" y="1138486"/>
                      <a:pt x="1138486" y="1466852"/>
                      <a:pt x="733426" y="1466852"/>
                    </a:cubicBezTo>
                    <a:cubicBezTo>
                      <a:pt x="328366" y="1466852"/>
                      <a:pt x="0" y="1138486"/>
                      <a:pt x="0" y="733426"/>
                    </a:cubicBezTo>
                    <a:cubicBezTo>
                      <a:pt x="0" y="328366"/>
                      <a:pt x="328366" y="0"/>
                      <a:pt x="733426" y="0"/>
                    </a:cubicBezTo>
                    <a:close/>
                  </a:path>
                </a:pathLst>
              </a:custGeom>
            </p:spPr>
          </p:pic>
          <p:sp>
            <p:nvSpPr>
              <p:cNvPr id="27" name="Block Arc 43">
                <a:extLst>
                  <a:ext uri="{FF2B5EF4-FFF2-40B4-BE49-F238E27FC236}">
                    <a16:creationId xmlns:a16="http://schemas.microsoft.com/office/drawing/2014/main" id="{A800B7EE-B822-43A5-BAB1-F485A79BB394}"/>
                  </a:ext>
                </a:extLst>
              </p:cNvPr>
              <p:cNvSpPr/>
              <p:nvPr/>
            </p:nvSpPr>
            <p:spPr>
              <a:xfrm>
                <a:off x="10310408" y="2488939"/>
                <a:ext cx="1894404" cy="1764000"/>
              </a:xfrm>
              <a:prstGeom prst="blockArc">
                <a:avLst>
                  <a:gd name="adj1" fmla="val 10800000"/>
                  <a:gd name="adj2" fmla="val 21565276"/>
                  <a:gd name="adj3" fmla="val 9424"/>
                </a:avLst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C9C978-9F10-47FF-A7F2-FF9FC1582561}"/>
                  </a:ext>
                </a:extLst>
              </p:cNvPr>
              <p:cNvSpPr/>
              <p:nvPr/>
            </p:nvSpPr>
            <p:spPr>
              <a:xfrm>
                <a:off x="10661224" y="2815606"/>
                <a:ext cx="1192773" cy="1110667"/>
              </a:xfrm>
              <a:prstGeom prst="ellipse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3600"/>
                  <a:t>5</a:t>
                </a:r>
                <a:endParaRPr lang="en-US" sz="3600"/>
              </a:p>
            </p:txBody>
          </p:sp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E1BFE982-05D2-4A1A-A8E9-33C08CF6C38C}"/>
                  </a:ext>
                </a:extLst>
              </p:cNvPr>
              <p:cNvGrpSpPr/>
              <p:nvPr/>
            </p:nvGrpSpPr>
            <p:grpSpPr>
              <a:xfrm>
                <a:off x="-19197" y="4353809"/>
                <a:ext cx="1945763" cy="955262"/>
                <a:chOff x="-19197" y="4353809"/>
                <a:chExt cx="1945763" cy="955262"/>
              </a:xfrm>
            </p:grpSpPr>
            <p:sp>
              <p:nvSpPr>
                <p:cNvPr id="30" name="Retângulo 29">
                  <a:extLst>
                    <a:ext uri="{FF2B5EF4-FFF2-40B4-BE49-F238E27FC236}">
                      <a16:creationId xmlns:a16="http://schemas.microsoft.com/office/drawing/2014/main" id="{702A108A-102D-4EEB-9765-CAB036E1C9FB}"/>
                    </a:ext>
                  </a:extLst>
                </p:cNvPr>
                <p:cNvSpPr/>
                <p:nvPr/>
              </p:nvSpPr>
              <p:spPr>
                <a:xfrm>
                  <a:off x="-6389" y="4353809"/>
                  <a:ext cx="1911998" cy="2585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888978">
                    <a:lnSpc>
                      <a:spcPct val="90000"/>
                    </a:lnSpc>
                    <a:spcBef>
                      <a:spcPct val="0"/>
                    </a:spcBef>
                  </a:pPr>
                  <a:r>
                    <a:rPr lang="en-US" sz="12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Business Understanding</a:t>
                  </a:r>
                  <a:endParaRPr 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51" name="CaixaDeTexto 50">
                  <a:extLst>
                    <a:ext uri="{FF2B5EF4-FFF2-40B4-BE49-F238E27FC236}">
                      <a16:creationId xmlns:a16="http://schemas.microsoft.com/office/drawing/2014/main" id="{5853FF3D-2590-4BAD-80F4-1882BAF0B339}"/>
                    </a:ext>
                  </a:extLst>
                </p:cNvPr>
                <p:cNvSpPr txBox="1"/>
                <p:nvPr/>
              </p:nvSpPr>
              <p:spPr>
                <a:xfrm>
                  <a:off x="-19197" y="4662740"/>
                  <a:ext cx="194576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Ask relevant questions and define objectives for the problem</a:t>
                  </a:r>
                </a:p>
              </p:txBody>
            </p:sp>
          </p:grpSp>
          <p:grpSp>
            <p:nvGrpSpPr>
              <p:cNvPr id="10" name="Agrupar 9">
                <a:extLst>
                  <a:ext uri="{FF2B5EF4-FFF2-40B4-BE49-F238E27FC236}">
                    <a16:creationId xmlns:a16="http://schemas.microsoft.com/office/drawing/2014/main" id="{9962A781-6415-438C-B0D3-02F43BF74115}"/>
                  </a:ext>
                </a:extLst>
              </p:cNvPr>
              <p:cNvGrpSpPr/>
              <p:nvPr/>
            </p:nvGrpSpPr>
            <p:grpSpPr>
              <a:xfrm>
                <a:off x="1796779" y="1607340"/>
                <a:ext cx="1739001" cy="768002"/>
                <a:chOff x="1796779" y="1607340"/>
                <a:chExt cx="1739001" cy="768002"/>
              </a:xfrm>
            </p:grpSpPr>
            <p:sp>
              <p:nvSpPr>
                <p:cNvPr id="52" name="Retângulo 51">
                  <a:extLst>
                    <a:ext uri="{FF2B5EF4-FFF2-40B4-BE49-F238E27FC236}">
                      <a16:creationId xmlns:a16="http://schemas.microsoft.com/office/drawing/2014/main" id="{DE71C537-B639-4D39-9ED0-13D5CDDDF896}"/>
                    </a:ext>
                  </a:extLst>
                </p:cNvPr>
                <p:cNvSpPr/>
                <p:nvPr/>
              </p:nvSpPr>
              <p:spPr>
                <a:xfrm>
                  <a:off x="1847343" y="1607340"/>
                  <a:ext cx="1637884" cy="2585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888978">
                    <a:lnSpc>
                      <a:spcPct val="90000"/>
                    </a:lnSpc>
                    <a:spcBef>
                      <a:spcPct val="0"/>
                    </a:spcBef>
                  </a:pPr>
                  <a:r>
                    <a:rPr lang="en-US" sz="12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Data Understanding</a:t>
                  </a:r>
                  <a:endParaRPr 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53" name="CaixaDeTexto 52">
                  <a:extLst>
                    <a:ext uri="{FF2B5EF4-FFF2-40B4-BE49-F238E27FC236}">
                      <a16:creationId xmlns:a16="http://schemas.microsoft.com/office/drawing/2014/main" id="{1F1E6E9C-0CE4-4A85-94BD-FDE79A80AB4B}"/>
                    </a:ext>
                  </a:extLst>
                </p:cNvPr>
                <p:cNvSpPr txBox="1"/>
                <p:nvPr/>
              </p:nvSpPr>
              <p:spPr>
                <a:xfrm>
                  <a:off x="1796779" y="1913677"/>
                  <a:ext cx="173900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Collect all necessary data for the project</a:t>
                  </a:r>
                </a:p>
              </p:txBody>
            </p:sp>
          </p:grpSp>
          <p:grpSp>
            <p:nvGrpSpPr>
              <p:cNvPr id="5" name="Agrupar 4">
                <a:extLst>
                  <a:ext uri="{FF2B5EF4-FFF2-40B4-BE49-F238E27FC236}">
                    <a16:creationId xmlns:a16="http://schemas.microsoft.com/office/drawing/2014/main" id="{3A9DCFE9-47C1-40E9-AFD9-7AFC3744F2F6}"/>
                  </a:ext>
                </a:extLst>
              </p:cNvPr>
              <p:cNvGrpSpPr/>
              <p:nvPr/>
            </p:nvGrpSpPr>
            <p:grpSpPr>
              <a:xfrm>
                <a:off x="3383540" y="4353809"/>
                <a:ext cx="2081638" cy="955262"/>
                <a:chOff x="3365745" y="4353809"/>
                <a:chExt cx="2081638" cy="955262"/>
              </a:xfrm>
            </p:grpSpPr>
            <p:sp>
              <p:nvSpPr>
                <p:cNvPr id="54" name="Retângulo 53">
                  <a:extLst>
                    <a:ext uri="{FF2B5EF4-FFF2-40B4-BE49-F238E27FC236}">
                      <a16:creationId xmlns:a16="http://schemas.microsoft.com/office/drawing/2014/main" id="{967CC995-CD79-4B9C-93F1-1D376C9F7D56}"/>
                    </a:ext>
                  </a:extLst>
                </p:cNvPr>
                <p:cNvSpPr/>
                <p:nvPr/>
              </p:nvSpPr>
              <p:spPr>
                <a:xfrm>
                  <a:off x="3785655" y="4353809"/>
                  <a:ext cx="1196161" cy="2585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888978">
                    <a:lnSpc>
                      <a:spcPct val="90000"/>
                    </a:lnSpc>
                    <a:spcBef>
                      <a:spcPct val="0"/>
                    </a:spcBef>
                  </a:pPr>
                  <a:r>
                    <a:rPr lang="en-US" sz="12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Data Cleaning</a:t>
                  </a:r>
                  <a:endParaRPr 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28F00F06-42DF-4557-B3F3-64D598E9F87F}"/>
                    </a:ext>
                  </a:extLst>
                </p:cNvPr>
                <p:cNvSpPr txBox="1"/>
                <p:nvPr/>
              </p:nvSpPr>
              <p:spPr>
                <a:xfrm>
                  <a:off x="3365745" y="4662740"/>
                  <a:ext cx="2081638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Fix the inconsistencies within the data and handle possible missing values</a:t>
                  </a:r>
                </a:p>
              </p:txBody>
            </p:sp>
          </p:grpSp>
          <p:grpSp>
            <p:nvGrpSpPr>
              <p:cNvPr id="9" name="Agrupar 8">
                <a:extLst>
                  <a:ext uri="{FF2B5EF4-FFF2-40B4-BE49-F238E27FC236}">
                    <a16:creationId xmlns:a16="http://schemas.microsoft.com/office/drawing/2014/main" id="{DB9237A5-4856-44EC-AF21-03F2032A06FA}"/>
                  </a:ext>
                </a:extLst>
              </p:cNvPr>
              <p:cNvGrpSpPr/>
              <p:nvPr/>
            </p:nvGrpSpPr>
            <p:grpSpPr>
              <a:xfrm>
                <a:off x="5059868" y="1607340"/>
                <a:ext cx="2003394" cy="952668"/>
                <a:chOff x="5059868" y="1607340"/>
                <a:chExt cx="2003394" cy="952668"/>
              </a:xfrm>
            </p:grpSpPr>
            <p:sp>
              <p:nvSpPr>
                <p:cNvPr id="56" name="Retângulo 55">
                  <a:extLst>
                    <a:ext uri="{FF2B5EF4-FFF2-40B4-BE49-F238E27FC236}">
                      <a16:creationId xmlns:a16="http://schemas.microsoft.com/office/drawing/2014/main" id="{50E4DAA1-835E-46B4-BD20-898E534B2733}"/>
                    </a:ext>
                  </a:extLst>
                </p:cNvPr>
                <p:cNvSpPr/>
                <p:nvPr/>
              </p:nvSpPr>
              <p:spPr>
                <a:xfrm>
                  <a:off x="5360892" y="1607340"/>
                  <a:ext cx="1401346" cy="2585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888978">
                    <a:lnSpc>
                      <a:spcPct val="90000"/>
                    </a:lnSpc>
                    <a:spcBef>
                      <a:spcPct val="0"/>
                    </a:spcBef>
                  </a:pPr>
                  <a:r>
                    <a:rPr lang="en-US" sz="12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Data Exploration</a:t>
                  </a:r>
                  <a:endParaRPr 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57" name="CaixaDeTexto 56">
                  <a:extLst>
                    <a:ext uri="{FF2B5EF4-FFF2-40B4-BE49-F238E27FC236}">
                      <a16:creationId xmlns:a16="http://schemas.microsoft.com/office/drawing/2014/main" id="{0546405F-0D8F-446C-9E39-40DA28A87DA5}"/>
                    </a:ext>
                  </a:extLst>
                </p:cNvPr>
                <p:cNvSpPr txBox="1"/>
                <p:nvPr/>
              </p:nvSpPr>
              <p:spPr>
                <a:xfrm>
                  <a:off x="5059868" y="1913677"/>
                  <a:ext cx="200339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Form hypotheses about the defined problem by visually analyzing the data</a:t>
                  </a:r>
                </a:p>
              </p:txBody>
            </p:sp>
          </p:grpSp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6633EDC0-99F5-461F-849D-27639DFD9496}"/>
                  </a:ext>
                </a:extLst>
              </p:cNvPr>
              <p:cNvGrpSpPr/>
              <p:nvPr/>
            </p:nvGrpSpPr>
            <p:grpSpPr>
              <a:xfrm>
                <a:off x="6824349" y="4353809"/>
                <a:ext cx="1980000" cy="1139928"/>
                <a:chOff x="6788280" y="4353809"/>
                <a:chExt cx="1980000" cy="1139928"/>
              </a:xfrm>
            </p:grpSpPr>
            <p:sp>
              <p:nvSpPr>
                <p:cNvPr id="58" name="Retângulo 57">
                  <a:extLst>
                    <a:ext uri="{FF2B5EF4-FFF2-40B4-BE49-F238E27FC236}">
                      <a16:creationId xmlns:a16="http://schemas.microsoft.com/office/drawing/2014/main" id="{EFF40A03-68E8-42CB-B14C-D30387D97F90}"/>
                    </a:ext>
                  </a:extLst>
                </p:cNvPr>
                <p:cNvSpPr/>
                <p:nvPr/>
              </p:nvSpPr>
              <p:spPr>
                <a:xfrm>
                  <a:off x="6929931" y="4353809"/>
                  <a:ext cx="1633782" cy="2585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888978">
                    <a:lnSpc>
                      <a:spcPct val="90000"/>
                    </a:lnSpc>
                    <a:spcBef>
                      <a:spcPct val="0"/>
                    </a:spcBef>
                  </a:pPr>
                  <a:r>
                    <a:rPr lang="pt-PT" sz="12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F</a:t>
                  </a:r>
                  <a:r>
                    <a:rPr lang="en-US" sz="12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eature Engineering</a:t>
                  </a:r>
                  <a:endParaRPr 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59" name="CaixaDeTexto 58">
                  <a:extLst>
                    <a:ext uri="{FF2B5EF4-FFF2-40B4-BE49-F238E27FC236}">
                      <a16:creationId xmlns:a16="http://schemas.microsoft.com/office/drawing/2014/main" id="{0456D040-1ABC-4CDF-A09D-3B6C815A40E0}"/>
                    </a:ext>
                  </a:extLst>
                </p:cNvPr>
                <p:cNvSpPr txBox="1"/>
                <p:nvPr/>
              </p:nvSpPr>
              <p:spPr>
                <a:xfrm>
                  <a:off x="6788280" y="4662740"/>
                  <a:ext cx="1980000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Select important features and construct more meaningful ones using raw data</a:t>
                  </a:r>
                </a:p>
              </p:txBody>
            </p:sp>
          </p:grpSp>
          <p:grpSp>
            <p:nvGrpSpPr>
              <p:cNvPr id="8" name="Agrupar 7">
                <a:extLst>
                  <a:ext uri="{FF2B5EF4-FFF2-40B4-BE49-F238E27FC236}">
                    <a16:creationId xmlns:a16="http://schemas.microsoft.com/office/drawing/2014/main" id="{F55F17C9-D5A5-43D4-A78D-27EFC4931B48}"/>
                  </a:ext>
                </a:extLst>
              </p:cNvPr>
              <p:cNvGrpSpPr/>
              <p:nvPr/>
            </p:nvGrpSpPr>
            <p:grpSpPr>
              <a:xfrm>
                <a:off x="8599069" y="1607340"/>
                <a:ext cx="1978944" cy="1137334"/>
                <a:chOff x="8524410" y="1607340"/>
                <a:chExt cx="1978944" cy="1137334"/>
              </a:xfrm>
            </p:grpSpPr>
            <p:sp>
              <p:nvSpPr>
                <p:cNvPr id="60" name="Retângulo 59">
                  <a:extLst>
                    <a:ext uri="{FF2B5EF4-FFF2-40B4-BE49-F238E27FC236}">
                      <a16:creationId xmlns:a16="http://schemas.microsoft.com/office/drawing/2014/main" id="{1B82912C-09B8-40E6-90A0-4284C6AE8209}"/>
                    </a:ext>
                  </a:extLst>
                </p:cNvPr>
                <p:cNvSpPr/>
                <p:nvPr/>
              </p:nvSpPr>
              <p:spPr>
                <a:xfrm>
                  <a:off x="8619699" y="1607340"/>
                  <a:ext cx="1681422" cy="2585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888978">
                    <a:lnSpc>
                      <a:spcPct val="90000"/>
                    </a:lnSpc>
                    <a:spcBef>
                      <a:spcPct val="0"/>
                    </a:spcBef>
                  </a:pPr>
                  <a:r>
                    <a:rPr lang="en-US" sz="12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Predictive Modelling</a:t>
                  </a:r>
                  <a:endParaRPr 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61" name="CaixaDeTexto 60">
                  <a:extLst>
                    <a:ext uri="{FF2B5EF4-FFF2-40B4-BE49-F238E27FC236}">
                      <a16:creationId xmlns:a16="http://schemas.microsoft.com/office/drawing/2014/main" id="{B93DD67E-B026-4BDA-B002-AF983B632D80}"/>
                    </a:ext>
                  </a:extLst>
                </p:cNvPr>
                <p:cNvSpPr txBox="1"/>
                <p:nvPr/>
              </p:nvSpPr>
              <p:spPr>
                <a:xfrm>
                  <a:off x="8524410" y="1913677"/>
                  <a:ext cx="197894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Train and fine tune the predictive models selected. Evaluate their performance </a:t>
                  </a:r>
                </a:p>
              </p:txBody>
            </p:sp>
          </p:grpSp>
          <p:grpSp>
            <p:nvGrpSpPr>
              <p:cNvPr id="7" name="Agrupar 6">
                <a:extLst>
                  <a:ext uri="{FF2B5EF4-FFF2-40B4-BE49-F238E27FC236}">
                    <a16:creationId xmlns:a16="http://schemas.microsoft.com/office/drawing/2014/main" id="{53F92E40-B51D-4F1F-B0BB-E9427E011B5F}"/>
                  </a:ext>
                </a:extLst>
              </p:cNvPr>
              <p:cNvGrpSpPr/>
              <p:nvPr/>
            </p:nvGrpSpPr>
            <p:grpSpPr>
              <a:xfrm>
                <a:off x="10383182" y="4353809"/>
                <a:ext cx="1864427" cy="1139928"/>
                <a:chOff x="10383182" y="4353809"/>
                <a:chExt cx="1864427" cy="1139928"/>
              </a:xfrm>
            </p:grpSpPr>
            <p:sp>
              <p:nvSpPr>
                <p:cNvPr id="62" name="Retângulo 61">
                  <a:extLst>
                    <a:ext uri="{FF2B5EF4-FFF2-40B4-BE49-F238E27FC236}">
                      <a16:creationId xmlns:a16="http://schemas.microsoft.com/office/drawing/2014/main" id="{B0C11214-74E5-491B-89CB-6256FF99EAAB}"/>
                    </a:ext>
                  </a:extLst>
                </p:cNvPr>
                <p:cNvSpPr/>
                <p:nvPr/>
              </p:nvSpPr>
              <p:spPr>
                <a:xfrm>
                  <a:off x="10512855" y="4353809"/>
                  <a:ext cx="1489511" cy="2585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888978">
                    <a:lnSpc>
                      <a:spcPct val="90000"/>
                    </a:lnSpc>
                    <a:spcBef>
                      <a:spcPct val="0"/>
                    </a:spcBef>
                  </a:pPr>
                  <a:r>
                    <a:rPr lang="en-US" sz="12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Data Visualization</a:t>
                  </a:r>
                  <a:endParaRPr lang="en-US" sz="9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endParaRPr>
                </a:p>
              </p:txBody>
            </p:sp>
            <p:sp>
              <p:nvSpPr>
                <p:cNvPr id="63" name="CaixaDeTexto 62">
                  <a:extLst>
                    <a:ext uri="{FF2B5EF4-FFF2-40B4-BE49-F238E27FC236}">
                      <a16:creationId xmlns:a16="http://schemas.microsoft.com/office/drawing/2014/main" id="{2AD5FBF7-DC9E-4EA1-A905-8831F42C17E1}"/>
                    </a:ext>
                  </a:extLst>
                </p:cNvPr>
                <p:cNvSpPr txBox="1"/>
                <p:nvPr/>
              </p:nvSpPr>
              <p:spPr>
                <a:xfrm>
                  <a:off x="10383182" y="4662740"/>
                  <a:ext cx="186442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Communicate the findings with key stakeholders using interactive visualizations</a:t>
                  </a:r>
                </a:p>
              </p:txBody>
            </p:sp>
          </p:grpSp>
        </p:grp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F0A2D1A2-BD12-4649-BD3D-6EB790B39211}"/>
                </a:ext>
              </a:extLst>
            </p:cNvPr>
            <p:cNvGrpSpPr/>
            <p:nvPr/>
          </p:nvGrpSpPr>
          <p:grpSpPr>
            <a:xfrm>
              <a:off x="1881943" y="4759152"/>
              <a:ext cx="1557872" cy="1187820"/>
              <a:chOff x="1947400" y="4547950"/>
              <a:chExt cx="1557872" cy="1187820"/>
            </a:xfrm>
          </p:grpSpPr>
          <p:sp>
            <p:nvSpPr>
              <p:cNvPr id="77" name="Retângulo: Cantos Arredondados 76">
                <a:extLst>
                  <a:ext uri="{FF2B5EF4-FFF2-40B4-BE49-F238E27FC236}">
                    <a16:creationId xmlns:a16="http://schemas.microsoft.com/office/drawing/2014/main" id="{D6E9F723-E381-43C4-9587-1066DAC1673F}"/>
                  </a:ext>
                </a:extLst>
              </p:cNvPr>
              <p:cNvSpPr/>
              <p:nvPr/>
            </p:nvSpPr>
            <p:spPr>
              <a:xfrm>
                <a:off x="1957272" y="4619770"/>
                <a:ext cx="1548000" cy="1116000"/>
              </a:xfrm>
              <a:prstGeom prst="roundRect">
                <a:avLst>
                  <a:gd name="adj" fmla="val 9555"/>
                </a:avLst>
              </a:prstGeom>
              <a:solidFill>
                <a:schemeClr val="bg1">
                  <a:lumMod val="95000"/>
                  <a:alpha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78" name="Retângulo 77">
                <a:extLst>
                  <a:ext uri="{FF2B5EF4-FFF2-40B4-BE49-F238E27FC236}">
                    <a16:creationId xmlns:a16="http://schemas.microsoft.com/office/drawing/2014/main" id="{68CC3F7C-3072-41CE-AD57-E40E90DB7113}"/>
                  </a:ext>
                </a:extLst>
              </p:cNvPr>
              <p:cNvSpPr/>
              <p:nvPr/>
            </p:nvSpPr>
            <p:spPr>
              <a:xfrm>
                <a:off x="1947400" y="4547950"/>
                <a:ext cx="1548000" cy="11878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Collect initial data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Describe, explore data</a:t>
                </a:r>
              </a:p>
              <a:p>
                <a:pPr marL="171450" indent="-17145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Verify data quality</a:t>
                </a: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5D2F406D-BF85-47F3-96C4-3C3F7724AAD0}"/>
                </a:ext>
              </a:extLst>
            </p:cNvPr>
            <p:cNvGrpSpPr/>
            <p:nvPr/>
          </p:nvGrpSpPr>
          <p:grpSpPr>
            <a:xfrm>
              <a:off x="3535780" y="1667178"/>
              <a:ext cx="1566207" cy="1145166"/>
              <a:chOff x="3535780" y="1482116"/>
              <a:chExt cx="1566207" cy="1145166"/>
            </a:xfrm>
          </p:grpSpPr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8D1B5D7B-2673-4B97-AE4D-DBFF19072981}"/>
                  </a:ext>
                </a:extLst>
              </p:cNvPr>
              <p:cNvSpPr/>
              <p:nvPr/>
            </p:nvSpPr>
            <p:spPr>
              <a:xfrm>
                <a:off x="3535780" y="1482116"/>
                <a:ext cx="1566207" cy="1145166"/>
              </a:xfrm>
              <a:prstGeom prst="roundRect">
                <a:avLst>
                  <a:gd name="adj" fmla="val 9555"/>
                </a:avLst>
              </a:prstGeom>
              <a:solidFill>
                <a:schemeClr val="bg1">
                  <a:lumMod val="95000"/>
                  <a:alpha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9918DDBE-932A-4F26-AABC-5DA1DFDE35AC}"/>
                  </a:ext>
                </a:extLst>
              </p:cNvPr>
              <p:cNvSpPr/>
              <p:nvPr/>
            </p:nvSpPr>
            <p:spPr>
              <a:xfrm>
                <a:off x="3551197" y="1499365"/>
                <a:ext cx="1548000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indent="1809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Few columns without meaningful information were dropped</a:t>
                </a:r>
              </a:p>
              <a:p>
                <a:pPr indent="1809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 quality leveled up to the requirements of the selected analysis techniques</a:t>
                </a:r>
              </a:p>
            </p:txBody>
          </p:sp>
        </p:grpSp>
        <p:grpSp>
          <p:nvGrpSpPr>
            <p:cNvPr id="82" name="Agrupar 81">
              <a:extLst>
                <a:ext uri="{FF2B5EF4-FFF2-40B4-BE49-F238E27FC236}">
                  <a16:creationId xmlns:a16="http://schemas.microsoft.com/office/drawing/2014/main" id="{022B1A4E-5474-4B8C-9CC2-A18638ECCDED}"/>
                </a:ext>
              </a:extLst>
            </p:cNvPr>
            <p:cNvGrpSpPr/>
            <p:nvPr/>
          </p:nvGrpSpPr>
          <p:grpSpPr>
            <a:xfrm>
              <a:off x="5352366" y="4759152"/>
              <a:ext cx="1566207" cy="1145166"/>
              <a:chOff x="3535780" y="1482116"/>
              <a:chExt cx="1566207" cy="1145166"/>
            </a:xfrm>
          </p:grpSpPr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CD31FE28-A1CC-4200-B916-A36AAD535331}"/>
                  </a:ext>
                </a:extLst>
              </p:cNvPr>
              <p:cNvSpPr/>
              <p:nvPr/>
            </p:nvSpPr>
            <p:spPr>
              <a:xfrm>
                <a:off x="3535780" y="1482116"/>
                <a:ext cx="1566207" cy="1145166"/>
              </a:xfrm>
              <a:prstGeom prst="roundRect">
                <a:avLst>
                  <a:gd name="adj" fmla="val 9555"/>
                </a:avLst>
              </a:prstGeom>
              <a:solidFill>
                <a:schemeClr val="bg1">
                  <a:lumMod val="95000"/>
                  <a:alpha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4" name="Retângulo 83">
                <a:extLst>
                  <a:ext uri="{FF2B5EF4-FFF2-40B4-BE49-F238E27FC236}">
                    <a16:creationId xmlns:a16="http://schemas.microsoft.com/office/drawing/2014/main" id="{09D04E6B-20FA-46B1-93BD-11E26D50E2E1}"/>
                  </a:ext>
                </a:extLst>
              </p:cNvPr>
              <p:cNvSpPr/>
              <p:nvPr/>
            </p:nvSpPr>
            <p:spPr>
              <a:xfrm>
                <a:off x="3551197" y="1499365"/>
                <a:ext cx="1548000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indent="1809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The dataset was firstly analyzed in Power BI to gather insights and to better understand the dataset </a:t>
                </a:r>
              </a:p>
            </p:txBody>
          </p:sp>
        </p:grpSp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584E6B40-3620-44C1-AD64-F6E2F842359E}"/>
                </a:ext>
              </a:extLst>
            </p:cNvPr>
            <p:cNvGrpSpPr/>
            <p:nvPr/>
          </p:nvGrpSpPr>
          <p:grpSpPr>
            <a:xfrm>
              <a:off x="7037974" y="1667178"/>
              <a:ext cx="1566207" cy="1145166"/>
              <a:chOff x="3535780" y="1482116"/>
              <a:chExt cx="1566207" cy="1145166"/>
            </a:xfrm>
          </p:grpSpPr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A5349DBB-694C-46DD-BA72-611A929BC090}"/>
                  </a:ext>
                </a:extLst>
              </p:cNvPr>
              <p:cNvSpPr/>
              <p:nvPr/>
            </p:nvSpPr>
            <p:spPr>
              <a:xfrm>
                <a:off x="3535780" y="1482116"/>
                <a:ext cx="1566207" cy="1145166"/>
              </a:xfrm>
              <a:prstGeom prst="roundRect">
                <a:avLst>
                  <a:gd name="adj" fmla="val 9555"/>
                </a:avLst>
              </a:prstGeom>
              <a:solidFill>
                <a:schemeClr val="bg1">
                  <a:lumMod val="95000"/>
                  <a:alpha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7F365579-78E7-46E2-8E8F-396977914F7E}"/>
                  </a:ext>
                </a:extLst>
              </p:cNvPr>
              <p:cNvSpPr/>
              <p:nvPr/>
            </p:nvSpPr>
            <p:spPr>
              <a:xfrm>
                <a:off x="3551197" y="1499365"/>
                <a:ext cx="1548000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indent="1809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Categorical variables were transformed into dummies, to be used in further analysis / modelling</a:t>
                </a:r>
              </a:p>
              <a:p>
                <a:pPr indent="1809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New variables were created</a:t>
                </a:r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779E4469-504E-4FF3-9D91-D548F46C73D9}"/>
                </a:ext>
              </a:extLst>
            </p:cNvPr>
            <p:cNvGrpSpPr/>
            <p:nvPr/>
          </p:nvGrpSpPr>
          <p:grpSpPr>
            <a:xfrm>
              <a:off x="10528307" y="1667178"/>
              <a:ext cx="1566207" cy="1145166"/>
              <a:chOff x="3535780" y="1482116"/>
              <a:chExt cx="1566207" cy="1145166"/>
            </a:xfrm>
          </p:grpSpPr>
          <p:sp>
            <p:nvSpPr>
              <p:cNvPr id="89" name="Retângulo: Cantos Arredondados 88">
                <a:extLst>
                  <a:ext uri="{FF2B5EF4-FFF2-40B4-BE49-F238E27FC236}">
                    <a16:creationId xmlns:a16="http://schemas.microsoft.com/office/drawing/2014/main" id="{DB517D33-1434-4A62-ACAA-0F54EDE17F2B}"/>
                  </a:ext>
                </a:extLst>
              </p:cNvPr>
              <p:cNvSpPr/>
              <p:nvPr/>
            </p:nvSpPr>
            <p:spPr>
              <a:xfrm>
                <a:off x="3535780" y="1482116"/>
                <a:ext cx="1566207" cy="1145166"/>
              </a:xfrm>
              <a:prstGeom prst="roundRect">
                <a:avLst>
                  <a:gd name="adj" fmla="val 9555"/>
                </a:avLst>
              </a:prstGeom>
              <a:solidFill>
                <a:schemeClr val="bg1">
                  <a:lumMod val="95000"/>
                  <a:alpha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C9029153-B5AA-4F51-B614-0C8C86090714}"/>
                  </a:ext>
                </a:extLst>
              </p:cNvPr>
              <p:cNvSpPr/>
              <p:nvPr/>
            </p:nvSpPr>
            <p:spPr>
              <a:xfrm>
                <a:off x="3551197" y="1499365"/>
                <a:ext cx="1548000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indent="1809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pt-PT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</a:t>
                </a: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resent all the main findings and conclusions to the key stakeholders</a:t>
                </a:r>
              </a:p>
              <a:p>
                <a:pPr indent="1809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Next steps</a:t>
                </a:r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8D58646F-DE28-4E4D-A3B4-CEB179FB12CF}"/>
                </a:ext>
              </a:extLst>
            </p:cNvPr>
            <p:cNvGrpSpPr/>
            <p:nvPr/>
          </p:nvGrpSpPr>
          <p:grpSpPr>
            <a:xfrm>
              <a:off x="8791373" y="4759152"/>
              <a:ext cx="1566207" cy="1145166"/>
              <a:chOff x="3370404" y="1482116"/>
              <a:chExt cx="1566207" cy="1145166"/>
            </a:xfrm>
          </p:grpSpPr>
          <p:sp>
            <p:nvSpPr>
              <p:cNvPr id="92" name="Retângulo: Cantos Arredondados 91">
                <a:extLst>
                  <a:ext uri="{FF2B5EF4-FFF2-40B4-BE49-F238E27FC236}">
                    <a16:creationId xmlns:a16="http://schemas.microsoft.com/office/drawing/2014/main" id="{F8CF21D9-75C2-4AB5-A5A0-A937B628D8DE}"/>
                  </a:ext>
                </a:extLst>
              </p:cNvPr>
              <p:cNvSpPr/>
              <p:nvPr/>
            </p:nvSpPr>
            <p:spPr>
              <a:xfrm>
                <a:off x="3370404" y="1482116"/>
                <a:ext cx="1566207" cy="1145166"/>
              </a:xfrm>
              <a:prstGeom prst="roundRect">
                <a:avLst>
                  <a:gd name="adj" fmla="val 9555"/>
                </a:avLst>
              </a:prstGeom>
              <a:solidFill>
                <a:schemeClr val="bg1">
                  <a:lumMod val="95000"/>
                  <a:alpha val="6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38CC268A-AD8D-4DED-8CA0-AC93ED7978D4}"/>
                  </a:ext>
                </a:extLst>
              </p:cNvPr>
              <p:cNvSpPr/>
              <p:nvPr/>
            </p:nvSpPr>
            <p:spPr>
              <a:xfrm>
                <a:off x="3385821" y="1499365"/>
                <a:ext cx="1548000" cy="1116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Ins="0" rtlCol="0" anchor="ctr"/>
              <a:lstStyle/>
              <a:p>
                <a:pPr indent="1809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Select predictive model</a:t>
                </a:r>
              </a:p>
              <a:p>
                <a:pPr indent="1809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 test design</a:t>
                </a:r>
              </a:p>
              <a:p>
                <a:pPr indent="1809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Build and fine tune the model </a:t>
                </a:r>
              </a:p>
              <a:p>
                <a:pPr indent="18097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90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Evaluate results</a:t>
                </a:r>
              </a:p>
            </p:txBody>
          </p:sp>
        </p:grpSp>
      </p:grp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3853925-C530-4786-A147-2703A4AA24A8}"/>
              </a:ext>
            </a:extLst>
          </p:cNvPr>
          <p:cNvSpPr/>
          <p:nvPr/>
        </p:nvSpPr>
        <p:spPr>
          <a:xfrm>
            <a:off x="3441683" y="2332653"/>
            <a:ext cx="5256000" cy="4396561"/>
          </a:xfrm>
          <a:prstGeom prst="roundRect">
            <a:avLst>
              <a:gd name="adj" fmla="val 3411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907252901">
                  <a:custGeom>
                    <a:avLst/>
                    <a:gdLst>
                      <a:gd name="connsiteX0" fmla="*/ 0 w 5256000"/>
                      <a:gd name="connsiteY0" fmla="*/ 159664 h 4680858"/>
                      <a:gd name="connsiteX1" fmla="*/ 159664 w 5256000"/>
                      <a:gd name="connsiteY1" fmla="*/ 0 h 4680858"/>
                      <a:gd name="connsiteX2" fmla="*/ 5096336 w 5256000"/>
                      <a:gd name="connsiteY2" fmla="*/ 0 h 4680858"/>
                      <a:gd name="connsiteX3" fmla="*/ 5256000 w 5256000"/>
                      <a:gd name="connsiteY3" fmla="*/ 159664 h 4680858"/>
                      <a:gd name="connsiteX4" fmla="*/ 5256000 w 5256000"/>
                      <a:gd name="connsiteY4" fmla="*/ 4521194 h 4680858"/>
                      <a:gd name="connsiteX5" fmla="*/ 5096336 w 5256000"/>
                      <a:gd name="connsiteY5" fmla="*/ 4680858 h 4680858"/>
                      <a:gd name="connsiteX6" fmla="*/ 159664 w 5256000"/>
                      <a:gd name="connsiteY6" fmla="*/ 4680858 h 4680858"/>
                      <a:gd name="connsiteX7" fmla="*/ 0 w 5256000"/>
                      <a:gd name="connsiteY7" fmla="*/ 4521194 h 4680858"/>
                      <a:gd name="connsiteX8" fmla="*/ 0 w 5256000"/>
                      <a:gd name="connsiteY8" fmla="*/ 159664 h 4680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256000" h="4680858" extrusionOk="0">
                        <a:moveTo>
                          <a:pt x="0" y="159664"/>
                        </a:moveTo>
                        <a:cubicBezTo>
                          <a:pt x="-2808" y="69357"/>
                          <a:pt x="71788" y="6108"/>
                          <a:pt x="159664" y="0"/>
                        </a:cubicBezTo>
                        <a:cubicBezTo>
                          <a:pt x="1524663" y="101501"/>
                          <a:pt x="3482838" y="-141080"/>
                          <a:pt x="5096336" y="0"/>
                        </a:cubicBezTo>
                        <a:cubicBezTo>
                          <a:pt x="5187940" y="-1238"/>
                          <a:pt x="5252282" y="72781"/>
                          <a:pt x="5256000" y="159664"/>
                        </a:cubicBezTo>
                        <a:cubicBezTo>
                          <a:pt x="5194635" y="1018441"/>
                          <a:pt x="5378109" y="2948311"/>
                          <a:pt x="5256000" y="4521194"/>
                        </a:cubicBezTo>
                        <a:cubicBezTo>
                          <a:pt x="5252991" y="4620419"/>
                          <a:pt x="5190158" y="4676283"/>
                          <a:pt x="5096336" y="4680858"/>
                        </a:cubicBezTo>
                        <a:cubicBezTo>
                          <a:pt x="3414583" y="4639806"/>
                          <a:pt x="814848" y="4786818"/>
                          <a:pt x="159664" y="4680858"/>
                        </a:cubicBezTo>
                        <a:cubicBezTo>
                          <a:pt x="59840" y="4688846"/>
                          <a:pt x="7358" y="4610687"/>
                          <a:pt x="0" y="4521194"/>
                        </a:cubicBezTo>
                        <a:cubicBezTo>
                          <a:pt x="2015" y="2406411"/>
                          <a:pt x="148771" y="823772"/>
                          <a:pt x="0" y="1596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tângulo 93">
            <a:extLst>
              <a:ext uri="{FF2B5EF4-FFF2-40B4-BE49-F238E27FC236}">
                <a16:creationId xmlns:a16="http://schemas.microsoft.com/office/drawing/2014/main" id="{6F3CF91F-0401-42AF-AFB3-E29E2BF92B13}"/>
              </a:ext>
            </a:extLst>
          </p:cNvPr>
          <p:cNvSpPr/>
          <p:nvPr/>
        </p:nvSpPr>
        <p:spPr>
          <a:xfrm>
            <a:off x="5360892" y="2048362"/>
            <a:ext cx="1416926" cy="258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88978">
              <a:lnSpc>
                <a:spcPct val="90000"/>
              </a:lnSpc>
              <a:spcBef>
                <a:spcPct val="0"/>
              </a:spcBef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Data Preparation</a:t>
            </a:r>
            <a:endParaRPr lang="en-US" sz="9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Marcador de Posição de Conteúdo 2">
            <a:extLst>
              <a:ext uri="{FF2B5EF4-FFF2-40B4-BE49-F238E27FC236}">
                <a16:creationId xmlns:a16="http://schemas.microsoft.com/office/drawing/2014/main" id="{35449B14-1F30-43A3-8277-E5123A9E9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23" y="1338688"/>
            <a:ext cx="11448000" cy="81397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Data analysis were performed using CRISP-DM (</a:t>
            </a:r>
            <a:r>
              <a:rPr lang="en-US" sz="1600" i="1">
                <a:solidFill>
                  <a:schemeClr val="tx1">
                    <a:lumMod val="65000"/>
                    <a:lumOff val="35000"/>
                  </a:schemeClr>
                </a:solidFill>
              </a:rPr>
              <a:t>Cross-Industry Standard Process for Data Mining</a:t>
            </a:r>
            <a:r>
              <a:rPr lang="pt-PT" sz="1600">
                <a:solidFill>
                  <a:schemeClr val="tx1">
                    <a:lumMod val="65000"/>
                    <a:lumOff val="35000"/>
                  </a:schemeClr>
                </a:solidFill>
              </a:rPr>
              <a:t>) a </a:t>
            </a: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structured approach to planning a data mining project such as this one</a:t>
            </a:r>
          </a:p>
        </p:txBody>
      </p:sp>
    </p:spTree>
    <p:extLst>
      <p:ext uri="{BB962C8B-B14F-4D97-AF65-F5344CB8AC3E}">
        <p14:creationId xmlns:p14="http://schemas.microsoft.com/office/powerpoint/2010/main" val="133372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DF7B480-1712-4817-92E7-106C9060E469}"/>
              </a:ext>
            </a:extLst>
          </p:cNvPr>
          <p:cNvGrpSpPr>
            <a:grpSpLocks noChangeAspect="1"/>
          </p:cNvGrpSpPr>
          <p:nvPr/>
        </p:nvGrpSpPr>
        <p:grpSpPr>
          <a:xfrm>
            <a:off x="215417" y="172820"/>
            <a:ext cx="1512000" cy="1407918"/>
            <a:chOff x="812" y="3302661"/>
            <a:chExt cx="1894404" cy="1764000"/>
          </a:xfrm>
        </p:grpSpPr>
        <p:pic>
          <p:nvPicPr>
            <p:cNvPr id="37" name="Picture 81">
              <a:extLst>
                <a:ext uri="{FF2B5EF4-FFF2-40B4-BE49-F238E27FC236}">
                  <a16:creationId xmlns:a16="http://schemas.microsoft.com/office/drawing/2014/main" id="{FCFE1FA5-F7A3-4E5B-850A-E0552DF5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690" r="16465"/>
            <a:stretch>
              <a:fillRect/>
            </a:stretch>
          </p:blipFill>
          <p:spPr>
            <a:xfrm>
              <a:off x="272694" y="3555827"/>
              <a:ext cx="1350642" cy="1257669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45" name="Block Arc 4">
              <a:extLst>
                <a:ext uri="{FF2B5EF4-FFF2-40B4-BE49-F238E27FC236}">
                  <a16:creationId xmlns:a16="http://schemas.microsoft.com/office/drawing/2014/main" id="{89C188DC-0D89-49FF-907B-9EB71A07EFFB}"/>
                </a:ext>
              </a:extLst>
            </p:cNvPr>
            <p:cNvSpPr/>
            <p:nvPr/>
          </p:nvSpPr>
          <p:spPr>
            <a:xfrm>
              <a:off x="812" y="3302661"/>
              <a:ext cx="1894404" cy="1764000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12FB44D-0D43-435E-A680-ACF6DF37AC29}"/>
                </a:ext>
              </a:extLst>
            </p:cNvPr>
            <p:cNvSpPr/>
            <p:nvPr/>
          </p:nvSpPr>
          <p:spPr>
            <a:xfrm>
              <a:off x="351627" y="3629328"/>
              <a:ext cx="1192773" cy="1110667"/>
            </a:xfrm>
            <a:prstGeom prst="ellipse">
              <a:avLst/>
            </a:prstGeom>
            <a:solidFill>
              <a:schemeClr val="accent6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1</a:t>
              </a:r>
            </a:p>
          </p:txBody>
        </p:sp>
      </p:grpSp>
      <p:sp>
        <p:nvSpPr>
          <p:cNvPr id="30" name="Retângulo 29">
            <a:extLst>
              <a:ext uri="{FF2B5EF4-FFF2-40B4-BE49-F238E27FC236}">
                <a16:creationId xmlns:a16="http://schemas.microsoft.com/office/drawing/2014/main" id="{702A108A-102D-4EEB-9765-CAB036E1C9FB}"/>
              </a:ext>
            </a:extLst>
          </p:cNvPr>
          <p:cNvSpPr/>
          <p:nvPr/>
        </p:nvSpPr>
        <p:spPr>
          <a:xfrm>
            <a:off x="1837941" y="493805"/>
            <a:ext cx="668266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Business Understanding</a:t>
            </a:r>
          </a:p>
        </p:txBody>
      </p:sp>
      <p:sp>
        <p:nvSpPr>
          <p:cNvPr id="70" name="Marcador de Posição de Conteúdo 2">
            <a:extLst>
              <a:ext uri="{FF2B5EF4-FFF2-40B4-BE49-F238E27FC236}">
                <a16:creationId xmlns:a16="http://schemas.microsoft.com/office/drawing/2014/main" id="{97FA8106-C1AF-488A-A1D8-49E13FA1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22" y="1782800"/>
            <a:ext cx="8982313" cy="3050457"/>
          </a:xfrm>
        </p:spPr>
        <p:txBody>
          <a:bodyPr/>
          <a:lstStyle/>
          <a:p>
            <a:pPr marL="0" indent="0">
              <a:lnSpc>
                <a:spcPct val="120000"/>
              </a:lnSpc>
              <a:buClr>
                <a:schemeClr val="accent6">
                  <a:lumMod val="50000"/>
                </a:schemeClr>
              </a:buClr>
              <a:buNone/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Main Goal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en-US" u="sng">
                <a:solidFill>
                  <a:schemeClr val="tx1">
                    <a:lumMod val="65000"/>
                    <a:lumOff val="35000"/>
                  </a:schemeClr>
                </a:solidFill>
              </a:rPr>
              <a:t>predict the attrition of an employee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 i.e. the probability of an employee with certain characteristics stay or quit his/her current job in the company</a:t>
            </a:r>
          </a:p>
          <a:p>
            <a:pPr marL="0" indent="0">
              <a:lnSpc>
                <a:spcPct val="120000"/>
              </a:lnSpc>
              <a:buClr>
                <a:schemeClr val="accent6">
                  <a:lumMod val="50000"/>
                </a:schemeClr>
              </a:buClr>
              <a:buNone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How high is the annual employee turnover?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How much of the company employee turnover consists of regretted loss? 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Do you know which employees will be the most likely to leave the company?</a:t>
            </a:r>
          </a:p>
          <a:p>
            <a:pPr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What measures can we develop to avoid attrition?</a:t>
            </a:r>
          </a:p>
        </p:txBody>
      </p:sp>
      <p:pic>
        <p:nvPicPr>
          <p:cNvPr id="71" name="Picture 5">
            <a:extLst>
              <a:ext uri="{FF2B5EF4-FFF2-40B4-BE49-F238E27FC236}">
                <a16:creationId xmlns:a16="http://schemas.microsoft.com/office/drawing/2014/main" id="{7F3F3435-595B-4123-BA08-9C4ED3FEAC3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6161876"/>
            <a:ext cx="2447544" cy="548640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7DB2B026-2D62-4EF3-87A9-858118057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0" y="6122252"/>
            <a:ext cx="3160776" cy="588264"/>
          </a:xfrm>
          <a:prstGeom prst="rect">
            <a:avLst/>
          </a:prstGeom>
        </p:spPr>
      </p:pic>
      <p:pic>
        <p:nvPicPr>
          <p:cNvPr id="73" name="Picture 1">
            <a:extLst>
              <a:ext uri="{FF2B5EF4-FFF2-40B4-BE49-F238E27FC236}">
                <a16:creationId xmlns:a16="http://schemas.microsoft.com/office/drawing/2014/main" id="{91580BF8-3A8B-4B13-886F-E2C69E6B746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2" y="6319813"/>
            <a:ext cx="2099271" cy="39070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DADA099-AC16-4536-996D-D4736D970A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941" y="5232028"/>
            <a:ext cx="1483935" cy="148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411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Marcador de Posição de Conteúdo 2">
            <a:extLst>
              <a:ext uri="{FF2B5EF4-FFF2-40B4-BE49-F238E27FC236}">
                <a16:creationId xmlns:a16="http://schemas.microsoft.com/office/drawing/2014/main" id="{97FA8106-C1AF-488A-A1D8-49E13FA1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23" y="1782800"/>
            <a:ext cx="5275076" cy="4084251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20000"/>
              </a:lnSpc>
              <a:buClr>
                <a:schemeClr val="accent6">
                  <a:lumMod val="50000"/>
                </a:schemeClr>
              </a:buClr>
              <a:buNone/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Data 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- The dataset was provided by BI4All – </a:t>
            </a:r>
            <a:r>
              <a:rPr lang="en-US" i="1">
                <a:solidFill>
                  <a:schemeClr val="tx1">
                    <a:lumMod val="65000"/>
                    <a:lumOff val="35000"/>
                  </a:schemeClr>
                </a:solidFill>
              </a:rPr>
              <a:t>Turning Data Into Insights</a:t>
            </a: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, with information from all employees that have been working at a specific company within a time period</a:t>
            </a:r>
          </a:p>
          <a:p>
            <a:pPr marL="0" indent="0">
              <a:lnSpc>
                <a:spcPct val="120000"/>
              </a:lnSpc>
              <a:buClr>
                <a:schemeClr val="accent6">
                  <a:lumMod val="50000"/>
                </a:schemeClr>
              </a:buClr>
              <a:buNone/>
            </a:pPr>
            <a:endParaRPr lang="en-US" sz="1500" b="1" u="sng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lnSpc>
                <a:spcPct val="120000"/>
              </a:lnSpc>
              <a:buClr>
                <a:schemeClr val="accent6">
                  <a:lumMod val="50000"/>
                </a:schemeClr>
              </a:buClr>
              <a:buNone/>
            </a:pPr>
            <a:r>
              <a:rPr lang="en-US" sz="1600" b="1" u="sng">
                <a:solidFill>
                  <a:schemeClr val="tx1">
                    <a:lumMod val="65000"/>
                    <a:lumOff val="35000"/>
                  </a:schemeClr>
                </a:solidFill>
              </a:rPr>
              <a:t>Drawbacks</a:t>
            </a:r>
          </a:p>
          <a:p>
            <a:pPr marL="0" indent="0" algn="just">
              <a:lnSpc>
                <a:spcPct val="120000"/>
              </a:lnSpc>
              <a:buClr>
                <a:schemeClr val="accent6">
                  <a:lumMod val="50000"/>
                </a:schemeClr>
              </a:buClr>
              <a:buNone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t>The dataset is lacking information that would be important to the analysis in place: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Chronologic data &gt;&gt; Timestamp of the main events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 structure of the company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Main drive for attrition</a:t>
            </a:r>
          </a:p>
          <a:p>
            <a:pPr lvl="1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Benchmarking within companies in the same industry</a:t>
            </a:r>
          </a:p>
        </p:txBody>
      </p:sp>
      <p:pic>
        <p:nvPicPr>
          <p:cNvPr id="71" name="Picture 5">
            <a:extLst>
              <a:ext uri="{FF2B5EF4-FFF2-40B4-BE49-F238E27FC236}">
                <a16:creationId xmlns:a16="http://schemas.microsoft.com/office/drawing/2014/main" id="{7F3F3435-595B-4123-BA08-9C4ED3FEAC3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68" y="6161876"/>
            <a:ext cx="2447544" cy="548640"/>
          </a:xfrm>
          <a:prstGeom prst="rect">
            <a:avLst/>
          </a:prstGeom>
        </p:spPr>
      </p:pic>
      <p:pic>
        <p:nvPicPr>
          <p:cNvPr id="72" name="Picture 6">
            <a:extLst>
              <a:ext uri="{FF2B5EF4-FFF2-40B4-BE49-F238E27FC236}">
                <a16:creationId xmlns:a16="http://schemas.microsoft.com/office/drawing/2014/main" id="{7DB2B026-2D62-4EF3-87A9-858118057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840" y="6122252"/>
            <a:ext cx="3160776" cy="588264"/>
          </a:xfrm>
          <a:prstGeom prst="rect">
            <a:avLst/>
          </a:prstGeom>
        </p:spPr>
      </p:pic>
      <p:pic>
        <p:nvPicPr>
          <p:cNvPr id="73" name="Picture 1">
            <a:extLst>
              <a:ext uri="{FF2B5EF4-FFF2-40B4-BE49-F238E27FC236}">
                <a16:creationId xmlns:a16="http://schemas.microsoft.com/office/drawing/2014/main" id="{91580BF8-3A8B-4B13-886F-E2C69E6B74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02" y="6319813"/>
            <a:ext cx="2099271" cy="390703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92ADC5F2-F642-45C2-9008-0D8B24C67BCA}"/>
              </a:ext>
            </a:extLst>
          </p:cNvPr>
          <p:cNvGrpSpPr/>
          <p:nvPr/>
        </p:nvGrpSpPr>
        <p:grpSpPr>
          <a:xfrm>
            <a:off x="215417" y="172820"/>
            <a:ext cx="1512000" cy="1407918"/>
            <a:chOff x="215417" y="172820"/>
            <a:chExt cx="1512000" cy="1407918"/>
          </a:xfrm>
        </p:grpSpPr>
        <p:sp>
          <p:nvSpPr>
            <p:cNvPr id="45" name="Block Arc 4">
              <a:extLst>
                <a:ext uri="{FF2B5EF4-FFF2-40B4-BE49-F238E27FC236}">
                  <a16:creationId xmlns:a16="http://schemas.microsoft.com/office/drawing/2014/main" id="{89C188DC-0D89-49FF-907B-9EB71A07EFFB}"/>
                </a:ext>
              </a:extLst>
            </p:cNvPr>
            <p:cNvSpPr/>
            <p:nvPr/>
          </p:nvSpPr>
          <p:spPr>
            <a:xfrm>
              <a:off x="215417" y="172820"/>
              <a:ext cx="1512000" cy="1407918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24" name="Picture 83">
              <a:extLst>
                <a:ext uri="{FF2B5EF4-FFF2-40B4-BE49-F238E27FC236}">
                  <a16:creationId xmlns:a16="http://schemas.microsoft.com/office/drawing/2014/main" id="{F3AAEC9C-97A5-49B0-A278-DE22B4B941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7000" t="943" r="17000" b="156"/>
            <a:stretch>
              <a:fillRect/>
            </a:stretch>
          </p:blipFill>
          <p:spPr>
            <a:xfrm>
              <a:off x="433217" y="381724"/>
              <a:ext cx="1076400" cy="1002305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12FB44D-0D43-435E-A680-ACF6DF37AC29}"/>
                </a:ext>
              </a:extLst>
            </p:cNvPr>
            <p:cNvSpPr/>
            <p:nvPr/>
          </p:nvSpPr>
          <p:spPr>
            <a:xfrm>
              <a:off x="495417" y="431409"/>
              <a:ext cx="952000" cy="886467"/>
            </a:xfrm>
            <a:prstGeom prst="ellipse">
              <a:avLst/>
            </a:prstGeom>
            <a:solidFill>
              <a:schemeClr val="bg1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/>
                <a:t>2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6F346E9-E128-4C82-BD73-CF30119849DE}"/>
              </a:ext>
            </a:extLst>
          </p:cNvPr>
          <p:cNvGrpSpPr/>
          <p:nvPr/>
        </p:nvGrpSpPr>
        <p:grpSpPr>
          <a:xfrm>
            <a:off x="5786979" y="2897317"/>
            <a:ext cx="6405021" cy="822079"/>
            <a:chOff x="5786979" y="2444457"/>
            <a:chExt cx="6405021" cy="822079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FB852E7E-C221-4BB9-B1D5-AC2D3DD5B0D7}"/>
                </a:ext>
              </a:extLst>
            </p:cNvPr>
            <p:cNvGrpSpPr/>
            <p:nvPr/>
          </p:nvGrpSpPr>
          <p:grpSpPr>
            <a:xfrm>
              <a:off x="9834595" y="2444457"/>
              <a:ext cx="2357405" cy="822079"/>
              <a:chOff x="9834595" y="2117877"/>
              <a:chExt cx="2357405" cy="822079"/>
            </a:xfrm>
          </p:grpSpPr>
          <p:sp>
            <p:nvSpPr>
              <p:cNvPr id="305" name="Rounded Rectangle 26">
                <a:extLst>
                  <a:ext uri="{FF2B5EF4-FFF2-40B4-BE49-F238E27FC236}">
                    <a16:creationId xmlns:a16="http://schemas.microsoft.com/office/drawing/2014/main" id="{1CDD82EA-3D87-4813-B1D1-A83C834D0E5C}"/>
                  </a:ext>
                </a:extLst>
              </p:cNvPr>
              <p:cNvSpPr/>
              <p:nvPr/>
            </p:nvSpPr>
            <p:spPr>
              <a:xfrm rot="16200000">
                <a:off x="10995820" y="1563776"/>
                <a:ext cx="360000" cy="203236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16" name="CaixaDeTexto 315">
                <a:extLst>
                  <a:ext uri="{FF2B5EF4-FFF2-40B4-BE49-F238E27FC236}">
                    <a16:creationId xmlns:a16="http://schemas.microsoft.com/office/drawing/2014/main" id="{56A391C1-22E8-4A3D-BBD5-8C42C5DA5BFE}"/>
                  </a:ext>
                </a:extLst>
              </p:cNvPr>
              <p:cNvSpPr txBox="1"/>
              <p:nvPr/>
            </p:nvSpPr>
            <p:spPr>
              <a:xfrm>
                <a:off x="10454123" y="2117877"/>
                <a:ext cx="15048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Income / Payment</a:t>
                </a:r>
              </a:p>
            </p:txBody>
          </p: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7DDC936B-8168-46E4-A03E-CB90FF3D21E1}"/>
                  </a:ext>
                </a:extLst>
              </p:cNvPr>
              <p:cNvGrpSpPr/>
              <p:nvPr/>
            </p:nvGrpSpPr>
            <p:grpSpPr>
              <a:xfrm>
                <a:off x="9834595" y="2219956"/>
                <a:ext cx="720000" cy="720000"/>
                <a:chOff x="8812057" y="1413117"/>
                <a:chExt cx="720000" cy="720000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9B4E932B-8E9D-41E6-ADDE-1ABA740BFADF}"/>
                    </a:ext>
                  </a:extLst>
                </p:cNvPr>
                <p:cNvSpPr/>
                <p:nvPr/>
              </p:nvSpPr>
              <p:spPr>
                <a:xfrm rot="16200000">
                  <a:off x="8812057" y="1413117"/>
                  <a:ext cx="720000" cy="720000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pic>
              <p:nvPicPr>
                <p:cNvPr id="2051" name="Imagem 2050">
                  <a:extLst>
                    <a:ext uri="{FF2B5EF4-FFF2-40B4-BE49-F238E27FC236}">
                      <a16:creationId xmlns:a16="http://schemas.microsoft.com/office/drawing/2014/main" id="{84FE39E6-7D68-4999-A2DB-23FE2D201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38057" y="1536539"/>
                  <a:ext cx="468000" cy="468000"/>
                </a:xfrm>
                <a:prstGeom prst="rect">
                  <a:avLst/>
                </a:prstGeom>
              </p:spPr>
            </p:pic>
          </p:grpSp>
        </p:grpSp>
        <p:sp>
          <p:nvSpPr>
            <p:cNvPr id="332" name="CaixaDeTexto 331">
              <a:extLst>
                <a:ext uri="{FF2B5EF4-FFF2-40B4-BE49-F238E27FC236}">
                  <a16:creationId xmlns:a16="http://schemas.microsoft.com/office/drawing/2014/main" id="{A894E4DA-F192-4CA8-9601-4C58CB356B95}"/>
                </a:ext>
              </a:extLst>
            </p:cNvPr>
            <p:cNvSpPr txBox="1">
              <a:spLocks/>
            </p:cNvSpPr>
            <p:nvPr/>
          </p:nvSpPr>
          <p:spPr>
            <a:xfrm>
              <a:off x="5786979" y="2513496"/>
              <a:ext cx="3996000" cy="684000"/>
            </a:xfrm>
            <a:prstGeom prst="roundRect">
              <a:avLst>
                <a:gd name="adj" fmla="val 10143"/>
              </a:avLst>
            </a:prstGeom>
            <a:solidFill>
              <a:schemeClr val="accent6">
                <a:alpha val="14902"/>
              </a:schemeClr>
            </a:solidFill>
          </p:spPr>
          <p:txBody>
            <a:bodyPr wrap="square" numCol="2" rtlCol="0" anchor="ctr">
              <a:noAutofit/>
            </a:bodyPr>
            <a:lstStyle>
              <a:defPPr>
                <a:defRPr lang="en-US"/>
              </a:defPPr>
              <a:lvl1pPr marL="171450" indent="-171450">
                <a:buFont typeface="Wingdings" panose="05000000000000000000" pitchFamily="2" charset="2"/>
                <a:buChar char="§"/>
                <a:defRPr sz="1050"/>
              </a:lvl1pPr>
            </a:lstStyle>
            <a:p>
              <a:r>
                <a:rPr lang="en-US" i="1"/>
                <a:t>Daily</a:t>
              </a:r>
              <a:r>
                <a:rPr lang="pt-PT" i="1"/>
                <a:t> Rate</a:t>
              </a:r>
            </a:p>
            <a:p>
              <a:r>
                <a:rPr lang="en-US" i="1"/>
                <a:t>Hourly Rate</a:t>
              </a:r>
            </a:p>
            <a:p>
              <a:r>
                <a:rPr lang="en-US" i="1"/>
                <a:t>Monthly Rate</a:t>
              </a:r>
            </a:p>
            <a:p>
              <a:r>
                <a:rPr lang="en-US" i="1"/>
                <a:t>Monthly Income</a:t>
              </a:r>
            </a:p>
            <a:p>
              <a:r>
                <a:rPr lang="en-US" i="1"/>
                <a:t>Percent Salary Hike</a:t>
              </a:r>
            </a:p>
            <a:p>
              <a:r>
                <a:rPr lang="en-US" i="1"/>
                <a:t>Stock Option Level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DA32D87-369A-4D0F-9654-79CA017859DD}"/>
              </a:ext>
            </a:extLst>
          </p:cNvPr>
          <p:cNvGrpSpPr/>
          <p:nvPr/>
        </p:nvGrpSpPr>
        <p:grpSpPr>
          <a:xfrm>
            <a:off x="5786979" y="3734202"/>
            <a:ext cx="6405020" cy="818350"/>
            <a:chOff x="5786979" y="3525681"/>
            <a:chExt cx="6405020" cy="818350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B6F85003-47AB-4F41-9D82-C41D9E0CE415}"/>
                </a:ext>
              </a:extLst>
            </p:cNvPr>
            <p:cNvGrpSpPr/>
            <p:nvPr/>
          </p:nvGrpSpPr>
          <p:grpSpPr>
            <a:xfrm>
              <a:off x="9834595" y="3525681"/>
              <a:ext cx="2357404" cy="818350"/>
              <a:chOff x="9834595" y="3199101"/>
              <a:chExt cx="2357404" cy="818350"/>
            </a:xfrm>
          </p:grpSpPr>
          <p:sp>
            <p:nvSpPr>
              <p:cNvPr id="308" name="Rounded Rectangle 26">
                <a:extLst>
                  <a:ext uri="{FF2B5EF4-FFF2-40B4-BE49-F238E27FC236}">
                    <a16:creationId xmlns:a16="http://schemas.microsoft.com/office/drawing/2014/main" id="{B33A3B0D-CF81-4F89-BF3F-C15E95FD9F95}"/>
                  </a:ext>
                </a:extLst>
              </p:cNvPr>
              <p:cNvSpPr/>
              <p:nvPr/>
            </p:nvSpPr>
            <p:spPr>
              <a:xfrm rot="5400000" flipH="1">
                <a:off x="10995820" y="2641272"/>
                <a:ext cx="360000" cy="203235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317" name="CaixaDeTexto 316">
                <a:extLst>
                  <a:ext uri="{FF2B5EF4-FFF2-40B4-BE49-F238E27FC236}">
                    <a16:creationId xmlns:a16="http://schemas.microsoft.com/office/drawing/2014/main" id="{4D0081FC-70D3-4C1D-891C-E10CA70AED42}"/>
                  </a:ext>
                </a:extLst>
              </p:cNvPr>
              <p:cNvSpPr txBox="1"/>
              <p:nvPr/>
            </p:nvSpPr>
            <p:spPr>
              <a:xfrm>
                <a:off x="10454123" y="3199101"/>
                <a:ext cx="111254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Performance</a:t>
                </a:r>
              </a:p>
            </p:txBody>
          </p:sp>
          <p:grpSp>
            <p:nvGrpSpPr>
              <p:cNvPr id="3" name="Agrupar 2">
                <a:extLst>
                  <a:ext uri="{FF2B5EF4-FFF2-40B4-BE49-F238E27FC236}">
                    <a16:creationId xmlns:a16="http://schemas.microsoft.com/office/drawing/2014/main" id="{0F52C54D-17AA-4B82-8CCF-65E0B30045B6}"/>
                  </a:ext>
                </a:extLst>
              </p:cNvPr>
              <p:cNvGrpSpPr/>
              <p:nvPr/>
            </p:nvGrpSpPr>
            <p:grpSpPr>
              <a:xfrm>
                <a:off x="9834595" y="3297451"/>
                <a:ext cx="720000" cy="720000"/>
                <a:chOff x="10003342" y="3223893"/>
                <a:chExt cx="720000" cy="720000"/>
              </a:xfrm>
            </p:grpSpPr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40836810-1DDC-4AB5-A076-9F7EA6D95EE1}"/>
                    </a:ext>
                  </a:extLst>
                </p:cNvPr>
                <p:cNvSpPr/>
                <p:nvPr/>
              </p:nvSpPr>
              <p:spPr>
                <a:xfrm rot="16200000">
                  <a:off x="10003342" y="3223893"/>
                  <a:ext cx="720000" cy="7200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pic>
              <p:nvPicPr>
                <p:cNvPr id="2053" name="Imagem 2052">
                  <a:extLst>
                    <a:ext uri="{FF2B5EF4-FFF2-40B4-BE49-F238E27FC236}">
                      <a16:creationId xmlns:a16="http://schemas.microsoft.com/office/drawing/2014/main" id="{8B9B3171-D300-40EC-963D-4CF202ACB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5062" y="3349893"/>
                  <a:ext cx="468000" cy="468000"/>
                </a:xfrm>
                <a:prstGeom prst="rect">
                  <a:avLst/>
                </a:prstGeom>
              </p:spPr>
            </p:pic>
          </p:grpSp>
        </p:grpSp>
        <p:sp>
          <p:nvSpPr>
            <p:cNvPr id="333" name="CaixaDeTexto 332">
              <a:extLst>
                <a:ext uri="{FF2B5EF4-FFF2-40B4-BE49-F238E27FC236}">
                  <a16:creationId xmlns:a16="http://schemas.microsoft.com/office/drawing/2014/main" id="{4D10A4B4-DDDE-44F4-AFF5-290AFB6DD17F}"/>
                </a:ext>
              </a:extLst>
            </p:cNvPr>
            <p:cNvSpPr txBox="1"/>
            <p:nvPr/>
          </p:nvSpPr>
          <p:spPr>
            <a:xfrm>
              <a:off x="5786979" y="3592856"/>
              <a:ext cx="3996000" cy="684000"/>
            </a:xfrm>
            <a:prstGeom prst="roundRect">
              <a:avLst>
                <a:gd name="adj" fmla="val 10143"/>
              </a:avLst>
            </a:prstGeom>
            <a:solidFill>
              <a:schemeClr val="accent5">
                <a:alpha val="14902"/>
              </a:schemeClr>
            </a:solidFill>
          </p:spPr>
          <p:txBody>
            <a:bodyPr wrap="square" numCol="2" rtlCol="0" anchor="ctr">
              <a:noAutofit/>
            </a:bodyPr>
            <a:lstStyle>
              <a:defPPr>
                <a:defRPr lang="en-US"/>
              </a:defPPr>
              <a:lvl1pPr marL="171450" indent="-171450">
                <a:buFont typeface="Wingdings" panose="05000000000000000000" pitchFamily="2" charset="2"/>
                <a:buChar char="§"/>
                <a:defRPr sz="1050"/>
              </a:lvl1pPr>
            </a:lstStyle>
            <a:p>
              <a:r>
                <a:rPr lang="en-US" i="1"/>
                <a:t>Performance Rating</a:t>
              </a: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6146A19-6CBE-4896-AC7F-73D172F50186}"/>
              </a:ext>
            </a:extLst>
          </p:cNvPr>
          <p:cNvGrpSpPr/>
          <p:nvPr/>
        </p:nvGrpSpPr>
        <p:grpSpPr>
          <a:xfrm>
            <a:off x="5786979" y="4567359"/>
            <a:ext cx="6405021" cy="826449"/>
            <a:chOff x="5786979" y="4388567"/>
            <a:chExt cx="6405021" cy="826449"/>
          </a:xfrm>
        </p:grpSpPr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2CF237E9-6C99-499B-94E0-E7D892A35E41}"/>
                </a:ext>
              </a:extLst>
            </p:cNvPr>
            <p:cNvGrpSpPr/>
            <p:nvPr/>
          </p:nvGrpSpPr>
          <p:grpSpPr>
            <a:xfrm>
              <a:off x="9834595" y="4388567"/>
              <a:ext cx="2357405" cy="826449"/>
              <a:chOff x="9834595" y="4276596"/>
              <a:chExt cx="2357405" cy="826449"/>
            </a:xfrm>
          </p:grpSpPr>
          <p:sp>
            <p:nvSpPr>
              <p:cNvPr id="318" name="CaixaDeTexto 317">
                <a:extLst>
                  <a:ext uri="{FF2B5EF4-FFF2-40B4-BE49-F238E27FC236}">
                    <a16:creationId xmlns:a16="http://schemas.microsoft.com/office/drawing/2014/main" id="{1CDFB45B-79A3-4520-B7AB-727F0B8E5DB3}"/>
                  </a:ext>
                </a:extLst>
              </p:cNvPr>
              <p:cNvSpPr txBox="1"/>
              <p:nvPr/>
            </p:nvSpPr>
            <p:spPr>
              <a:xfrm>
                <a:off x="10454123" y="4276596"/>
                <a:ext cx="10919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Engagement</a:t>
                </a:r>
              </a:p>
            </p:txBody>
          </p:sp>
          <p:sp>
            <p:nvSpPr>
              <p:cNvPr id="311" name="Rounded Rectangle 26">
                <a:extLst>
                  <a:ext uri="{FF2B5EF4-FFF2-40B4-BE49-F238E27FC236}">
                    <a16:creationId xmlns:a16="http://schemas.microsoft.com/office/drawing/2014/main" id="{643DF3A0-489F-4EDB-B2BA-AD62734A5690}"/>
                  </a:ext>
                </a:extLst>
              </p:cNvPr>
              <p:cNvSpPr/>
              <p:nvPr/>
            </p:nvSpPr>
            <p:spPr>
              <a:xfrm rot="5400000" flipH="1">
                <a:off x="11042648" y="3773693"/>
                <a:ext cx="360000" cy="19387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779B0F17-283D-4487-9E1E-DDF16C9869B5}"/>
                  </a:ext>
                </a:extLst>
              </p:cNvPr>
              <p:cNvGrpSpPr/>
              <p:nvPr/>
            </p:nvGrpSpPr>
            <p:grpSpPr>
              <a:xfrm>
                <a:off x="9834595" y="4383045"/>
                <a:ext cx="720000" cy="720000"/>
                <a:chOff x="9896728" y="4286952"/>
                <a:chExt cx="720000" cy="720000"/>
              </a:xfrm>
            </p:grpSpPr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FF8CEB9D-EB83-4CED-84A8-2854C357EC8A}"/>
                    </a:ext>
                  </a:extLst>
                </p:cNvPr>
                <p:cNvSpPr/>
                <p:nvPr/>
              </p:nvSpPr>
              <p:spPr>
                <a:xfrm rot="16200000">
                  <a:off x="9896728" y="4286952"/>
                  <a:ext cx="720000" cy="72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pic>
              <p:nvPicPr>
                <p:cNvPr id="2057" name="Imagem 2056" descr="Uma imagem com seta&#10;&#10;Descrição gerada automaticamente">
                  <a:extLst>
                    <a:ext uri="{FF2B5EF4-FFF2-40B4-BE49-F238E27FC236}">
                      <a16:creationId xmlns:a16="http://schemas.microsoft.com/office/drawing/2014/main" id="{01D1C3DD-E4B2-439F-9AE4-BB88868F73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22728" y="4412953"/>
                  <a:ext cx="468000" cy="468000"/>
                </a:xfrm>
                <a:prstGeom prst="rect">
                  <a:avLst/>
                </a:prstGeom>
              </p:spPr>
            </p:pic>
          </p:grpSp>
        </p:grpSp>
        <p:sp>
          <p:nvSpPr>
            <p:cNvPr id="334" name="CaixaDeTexto 333">
              <a:extLst>
                <a:ext uri="{FF2B5EF4-FFF2-40B4-BE49-F238E27FC236}">
                  <a16:creationId xmlns:a16="http://schemas.microsoft.com/office/drawing/2014/main" id="{DE01266A-C931-46B7-8F03-092DE6FFF767}"/>
                </a:ext>
              </a:extLst>
            </p:cNvPr>
            <p:cNvSpPr txBox="1"/>
            <p:nvPr/>
          </p:nvSpPr>
          <p:spPr>
            <a:xfrm>
              <a:off x="5786979" y="4459791"/>
              <a:ext cx="3996000" cy="684000"/>
            </a:xfrm>
            <a:prstGeom prst="roundRect">
              <a:avLst>
                <a:gd name="adj" fmla="val 10143"/>
              </a:avLst>
            </a:prstGeom>
            <a:solidFill>
              <a:schemeClr val="accent2">
                <a:alpha val="14902"/>
              </a:schemeClr>
            </a:solidFill>
          </p:spPr>
          <p:txBody>
            <a:bodyPr wrap="square" lIns="72000" rIns="0" numCol="2" rtlCol="0" anchor="ctr">
              <a:noAutofit/>
            </a:bodyPr>
            <a:lstStyle>
              <a:defPPr>
                <a:defRPr lang="en-US"/>
              </a:defPPr>
              <a:lvl1pPr marL="171450" indent="-171450">
                <a:buFont typeface="Wingdings" panose="05000000000000000000" pitchFamily="2" charset="2"/>
                <a:buChar char="§"/>
                <a:defRPr sz="1000"/>
              </a:lvl1pPr>
            </a:lstStyle>
            <a:p>
              <a:r>
                <a:rPr lang="en-US" i="1"/>
                <a:t>Job Involvement</a:t>
              </a:r>
            </a:p>
            <a:p>
              <a:r>
                <a:rPr lang="en-US" i="1"/>
                <a:t>Job Satisfaction</a:t>
              </a:r>
            </a:p>
            <a:p>
              <a:r>
                <a:rPr lang="en-US" i="1"/>
                <a:t>Relationship Satisfaction</a:t>
              </a:r>
            </a:p>
            <a:p>
              <a:r>
                <a:rPr lang="en-US" i="1"/>
                <a:t>Environment Satisfaction</a:t>
              </a:r>
            </a:p>
            <a:p>
              <a:r>
                <a:rPr lang="en-US" i="1"/>
                <a:t>Working Life Balance 	</a:t>
              </a:r>
            </a:p>
            <a:p>
              <a:endParaRPr lang="en-US"/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CB033578-B8CF-4E77-9973-0E7DF0099F69}"/>
              </a:ext>
            </a:extLst>
          </p:cNvPr>
          <p:cNvGrpSpPr/>
          <p:nvPr/>
        </p:nvGrpSpPr>
        <p:grpSpPr>
          <a:xfrm>
            <a:off x="5788363" y="5453051"/>
            <a:ext cx="6450544" cy="1296000"/>
            <a:chOff x="5788363" y="5303755"/>
            <a:chExt cx="6450544" cy="1296000"/>
          </a:xfrm>
        </p:grpSpPr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BE3FCB32-4D61-4B26-A717-F3CEC3EBA5AB}"/>
                </a:ext>
              </a:extLst>
            </p:cNvPr>
            <p:cNvSpPr txBox="1"/>
            <p:nvPr/>
          </p:nvSpPr>
          <p:spPr>
            <a:xfrm>
              <a:off x="5788363" y="5303755"/>
              <a:ext cx="3996000" cy="1296000"/>
            </a:xfrm>
            <a:prstGeom prst="roundRect">
              <a:avLst>
                <a:gd name="adj" fmla="val 10143"/>
              </a:avLst>
            </a:prstGeom>
            <a:solidFill>
              <a:schemeClr val="accent4">
                <a:alpha val="14902"/>
              </a:schemeClr>
            </a:solidFill>
          </p:spPr>
          <p:txBody>
            <a:bodyPr wrap="square" lIns="72000" rIns="0" numCol="2" rtlCol="0" anchor="ctr">
              <a:no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Distance from Home</a:t>
              </a:r>
              <a:endParaRPr lang="pt-PT" sz="1000" i="1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00" i="1"/>
                <a:t>Business </a:t>
              </a:r>
              <a:r>
                <a:rPr lang="en-US" sz="1000" i="1"/>
                <a:t>Travel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Standard Hours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Department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Job Level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Job Role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Training Times Last  Year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Years at Company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Years In Current Role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Years Since Last Promotion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Years with Current Manager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Total Working Years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00" i="1"/>
                <a:t>Number of Companies Worked</a:t>
              </a:r>
            </a:p>
          </p:txBody>
        </p: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1DD6381F-37E2-4FC5-8B73-EDB18CB2A7A1}"/>
                </a:ext>
              </a:extLst>
            </p:cNvPr>
            <p:cNvGrpSpPr/>
            <p:nvPr/>
          </p:nvGrpSpPr>
          <p:grpSpPr>
            <a:xfrm>
              <a:off x="9834595" y="5492812"/>
              <a:ext cx="2404312" cy="819381"/>
              <a:chOff x="9834595" y="5492812"/>
              <a:chExt cx="2404312" cy="819381"/>
            </a:xfrm>
          </p:grpSpPr>
          <p:sp>
            <p:nvSpPr>
              <p:cNvPr id="41" name="Rounded Rectangle 26">
                <a:extLst>
                  <a:ext uri="{FF2B5EF4-FFF2-40B4-BE49-F238E27FC236}">
                    <a16:creationId xmlns:a16="http://schemas.microsoft.com/office/drawing/2014/main" id="{2A53EBAE-AB93-4E11-9421-8ECCDE6A64DC}"/>
                  </a:ext>
                </a:extLst>
              </p:cNvPr>
              <p:cNvSpPr/>
              <p:nvPr/>
            </p:nvSpPr>
            <p:spPr>
              <a:xfrm rot="5400000" flipH="1">
                <a:off x="11042648" y="4982841"/>
                <a:ext cx="360000" cy="193870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0CED098C-93E6-4427-8446-02B8EB601D73}"/>
                  </a:ext>
                </a:extLst>
              </p:cNvPr>
              <p:cNvSpPr txBox="1"/>
              <p:nvPr/>
            </p:nvSpPr>
            <p:spPr>
              <a:xfrm>
                <a:off x="10454123" y="5492812"/>
                <a:ext cx="178478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Job / Professional Life</a:t>
                </a:r>
              </a:p>
            </p:txBody>
          </p:sp>
          <p:grpSp>
            <p:nvGrpSpPr>
              <p:cNvPr id="11" name="Agrupar 10">
                <a:extLst>
                  <a:ext uri="{FF2B5EF4-FFF2-40B4-BE49-F238E27FC236}">
                    <a16:creationId xmlns:a16="http://schemas.microsoft.com/office/drawing/2014/main" id="{06CB6B73-DF6A-4798-AF61-C361AA33245D}"/>
                  </a:ext>
                </a:extLst>
              </p:cNvPr>
              <p:cNvGrpSpPr/>
              <p:nvPr/>
            </p:nvGrpSpPr>
            <p:grpSpPr>
              <a:xfrm>
                <a:off x="9834595" y="5592193"/>
                <a:ext cx="720000" cy="720000"/>
                <a:chOff x="8020155" y="4633968"/>
                <a:chExt cx="720000" cy="720000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8E8BE003-51CC-4927-B1E8-7F80F718F273}"/>
                    </a:ext>
                  </a:extLst>
                </p:cNvPr>
                <p:cNvSpPr/>
                <p:nvPr/>
              </p:nvSpPr>
              <p:spPr>
                <a:xfrm rot="16200000">
                  <a:off x="8020155" y="4633968"/>
                  <a:ext cx="720000" cy="720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200"/>
                </a:p>
              </p:txBody>
            </p:sp>
            <p:pic>
              <p:nvPicPr>
                <p:cNvPr id="10" name="Imagem 9">
                  <a:extLst>
                    <a:ext uri="{FF2B5EF4-FFF2-40B4-BE49-F238E27FC236}">
                      <a16:creationId xmlns:a16="http://schemas.microsoft.com/office/drawing/2014/main" id="{CF84286F-AEF0-4B9F-80C7-5216E0ABB7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47539" y="4759530"/>
                  <a:ext cx="468000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EAE3B0B0-403C-4003-81AD-CADBB93BAA09}"/>
              </a:ext>
            </a:extLst>
          </p:cNvPr>
          <p:cNvGrpSpPr/>
          <p:nvPr/>
        </p:nvGrpSpPr>
        <p:grpSpPr>
          <a:xfrm>
            <a:off x="5786979" y="2059241"/>
            <a:ext cx="6405021" cy="823270"/>
            <a:chOff x="5786979" y="1595317"/>
            <a:chExt cx="6405021" cy="823270"/>
          </a:xfrm>
        </p:grpSpPr>
        <p:sp>
          <p:nvSpPr>
            <p:cNvPr id="2058" name="CaixaDeTexto 2057">
              <a:extLst>
                <a:ext uri="{FF2B5EF4-FFF2-40B4-BE49-F238E27FC236}">
                  <a16:creationId xmlns:a16="http://schemas.microsoft.com/office/drawing/2014/main" id="{8471A0AF-DF5C-47A4-A5B7-FD9D45083C14}"/>
                </a:ext>
              </a:extLst>
            </p:cNvPr>
            <p:cNvSpPr txBox="1"/>
            <p:nvPr/>
          </p:nvSpPr>
          <p:spPr>
            <a:xfrm>
              <a:off x="5786979" y="1664952"/>
              <a:ext cx="3996000" cy="684000"/>
            </a:xfrm>
            <a:prstGeom prst="roundRect">
              <a:avLst>
                <a:gd name="adj" fmla="val 10143"/>
              </a:avLst>
            </a:prstGeom>
            <a:solidFill>
              <a:schemeClr val="accent6">
                <a:lumMod val="75000"/>
                <a:alpha val="14902"/>
              </a:schemeClr>
            </a:solidFill>
          </p:spPr>
          <p:txBody>
            <a:bodyPr wrap="square" numCol="2" rtlCol="0" anchor="ctr">
              <a:no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pt-PT" sz="1050" i="1"/>
                <a:t>Age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50" i="1"/>
                <a:t>Gender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50" i="1"/>
                <a:t>Marital Status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50" i="1"/>
                <a:t>Education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sz="1050" i="1"/>
                <a:t>Education Field</a:t>
              </a:r>
            </a:p>
          </p:txBody>
        </p: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DFD7D28B-4BFF-4014-9A8E-1F7B4FE00C4B}"/>
                </a:ext>
              </a:extLst>
            </p:cNvPr>
            <p:cNvGrpSpPr/>
            <p:nvPr/>
          </p:nvGrpSpPr>
          <p:grpSpPr>
            <a:xfrm>
              <a:off x="9834595" y="1595317"/>
              <a:ext cx="2357405" cy="823270"/>
              <a:chOff x="9834595" y="1595317"/>
              <a:chExt cx="2357405" cy="823270"/>
            </a:xfrm>
          </p:grpSpPr>
          <p:sp>
            <p:nvSpPr>
              <p:cNvPr id="284" name="Rounded Rectangle 26">
                <a:extLst>
                  <a:ext uri="{FF2B5EF4-FFF2-40B4-BE49-F238E27FC236}">
                    <a16:creationId xmlns:a16="http://schemas.microsoft.com/office/drawing/2014/main" id="{65F04FBF-7130-4F44-A739-6D0E314FEC83}"/>
                  </a:ext>
                </a:extLst>
              </p:cNvPr>
              <p:cNvSpPr/>
              <p:nvPr/>
            </p:nvSpPr>
            <p:spPr>
              <a:xfrm rot="5400000" flipH="1">
                <a:off x="11042648" y="1097889"/>
                <a:ext cx="360000" cy="1938705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sp>
            <p:nvSpPr>
              <p:cNvPr id="68" name="CaixaDeTexto 67">
                <a:extLst>
                  <a:ext uri="{FF2B5EF4-FFF2-40B4-BE49-F238E27FC236}">
                    <a16:creationId xmlns:a16="http://schemas.microsoft.com/office/drawing/2014/main" id="{3A55B600-D6B0-4C7F-8940-0BB81DD50C74}"/>
                  </a:ext>
                </a:extLst>
              </p:cNvPr>
              <p:cNvSpPr txBox="1"/>
              <p:nvPr/>
            </p:nvSpPr>
            <p:spPr>
              <a:xfrm>
                <a:off x="10454123" y="1595317"/>
                <a:ext cx="122982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Demographics</a:t>
                </a:r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id="{BABBED74-6561-46A5-8324-0703D5A88F7E}"/>
                  </a:ext>
                </a:extLst>
              </p:cNvPr>
              <p:cNvSpPr/>
              <p:nvPr/>
            </p:nvSpPr>
            <p:spPr>
              <a:xfrm rot="16200000">
                <a:off x="9834595" y="1698587"/>
                <a:ext cx="720000" cy="7200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/>
              </a:p>
            </p:txBody>
          </p:sp>
          <p:pic>
            <p:nvPicPr>
              <p:cNvPr id="34" name="Imagem 33">
                <a:extLst>
                  <a:ext uri="{FF2B5EF4-FFF2-40B4-BE49-F238E27FC236}">
                    <a16:creationId xmlns:a16="http://schemas.microsoft.com/office/drawing/2014/main" id="{1055A03F-F711-432C-9DDB-4715BCC64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60315" y="1820367"/>
                <a:ext cx="468000" cy="468000"/>
              </a:xfrm>
              <a:prstGeom prst="rect">
                <a:avLst/>
              </a:prstGeom>
            </p:spPr>
          </p:pic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13EA7E6-940C-411C-9F9C-7BBC73D35576}"/>
              </a:ext>
            </a:extLst>
          </p:cNvPr>
          <p:cNvGrpSpPr/>
          <p:nvPr/>
        </p:nvGrpSpPr>
        <p:grpSpPr>
          <a:xfrm>
            <a:off x="6916402" y="1351707"/>
            <a:ext cx="4035328" cy="620745"/>
            <a:chOff x="6916402" y="1312379"/>
            <a:chExt cx="4035328" cy="620745"/>
          </a:xfrm>
        </p:grpSpPr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1F5368BC-2009-4234-B527-8D7877A2FE82}"/>
                </a:ext>
              </a:extLst>
            </p:cNvPr>
            <p:cNvSpPr txBox="1"/>
            <p:nvPr/>
          </p:nvSpPr>
          <p:spPr>
            <a:xfrm>
              <a:off x="6916402" y="1312379"/>
              <a:ext cx="3996000" cy="612000"/>
            </a:xfrm>
            <a:prstGeom prst="roundRect">
              <a:avLst>
                <a:gd name="adj" fmla="val 10143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5AE5D24B-C10F-43F5-B2D2-C25A6836D7C9}"/>
                </a:ext>
              </a:extLst>
            </p:cNvPr>
            <p:cNvSpPr txBox="1"/>
            <p:nvPr/>
          </p:nvSpPr>
          <p:spPr>
            <a:xfrm>
              <a:off x="7297949" y="1321124"/>
              <a:ext cx="3653781" cy="612000"/>
            </a:xfrm>
            <a:prstGeom prst="roundRect">
              <a:avLst>
                <a:gd name="adj" fmla="val 10143"/>
              </a:avLst>
            </a:prstGeom>
            <a:noFill/>
            <a:ln>
              <a:noFill/>
            </a:ln>
            <a:effectLst/>
          </p:spPr>
          <p:txBody>
            <a:bodyPr wrap="square" numCol="1" rtlCol="0" anchor="ctr">
              <a:noAutofit/>
            </a:bodyPr>
            <a:lstStyle/>
            <a:p>
              <a:pPr algn="ctr"/>
              <a:r>
                <a:rPr lang="en-US" sz="1200" b="1"/>
                <a:t>Number of Records</a:t>
              </a:r>
              <a:r>
                <a:rPr lang="en-US" sz="1200"/>
                <a:t> </a:t>
              </a:r>
              <a:r>
                <a:rPr lang="pt-PT" sz="1200"/>
                <a:t>– </a:t>
              </a:r>
              <a:r>
                <a:rPr lang="pt-PT" sz="1200" b="1"/>
                <a:t>1470 </a:t>
              </a:r>
              <a:endParaRPr lang="en-US" sz="1200" b="1"/>
            </a:p>
          </p:txBody>
        </p:sp>
        <p:pic>
          <p:nvPicPr>
            <p:cNvPr id="90" name="Imagem 89">
              <a:extLst>
                <a:ext uri="{FF2B5EF4-FFF2-40B4-BE49-F238E27FC236}">
                  <a16:creationId xmlns:a16="http://schemas.microsoft.com/office/drawing/2014/main" id="{4A4A2575-9E29-4886-884C-ED4423891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2659" y="1381275"/>
              <a:ext cx="468000" cy="468000"/>
            </a:xfrm>
            <a:prstGeom prst="rect">
              <a:avLst/>
            </a:prstGeom>
          </p:spPr>
        </p:pic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5F018A89-3220-4E22-8DC8-C91EE249CE95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103" name="Retângulo: Cantos Arredondados 102">
              <a:extLst>
                <a:ext uri="{FF2B5EF4-FFF2-40B4-BE49-F238E27FC236}">
                  <a16:creationId xmlns:a16="http://schemas.microsoft.com/office/drawing/2014/main" id="{0060DEC9-2B17-4005-9DA9-524063EAA7BB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4" name="Picture 4" descr="Ver a imagem de origem">
              <a:extLst>
                <a:ext uri="{FF2B5EF4-FFF2-40B4-BE49-F238E27FC236}">
                  <a16:creationId xmlns:a16="http://schemas.microsoft.com/office/drawing/2014/main" id="{A80F8484-F5DE-49BE-8B1E-5A7A4D776E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DFFA4B96-51B4-4F0B-8982-C0D50407793D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106" name="Retângulo: Cantos Arredondados 105">
              <a:extLst>
                <a:ext uri="{FF2B5EF4-FFF2-40B4-BE49-F238E27FC236}">
                  <a16:creationId xmlns:a16="http://schemas.microsoft.com/office/drawing/2014/main" id="{E395F48F-70A8-4570-96D4-5CBB72FEE557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7" name="Picture 2" descr="Ver a imagem de origem">
              <a:extLst>
                <a:ext uri="{FF2B5EF4-FFF2-40B4-BE49-F238E27FC236}">
                  <a16:creationId xmlns:a16="http://schemas.microsoft.com/office/drawing/2014/main" id="{A46F53AD-2E79-4EE9-8D7D-09F527FE01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Retângulo 59">
            <a:extLst>
              <a:ext uri="{FF2B5EF4-FFF2-40B4-BE49-F238E27FC236}">
                <a16:creationId xmlns:a16="http://schemas.microsoft.com/office/drawing/2014/main" id="{47CE7C1E-C125-429B-BCD1-7CA8B318FAF3}"/>
              </a:ext>
            </a:extLst>
          </p:cNvPr>
          <p:cNvSpPr/>
          <p:nvPr/>
        </p:nvSpPr>
        <p:spPr>
          <a:xfrm>
            <a:off x="1837941" y="493805"/>
            <a:ext cx="5643917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Understanding</a:t>
            </a:r>
          </a:p>
        </p:txBody>
      </p:sp>
    </p:spTree>
    <p:extLst>
      <p:ext uri="{BB962C8B-B14F-4D97-AF65-F5344CB8AC3E}">
        <p14:creationId xmlns:p14="http://schemas.microsoft.com/office/powerpoint/2010/main" val="3854960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tângulo: Cantos Arredondados 34">
            <a:extLst>
              <a:ext uri="{FF2B5EF4-FFF2-40B4-BE49-F238E27FC236}">
                <a16:creationId xmlns:a16="http://schemas.microsoft.com/office/drawing/2014/main" id="{ED09BEBB-361A-4589-96CC-236CE52FFB0E}"/>
              </a:ext>
            </a:extLst>
          </p:cNvPr>
          <p:cNvSpPr/>
          <p:nvPr/>
        </p:nvSpPr>
        <p:spPr>
          <a:xfrm>
            <a:off x="8416047" y="5345890"/>
            <a:ext cx="2376885" cy="470083"/>
          </a:xfrm>
          <a:prstGeom prst="roundRect">
            <a:avLst>
              <a:gd name="adj" fmla="val 3989"/>
            </a:avLst>
          </a:prstGeom>
          <a:solidFill>
            <a:srgbClr val="FFF192">
              <a:alpha val="30196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Retângulo: Cantos Arredondados 34">
            <a:extLst>
              <a:ext uri="{FF2B5EF4-FFF2-40B4-BE49-F238E27FC236}">
                <a16:creationId xmlns:a16="http://schemas.microsoft.com/office/drawing/2014/main" id="{915BDD3D-C304-45E3-B22B-5B09A109EBF0}"/>
              </a:ext>
            </a:extLst>
          </p:cNvPr>
          <p:cNvSpPr/>
          <p:nvPr/>
        </p:nvSpPr>
        <p:spPr>
          <a:xfrm>
            <a:off x="8404472" y="4746056"/>
            <a:ext cx="2376885" cy="470083"/>
          </a:xfrm>
          <a:prstGeom prst="roundRect">
            <a:avLst>
              <a:gd name="adj" fmla="val 3989"/>
            </a:avLst>
          </a:prstGeom>
          <a:solidFill>
            <a:srgbClr val="FFF192">
              <a:alpha val="30196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etângulo: Cantos Arredondados 34">
            <a:extLst>
              <a:ext uri="{FF2B5EF4-FFF2-40B4-BE49-F238E27FC236}">
                <a16:creationId xmlns:a16="http://schemas.microsoft.com/office/drawing/2014/main" id="{D773B2F6-1898-4627-A11A-C5E8A3E154A0}"/>
              </a:ext>
            </a:extLst>
          </p:cNvPr>
          <p:cNvSpPr/>
          <p:nvPr/>
        </p:nvSpPr>
        <p:spPr>
          <a:xfrm>
            <a:off x="8416047" y="5912922"/>
            <a:ext cx="2376885" cy="470083"/>
          </a:xfrm>
          <a:prstGeom prst="roundRect">
            <a:avLst>
              <a:gd name="adj" fmla="val 3989"/>
            </a:avLst>
          </a:prstGeom>
          <a:solidFill>
            <a:srgbClr val="FFF192">
              <a:alpha val="30196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Retângulo: Cantos Arredondados 34">
            <a:extLst>
              <a:ext uri="{FF2B5EF4-FFF2-40B4-BE49-F238E27FC236}">
                <a16:creationId xmlns:a16="http://schemas.microsoft.com/office/drawing/2014/main" id="{CF2AD505-E487-49E7-96F3-82F0B7A89325}"/>
              </a:ext>
            </a:extLst>
          </p:cNvPr>
          <p:cNvSpPr/>
          <p:nvPr/>
        </p:nvSpPr>
        <p:spPr>
          <a:xfrm>
            <a:off x="6936687" y="4746056"/>
            <a:ext cx="1410130" cy="470083"/>
          </a:xfrm>
          <a:prstGeom prst="roundRect">
            <a:avLst>
              <a:gd name="adj" fmla="val 3989"/>
            </a:avLst>
          </a:prstGeom>
          <a:solidFill>
            <a:srgbClr val="FFF192">
              <a:alpha val="30196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Retângulo: Cantos Arredondados 34">
            <a:extLst>
              <a:ext uri="{FF2B5EF4-FFF2-40B4-BE49-F238E27FC236}">
                <a16:creationId xmlns:a16="http://schemas.microsoft.com/office/drawing/2014/main" id="{84B19146-842A-4D48-B2F3-1807CD528DE1}"/>
              </a:ext>
            </a:extLst>
          </p:cNvPr>
          <p:cNvSpPr/>
          <p:nvPr/>
        </p:nvSpPr>
        <p:spPr>
          <a:xfrm>
            <a:off x="5106850" y="4746056"/>
            <a:ext cx="1785676" cy="470083"/>
          </a:xfrm>
          <a:prstGeom prst="roundRect">
            <a:avLst>
              <a:gd name="adj" fmla="val 3989"/>
            </a:avLst>
          </a:prstGeom>
          <a:solidFill>
            <a:srgbClr val="FFF192">
              <a:alpha val="30196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2" name="Retângulo: Cantos Arredondados 34">
            <a:extLst>
              <a:ext uri="{FF2B5EF4-FFF2-40B4-BE49-F238E27FC236}">
                <a16:creationId xmlns:a16="http://schemas.microsoft.com/office/drawing/2014/main" id="{E83F758E-EA4C-452D-8ECE-FB18B4D293FE}"/>
              </a:ext>
            </a:extLst>
          </p:cNvPr>
          <p:cNvSpPr/>
          <p:nvPr/>
        </p:nvSpPr>
        <p:spPr>
          <a:xfrm>
            <a:off x="5139500" y="5345890"/>
            <a:ext cx="1785676" cy="470083"/>
          </a:xfrm>
          <a:prstGeom prst="roundRect">
            <a:avLst>
              <a:gd name="adj" fmla="val 3989"/>
            </a:avLst>
          </a:prstGeom>
          <a:solidFill>
            <a:srgbClr val="FFF192">
              <a:alpha val="30196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Retângulo: Cantos Arredondados 34">
            <a:extLst>
              <a:ext uri="{FF2B5EF4-FFF2-40B4-BE49-F238E27FC236}">
                <a16:creationId xmlns:a16="http://schemas.microsoft.com/office/drawing/2014/main" id="{63622A30-B0CE-4E03-90A3-266AA0874088}"/>
              </a:ext>
            </a:extLst>
          </p:cNvPr>
          <p:cNvSpPr/>
          <p:nvPr/>
        </p:nvSpPr>
        <p:spPr>
          <a:xfrm>
            <a:off x="5118425" y="5912922"/>
            <a:ext cx="1785676" cy="470083"/>
          </a:xfrm>
          <a:prstGeom prst="roundRect">
            <a:avLst>
              <a:gd name="adj" fmla="val 3989"/>
            </a:avLst>
          </a:prstGeom>
          <a:solidFill>
            <a:srgbClr val="FFF192">
              <a:alpha val="30196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4" name="Retângulo: Cantos Arredondados 34">
            <a:extLst>
              <a:ext uri="{FF2B5EF4-FFF2-40B4-BE49-F238E27FC236}">
                <a16:creationId xmlns:a16="http://schemas.microsoft.com/office/drawing/2014/main" id="{3BC7CCF2-488D-4D1B-93EB-C41FD0D5EED5}"/>
              </a:ext>
            </a:extLst>
          </p:cNvPr>
          <p:cNvSpPr/>
          <p:nvPr/>
        </p:nvSpPr>
        <p:spPr>
          <a:xfrm>
            <a:off x="3096023" y="5345890"/>
            <a:ext cx="1964244" cy="470083"/>
          </a:xfrm>
          <a:prstGeom prst="roundRect">
            <a:avLst>
              <a:gd name="adj" fmla="val 3989"/>
            </a:avLst>
          </a:prstGeom>
          <a:solidFill>
            <a:srgbClr val="FFF192">
              <a:alpha val="30196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Retângulo: Cantos Arredondados 34">
            <a:extLst>
              <a:ext uri="{FF2B5EF4-FFF2-40B4-BE49-F238E27FC236}">
                <a16:creationId xmlns:a16="http://schemas.microsoft.com/office/drawing/2014/main" id="{604A57FB-728F-4C30-80DA-A255BA1D2451}"/>
              </a:ext>
            </a:extLst>
          </p:cNvPr>
          <p:cNvSpPr/>
          <p:nvPr/>
        </p:nvSpPr>
        <p:spPr>
          <a:xfrm>
            <a:off x="3044504" y="4746056"/>
            <a:ext cx="1964244" cy="470083"/>
          </a:xfrm>
          <a:prstGeom prst="roundRect">
            <a:avLst>
              <a:gd name="adj" fmla="val 3989"/>
            </a:avLst>
          </a:prstGeom>
          <a:solidFill>
            <a:srgbClr val="FFF192">
              <a:alpha val="30196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Retângulo: Cantos Arredondados 34">
            <a:extLst>
              <a:ext uri="{FF2B5EF4-FFF2-40B4-BE49-F238E27FC236}">
                <a16:creationId xmlns:a16="http://schemas.microsoft.com/office/drawing/2014/main" id="{2D71E33D-238A-4B7B-93EB-8091EEC7527B}"/>
              </a:ext>
            </a:extLst>
          </p:cNvPr>
          <p:cNvSpPr/>
          <p:nvPr/>
        </p:nvSpPr>
        <p:spPr>
          <a:xfrm>
            <a:off x="1590573" y="5345890"/>
            <a:ext cx="1410041" cy="470083"/>
          </a:xfrm>
          <a:prstGeom prst="roundRect">
            <a:avLst>
              <a:gd name="adj" fmla="val 3989"/>
            </a:avLst>
          </a:prstGeom>
          <a:solidFill>
            <a:srgbClr val="FFF192">
              <a:alpha val="30196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Retângulo: Cantos Arredondados 34">
            <a:extLst>
              <a:ext uri="{FF2B5EF4-FFF2-40B4-BE49-F238E27FC236}">
                <a16:creationId xmlns:a16="http://schemas.microsoft.com/office/drawing/2014/main" id="{06552990-0187-444B-A89A-BA31738267B3}"/>
              </a:ext>
            </a:extLst>
          </p:cNvPr>
          <p:cNvSpPr/>
          <p:nvPr/>
        </p:nvSpPr>
        <p:spPr>
          <a:xfrm>
            <a:off x="1545562" y="4746056"/>
            <a:ext cx="1410041" cy="470083"/>
          </a:xfrm>
          <a:prstGeom prst="roundRect">
            <a:avLst>
              <a:gd name="adj" fmla="val 3989"/>
            </a:avLst>
          </a:prstGeom>
          <a:solidFill>
            <a:srgbClr val="FFF192">
              <a:alpha val="30196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i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E8A0ED4-6CBE-4B3E-A7D2-6FDF22FA8542}"/>
              </a:ext>
            </a:extLst>
          </p:cNvPr>
          <p:cNvSpPr txBox="1"/>
          <p:nvPr/>
        </p:nvSpPr>
        <p:spPr>
          <a:xfrm>
            <a:off x="1659240" y="4730710"/>
            <a:ext cx="1312576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2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Age_Entry</a:t>
            </a: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(into the company)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etângulo: Cantos Arredondados 7">
            <a:extLst>
              <a:ext uri="{FF2B5EF4-FFF2-40B4-BE49-F238E27FC236}">
                <a16:creationId xmlns:a16="http://schemas.microsoft.com/office/drawing/2014/main" id="{283D263C-6C51-4E33-A759-6EE4BEC53A29}"/>
              </a:ext>
            </a:extLst>
          </p:cNvPr>
          <p:cNvSpPr/>
          <p:nvPr/>
        </p:nvSpPr>
        <p:spPr>
          <a:xfrm>
            <a:off x="2353469" y="3198889"/>
            <a:ext cx="1628163" cy="566941"/>
          </a:xfrm>
          <a:prstGeom prst="roundRect">
            <a:avLst>
              <a:gd name="adj" fmla="val 7869"/>
            </a:avLst>
          </a:prstGeom>
          <a:solidFill>
            <a:srgbClr val="4EA0AE">
              <a:alpha val="14902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Retângulo: Cantos Arredondados 7">
            <a:extLst>
              <a:ext uri="{FF2B5EF4-FFF2-40B4-BE49-F238E27FC236}">
                <a16:creationId xmlns:a16="http://schemas.microsoft.com/office/drawing/2014/main" id="{9A5BB388-B759-440B-9B03-AF928C096DCA}"/>
              </a:ext>
            </a:extLst>
          </p:cNvPr>
          <p:cNvSpPr/>
          <p:nvPr/>
        </p:nvSpPr>
        <p:spPr>
          <a:xfrm>
            <a:off x="4416159" y="3198889"/>
            <a:ext cx="1628163" cy="566941"/>
          </a:xfrm>
          <a:prstGeom prst="roundRect">
            <a:avLst>
              <a:gd name="adj" fmla="val 7869"/>
            </a:avLst>
          </a:prstGeom>
          <a:solidFill>
            <a:srgbClr val="4EA0AE">
              <a:alpha val="14902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Retângulo: Cantos Arredondados 7">
            <a:extLst>
              <a:ext uri="{FF2B5EF4-FFF2-40B4-BE49-F238E27FC236}">
                <a16:creationId xmlns:a16="http://schemas.microsoft.com/office/drawing/2014/main" id="{73343A0B-8EBA-4CAA-A111-50A9B783DEBA}"/>
              </a:ext>
            </a:extLst>
          </p:cNvPr>
          <p:cNvSpPr/>
          <p:nvPr/>
        </p:nvSpPr>
        <p:spPr>
          <a:xfrm>
            <a:off x="6503125" y="3198889"/>
            <a:ext cx="1628163" cy="566941"/>
          </a:xfrm>
          <a:prstGeom prst="roundRect">
            <a:avLst>
              <a:gd name="adj" fmla="val 7869"/>
            </a:avLst>
          </a:prstGeom>
          <a:solidFill>
            <a:srgbClr val="4EA0AE">
              <a:alpha val="14902"/>
            </a:srgbClr>
          </a:solidFill>
        </p:spPr>
        <p:txBody>
          <a:bodyPr wrap="square" rIns="0">
            <a:spAutoFit/>
          </a:bodyPr>
          <a:lstStyle/>
          <a:p>
            <a:pPr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F7B480-1712-4817-92E7-106C9060E469}"/>
              </a:ext>
            </a:extLst>
          </p:cNvPr>
          <p:cNvGrpSpPr>
            <a:grpSpLocks noChangeAspect="1"/>
          </p:cNvGrpSpPr>
          <p:nvPr/>
        </p:nvGrpSpPr>
        <p:grpSpPr>
          <a:xfrm>
            <a:off x="215417" y="172820"/>
            <a:ext cx="1512000" cy="1407918"/>
            <a:chOff x="812" y="3302661"/>
            <a:chExt cx="1894404" cy="1764000"/>
          </a:xfrm>
        </p:grpSpPr>
        <p:pic>
          <p:nvPicPr>
            <p:cNvPr id="37" name="Picture 81">
              <a:extLst>
                <a:ext uri="{FF2B5EF4-FFF2-40B4-BE49-F238E27FC236}">
                  <a16:creationId xmlns:a16="http://schemas.microsoft.com/office/drawing/2014/main" id="{FCFE1FA5-F7A3-4E5B-850A-E0552DF5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690" r="16465"/>
            <a:stretch>
              <a:fillRect/>
            </a:stretch>
          </p:blipFill>
          <p:spPr>
            <a:xfrm>
              <a:off x="272694" y="3555827"/>
              <a:ext cx="1350642" cy="1257669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45" name="Block Arc 4">
              <a:extLst>
                <a:ext uri="{FF2B5EF4-FFF2-40B4-BE49-F238E27FC236}">
                  <a16:creationId xmlns:a16="http://schemas.microsoft.com/office/drawing/2014/main" id="{89C188DC-0D89-49FF-907B-9EB71A07EFFB}"/>
                </a:ext>
              </a:extLst>
            </p:cNvPr>
            <p:cNvSpPr/>
            <p:nvPr/>
          </p:nvSpPr>
          <p:spPr>
            <a:xfrm>
              <a:off x="812" y="3302661"/>
              <a:ext cx="1894404" cy="1764000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12FB44D-0D43-435E-A680-ACF6DF37AC29}"/>
                </a:ext>
              </a:extLst>
            </p:cNvPr>
            <p:cNvSpPr/>
            <p:nvPr/>
          </p:nvSpPr>
          <p:spPr>
            <a:xfrm>
              <a:off x="351627" y="3629328"/>
              <a:ext cx="1192773" cy="1110667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600"/>
                <a:t>3</a:t>
              </a:r>
              <a:endParaRPr lang="en-US" sz="3600"/>
            </a:p>
          </p:txBody>
        </p:sp>
      </p:grpSp>
      <p:sp>
        <p:nvSpPr>
          <p:cNvPr id="70" name="Marcador de Posição de Conteúdo 2">
            <a:extLst>
              <a:ext uri="{FF2B5EF4-FFF2-40B4-BE49-F238E27FC236}">
                <a16:creationId xmlns:a16="http://schemas.microsoft.com/office/drawing/2014/main" id="{97FA8106-C1AF-488A-A1D8-49E13FA1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22" y="1782800"/>
            <a:ext cx="11501578" cy="98989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Clr>
                <a:schemeClr val="accent6">
                  <a:lumMod val="50000"/>
                </a:schemeClr>
              </a:buClr>
              <a:buNone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Pre-processing raw data into a form that can readily and accurately be analyzed and therefore gather insights and to better understand the dataset: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0E84C50-5CAA-4105-B0D1-2EF9315E63A4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39264FEA-E4E3-49A7-AC1F-2EF2E85F7DEC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Ver a imagem de origem">
              <a:extLst>
                <a:ext uri="{FF2B5EF4-FFF2-40B4-BE49-F238E27FC236}">
                  <a16:creationId xmlns:a16="http://schemas.microsoft.com/office/drawing/2014/main" id="{EB5CAB1D-18DF-45DF-A65C-CF88E5643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B5BA88-BA07-44A5-A6EE-1F5181069B1B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0AAF9E9D-1D1B-4E1E-BEB8-E0F575F121CB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Ver a imagem de origem">
              <a:extLst>
                <a:ext uri="{FF2B5EF4-FFF2-40B4-BE49-F238E27FC236}">
                  <a16:creationId xmlns:a16="http://schemas.microsoft.com/office/drawing/2014/main" id="{AD8C48A9-E27B-4EDB-94F3-894456DB1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C048748B-44CA-4138-A509-C1E6EF7D2EE5}"/>
              </a:ext>
            </a:extLst>
          </p:cNvPr>
          <p:cNvSpPr/>
          <p:nvPr/>
        </p:nvSpPr>
        <p:spPr>
          <a:xfrm>
            <a:off x="352530" y="6323964"/>
            <a:ext cx="9573940" cy="310462"/>
          </a:xfrm>
          <a:prstGeom prst="roundRect">
            <a:avLst>
              <a:gd name="adj" fmla="val 3989"/>
            </a:avLst>
          </a:prstGeom>
          <a:noFill/>
        </p:spPr>
        <p:txBody>
          <a:bodyPr wrap="square" rIns="0">
            <a:spAutoFit/>
          </a:bodyPr>
          <a:lstStyle/>
          <a:p>
            <a:pPr marL="265113" lvl="1"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r>
              <a:rPr lang="en-US" sz="1050" i="1">
                <a:solidFill>
                  <a:schemeClr val="tx1">
                    <a:lumMod val="65000"/>
                    <a:lumOff val="35000"/>
                  </a:schemeClr>
                </a:solidFill>
              </a:rPr>
              <a:t>A few variables were aggregated within ranges for better comprehension and meaningful insights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1C0C71E7-2151-49C7-AD1A-D7329DB3198A}"/>
              </a:ext>
            </a:extLst>
          </p:cNvPr>
          <p:cNvGrpSpPr/>
          <p:nvPr/>
        </p:nvGrpSpPr>
        <p:grpSpPr>
          <a:xfrm>
            <a:off x="480128" y="2747467"/>
            <a:ext cx="1196161" cy="1036939"/>
            <a:chOff x="1720875" y="2743531"/>
            <a:chExt cx="1196161" cy="103693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A2B3505-9567-4418-8FE0-69D98D35C851}"/>
                </a:ext>
              </a:extLst>
            </p:cNvPr>
            <p:cNvSpPr/>
            <p:nvPr/>
          </p:nvSpPr>
          <p:spPr>
            <a:xfrm rot="16200000">
              <a:off x="1958956" y="3060470"/>
              <a:ext cx="720000" cy="72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C204EC5-A74E-413B-B341-41B085468C8A}"/>
                </a:ext>
              </a:extLst>
            </p:cNvPr>
            <p:cNvSpPr/>
            <p:nvPr/>
          </p:nvSpPr>
          <p:spPr>
            <a:xfrm>
              <a:off x="1720875" y="2743531"/>
              <a:ext cx="1196161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88978">
                <a:lnSpc>
                  <a:spcPct val="9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Cleaning</a:t>
              </a:r>
              <a:endParaRPr lang="en-US" sz="9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7619DD4-974C-4EEC-A41C-F508D6757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954" y="3186468"/>
              <a:ext cx="468000" cy="468000"/>
            </a:xfrm>
            <a:prstGeom prst="rect">
              <a:avLst/>
            </a:prstGeom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C6851FA2-1C53-430C-912F-25BB90FECC45}"/>
              </a:ext>
            </a:extLst>
          </p:cNvPr>
          <p:cNvGrpSpPr/>
          <p:nvPr/>
        </p:nvGrpSpPr>
        <p:grpSpPr>
          <a:xfrm>
            <a:off x="10203444" y="2834012"/>
            <a:ext cx="1401346" cy="1067419"/>
            <a:chOff x="5245782" y="2713050"/>
            <a:chExt cx="1401346" cy="106741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EF5733-1973-4A18-82C5-F2154288126F}"/>
                </a:ext>
              </a:extLst>
            </p:cNvPr>
            <p:cNvSpPr/>
            <p:nvPr/>
          </p:nvSpPr>
          <p:spPr>
            <a:xfrm rot="16200000">
              <a:off x="5586455" y="3060469"/>
              <a:ext cx="720000" cy="72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7F5F8F46-EE2B-4E67-A6AC-79581C46C65D}"/>
                </a:ext>
              </a:extLst>
            </p:cNvPr>
            <p:cNvSpPr/>
            <p:nvPr/>
          </p:nvSpPr>
          <p:spPr>
            <a:xfrm>
              <a:off x="5245782" y="2713050"/>
              <a:ext cx="1401346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88978">
                <a:lnSpc>
                  <a:spcPct val="9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Exploration</a:t>
              </a:r>
              <a:endParaRPr lang="en-US" sz="9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63F343CC-CBE2-402D-B9E0-3A7ED2350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2454" y="3195000"/>
              <a:ext cx="468000" cy="468000"/>
            </a:xfrm>
            <a:prstGeom prst="rect">
              <a:avLst/>
            </a:prstGeom>
          </p:spPr>
        </p:pic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C68C5B8-0D25-4F9F-93FC-91081F77532E}"/>
              </a:ext>
            </a:extLst>
          </p:cNvPr>
          <p:cNvGrpSpPr/>
          <p:nvPr/>
        </p:nvGrpSpPr>
        <p:grpSpPr>
          <a:xfrm>
            <a:off x="388641" y="4297217"/>
            <a:ext cx="1633782" cy="1067419"/>
            <a:chOff x="8518983" y="2728484"/>
            <a:chExt cx="1633782" cy="1067419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C8D91A8-D4EF-4360-ACCD-2005C04E27D9}"/>
                </a:ext>
              </a:extLst>
            </p:cNvPr>
            <p:cNvSpPr/>
            <p:nvPr/>
          </p:nvSpPr>
          <p:spPr>
            <a:xfrm rot="16200000">
              <a:off x="8853088" y="3075903"/>
              <a:ext cx="720000" cy="72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176D0D44-9F4E-4387-BD49-1EB1EF8F4214}"/>
                </a:ext>
              </a:extLst>
            </p:cNvPr>
            <p:cNvSpPr/>
            <p:nvPr/>
          </p:nvSpPr>
          <p:spPr>
            <a:xfrm>
              <a:off x="8518983" y="2728484"/>
              <a:ext cx="1633782" cy="258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888978">
                <a:lnSpc>
                  <a:spcPct val="90000"/>
                </a:lnSpc>
                <a:spcBef>
                  <a:spcPct val="0"/>
                </a:spcBef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Feature Engineering</a:t>
              </a:r>
              <a:endParaRPr lang="en-US" sz="900" b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6E064F9C-9167-40BB-9DEC-B55F3FF9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9287" y="3214297"/>
              <a:ext cx="468000" cy="468000"/>
            </a:xfrm>
            <a:prstGeom prst="rect">
              <a:avLst/>
            </a:prstGeom>
          </p:spPr>
        </p:pic>
      </p:grpSp>
      <p:pic>
        <p:nvPicPr>
          <p:cNvPr id="38" name="Imagem 37">
            <a:extLst>
              <a:ext uri="{FF2B5EF4-FFF2-40B4-BE49-F238E27FC236}">
                <a16:creationId xmlns:a16="http://schemas.microsoft.com/office/drawing/2014/main" id="{89C35B70-2B88-406C-8327-85642A651A5F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38189" flipH="1" flipV="1">
            <a:off x="11148955" y="3824050"/>
            <a:ext cx="612000" cy="612000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9169F91F-F385-4ED1-94CC-4D7D54FDB168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2086">
            <a:off x="9892029" y="3385445"/>
            <a:ext cx="612000" cy="61200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AAD2CA9F-D557-4556-B6A5-3820E5AFE16C}"/>
              </a:ext>
            </a:extLst>
          </p:cNvPr>
          <p:cNvSpPr/>
          <p:nvPr/>
        </p:nvSpPr>
        <p:spPr>
          <a:xfrm>
            <a:off x="1837941" y="493805"/>
            <a:ext cx="4751365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Preparation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E62B1C9-DCB8-4B4E-B17D-0EEB7CF8C007}"/>
              </a:ext>
            </a:extLst>
          </p:cNvPr>
          <p:cNvSpPr txBox="1"/>
          <p:nvPr/>
        </p:nvSpPr>
        <p:spPr>
          <a:xfrm>
            <a:off x="2470190" y="3236226"/>
            <a:ext cx="1401978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 i="1">
                <a:solidFill>
                  <a:schemeClr val="tx1">
                    <a:lumMod val="65000"/>
                    <a:lumOff val="35000"/>
                  </a:schemeClr>
                </a:solidFill>
              </a:rPr>
              <a:t>Over18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(only with ‘Yes’)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CF71910-1442-42EE-9FE0-9A776A6F6CDD}"/>
              </a:ext>
            </a:extLst>
          </p:cNvPr>
          <p:cNvSpPr txBox="1"/>
          <p:nvPr/>
        </p:nvSpPr>
        <p:spPr>
          <a:xfrm>
            <a:off x="4500002" y="3236226"/>
            <a:ext cx="1544320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EmployeeCount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(only with ‘1’)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2F19EE-C5F5-48A4-81BB-821A2A14B688}"/>
              </a:ext>
            </a:extLst>
          </p:cNvPr>
          <p:cNvSpPr txBox="1"/>
          <p:nvPr/>
        </p:nvSpPr>
        <p:spPr>
          <a:xfrm>
            <a:off x="6555987" y="3236226"/>
            <a:ext cx="1544320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StandardHours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</a:rPr>
              <a:t>(only with ’80’)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45A242-4074-40EC-9A0F-D2AEB59B3AAE}"/>
              </a:ext>
            </a:extLst>
          </p:cNvPr>
          <p:cNvSpPr/>
          <p:nvPr/>
        </p:nvSpPr>
        <p:spPr>
          <a:xfrm>
            <a:off x="432416" y="2685953"/>
            <a:ext cx="8526389" cy="1212584"/>
          </a:xfrm>
          <a:prstGeom prst="roundRect">
            <a:avLst>
              <a:gd name="adj" fmla="val 8578"/>
            </a:avLst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2" name="Marcador de Posição de Conteúdo 2">
            <a:extLst>
              <a:ext uri="{FF2B5EF4-FFF2-40B4-BE49-F238E27FC236}">
                <a16:creationId xmlns:a16="http://schemas.microsoft.com/office/drawing/2014/main" id="{78D78BAD-BDC3-43E2-8456-3A1BA5F1EBBA}"/>
              </a:ext>
            </a:extLst>
          </p:cNvPr>
          <p:cNvSpPr txBox="1">
            <a:spLocks/>
          </p:cNvSpPr>
          <p:nvPr/>
        </p:nvSpPr>
        <p:spPr>
          <a:xfrm>
            <a:off x="2187054" y="2695960"/>
            <a:ext cx="3152158" cy="275198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None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The columns dropped: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AFFF9F9-0DF0-4693-A6A1-F0DABAD579A9}"/>
              </a:ext>
            </a:extLst>
          </p:cNvPr>
          <p:cNvSpPr txBox="1"/>
          <p:nvPr/>
        </p:nvSpPr>
        <p:spPr>
          <a:xfrm>
            <a:off x="1290657" y="5325793"/>
            <a:ext cx="1980293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2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Age_Workforce</a:t>
            </a: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(start of professional life) 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013D1FD-3F2D-4F61-B630-18C8D17A0703}"/>
              </a:ext>
            </a:extLst>
          </p:cNvPr>
          <p:cNvSpPr txBox="1"/>
          <p:nvPr/>
        </p:nvSpPr>
        <p:spPr>
          <a:xfrm>
            <a:off x="6869376" y="4743410"/>
            <a:ext cx="1565355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Flag_1sJob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(Indicates if it is first job)</a:t>
            </a:r>
            <a:endParaRPr lang="pt-PT" sz="10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326894-4A29-4CC5-943B-6889B162E861}"/>
              </a:ext>
            </a:extLst>
          </p:cNvPr>
          <p:cNvSpPr txBox="1"/>
          <p:nvPr/>
        </p:nvSpPr>
        <p:spPr>
          <a:xfrm>
            <a:off x="8585799" y="4730710"/>
            <a:ext cx="2006986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2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Perc_lftm_company</a:t>
            </a: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(% work lifetime in the company)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397F836-F8EF-439B-9AC5-6C70EECE068F}"/>
              </a:ext>
            </a:extLst>
          </p:cNvPr>
          <p:cNvSpPr txBox="1"/>
          <p:nvPr/>
        </p:nvSpPr>
        <p:spPr>
          <a:xfrm>
            <a:off x="8340227" y="5916233"/>
            <a:ext cx="2498130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2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Perc_tmcompany_curr_manager</a:t>
            </a: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(% of time with current manager)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40D1B57-36AF-434E-863B-FD992BCA94FB}"/>
              </a:ext>
            </a:extLst>
          </p:cNvPr>
          <p:cNvSpPr txBox="1"/>
          <p:nvPr/>
        </p:nvSpPr>
        <p:spPr>
          <a:xfrm>
            <a:off x="8327737" y="5325793"/>
            <a:ext cx="2523111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2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Avg_prev_worktime</a:t>
            </a:r>
            <a:r>
              <a:rPr lang="en-US" sz="12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(average time worked at other companies)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D48709E-F33F-4604-B461-F1407AE2995C}"/>
              </a:ext>
            </a:extLst>
          </p:cNvPr>
          <p:cNvSpPr txBox="1"/>
          <p:nvPr/>
        </p:nvSpPr>
        <p:spPr>
          <a:xfrm>
            <a:off x="3236713" y="4721926"/>
            <a:ext cx="1689048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IncRateRatio</a:t>
            </a:r>
            <a:r>
              <a:rPr lang="en-US" sz="13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(income to daily rate ratio)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F51924D-543B-4F58-B56A-4679FA2E7C86}"/>
              </a:ext>
            </a:extLst>
          </p:cNvPr>
          <p:cNvSpPr txBox="1"/>
          <p:nvPr/>
        </p:nvSpPr>
        <p:spPr>
          <a:xfrm>
            <a:off x="3004241" y="5317009"/>
            <a:ext cx="2153993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IncYearsRatio</a:t>
            </a:r>
            <a:r>
              <a:rPr lang="en-US" sz="13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(income to years at company ratio)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F4FA03F-B2B1-4D09-ADFC-A0EEF00A3737}"/>
              </a:ext>
            </a:extLst>
          </p:cNvPr>
          <p:cNvSpPr txBox="1"/>
          <p:nvPr/>
        </p:nvSpPr>
        <p:spPr>
          <a:xfrm>
            <a:off x="5059159" y="4721926"/>
            <a:ext cx="1884712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IncMonthlyRate</a:t>
            </a:r>
            <a:r>
              <a:rPr lang="en-US" sz="13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lvl="1" algn="ctr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(income to monthly rate ratio)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8B9A6B3-7C40-415F-81FB-9F5CA23AEC94}"/>
              </a:ext>
            </a:extLst>
          </p:cNvPr>
          <p:cNvSpPr txBox="1"/>
          <p:nvPr/>
        </p:nvSpPr>
        <p:spPr>
          <a:xfrm>
            <a:off x="5077854" y="5907449"/>
            <a:ext cx="1847322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3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MonthlyRate</a:t>
            </a:r>
            <a:r>
              <a:rPr lang="en-US" sz="13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>
              <a:lnSpc>
                <a:spcPct val="114000"/>
              </a:lnSpc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(monthly to hourly rate ratio)</a:t>
            </a:r>
            <a:endParaRPr lang="pt-PT" sz="10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DEC5E3C-9855-4302-9975-372ECA337B33}"/>
              </a:ext>
            </a:extLst>
          </p:cNvPr>
          <p:cNvSpPr txBox="1"/>
          <p:nvPr/>
        </p:nvSpPr>
        <p:spPr>
          <a:xfrm>
            <a:off x="5159880" y="5317009"/>
            <a:ext cx="1683270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sz="1300" i="1" err="1">
                <a:solidFill>
                  <a:schemeClr val="tx1">
                    <a:lumMod val="65000"/>
                    <a:lumOff val="35000"/>
                  </a:schemeClr>
                </a:solidFill>
              </a:rPr>
              <a:t>HrDailyRate</a:t>
            </a:r>
            <a:r>
              <a:rPr lang="en-US" sz="1300" i="1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algn="ctr">
              <a:lnSpc>
                <a:spcPct val="114000"/>
              </a:lnSpc>
            </a:pPr>
            <a:r>
              <a:rPr lang="en-US" sz="1000" i="1">
                <a:solidFill>
                  <a:schemeClr val="tx1">
                    <a:lumMod val="65000"/>
                    <a:lumOff val="35000"/>
                  </a:schemeClr>
                </a:solidFill>
              </a:rPr>
              <a:t>(hourly to daily rate ratio)</a:t>
            </a:r>
            <a:endParaRPr lang="pt-PT" sz="100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FB50A68B-3619-45A8-9DB9-96B9D843B236}"/>
              </a:ext>
            </a:extLst>
          </p:cNvPr>
          <p:cNvSpPr/>
          <p:nvPr/>
        </p:nvSpPr>
        <p:spPr>
          <a:xfrm>
            <a:off x="397197" y="4207407"/>
            <a:ext cx="10659422" cy="2466998"/>
          </a:xfrm>
          <a:prstGeom prst="roundRect">
            <a:avLst>
              <a:gd name="adj" fmla="val 8578"/>
            </a:avLst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7" name="Graphic 6" descr="Arrow Right outline">
            <a:extLst>
              <a:ext uri="{FF2B5EF4-FFF2-40B4-BE49-F238E27FC236}">
                <a16:creationId xmlns:a16="http://schemas.microsoft.com/office/drawing/2014/main" id="{774493F3-949B-441A-9457-03E68A4A92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42745" y="2540328"/>
            <a:ext cx="759432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72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3DF7B480-1712-4817-92E7-106C9060E469}"/>
              </a:ext>
            </a:extLst>
          </p:cNvPr>
          <p:cNvGrpSpPr>
            <a:grpSpLocks noChangeAspect="1"/>
          </p:cNvGrpSpPr>
          <p:nvPr/>
        </p:nvGrpSpPr>
        <p:grpSpPr>
          <a:xfrm>
            <a:off x="215417" y="172820"/>
            <a:ext cx="1512000" cy="1407918"/>
            <a:chOff x="812" y="3302661"/>
            <a:chExt cx="1894404" cy="1764000"/>
          </a:xfrm>
        </p:grpSpPr>
        <p:pic>
          <p:nvPicPr>
            <p:cNvPr id="37" name="Picture 81">
              <a:extLst>
                <a:ext uri="{FF2B5EF4-FFF2-40B4-BE49-F238E27FC236}">
                  <a16:creationId xmlns:a16="http://schemas.microsoft.com/office/drawing/2014/main" id="{FCFE1FA5-F7A3-4E5B-850A-E0552DF5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690" r="16465"/>
            <a:stretch>
              <a:fillRect/>
            </a:stretch>
          </p:blipFill>
          <p:spPr>
            <a:xfrm>
              <a:off x="272694" y="3555827"/>
              <a:ext cx="1350642" cy="1257669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45" name="Block Arc 4">
              <a:extLst>
                <a:ext uri="{FF2B5EF4-FFF2-40B4-BE49-F238E27FC236}">
                  <a16:creationId xmlns:a16="http://schemas.microsoft.com/office/drawing/2014/main" id="{89C188DC-0D89-49FF-907B-9EB71A07EFFB}"/>
                </a:ext>
              </a:extLst>
            </p:cNvPr>
            <p:cNvSpPr/>
            <p:nvPr/>
          </p:nvSpPr>
          <p:spPr>
            <a:xfrm>
              <a:off x="812" y="3302661"/>
              <a:ext cx="1894404" cy="1764000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12FB44D-0D43-435E-A680-ACF6DF37AC29}"/>
                </a:ext>
              </a:extLst>
            </p:cNvPr>
            <p:cNvSpPr/>
            <p:nvPr/>
          </p:nvSpPr>
          <p:spPr>
            <a:xfrm>
              <a:off x="351627" y="3629328"/>
              <a:ext cx="1192773" cy="1110667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600"/>
                <a:t>3</a:t>
              </a:r>
              <a:endParaRPr lang="en-US" sz="3600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0E84C50-5CAA-4105-B0D1-2EF9315E63A4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39264FEA-E4E3-49A7-AC1F-2EF2E85F7DEC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Ver a imagem de origem">
              <a:extLst>
                <a:ext uri="{FF2B5EF4-FFF2-40B4-BE49-F238E27FC236}">
                  <a16:creationId xmlns:a16="http://schemas.microsoft.com/office/drawing/2014/main" id="{EB5CAB1D-18DF-45DF-A65C-CF88E5643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B5BA88-BA07-44A5-A6EE-1F5181069B1B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0AAF9E9D-1D1B-4E1E-BEB8-E0F575F121CB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Ver a imagem de origem">
              <a:extLst>
                <a:ext uri="{FF2B5EF4-FFF2-40B4-BE49-F238E27FC236}">
                  <a16:creationId xmlns:a16="http://schemas.microsoft.com/office/drawing/2014/main" id="{AD8C48A9-E27B-4EDB-94F3-894456DB1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1" name="Retângulo 200">
            <a:extLst>
              <a:ext uri="{FF2B5EF4-FFF2-40B4-BE49-F238E27FC236}">
                <a16:creationId xmlns:a16="http://schemas.microsoft.com/office/drawing/2014/main" id="{2C52D4FE-779F-44F3-912D-D284A871380B}"/>
              </a:ext>
            </a:extLst>
          </p:cNvPr>
          <p:cNvSpPr/>
          <p:nvPr/>
        </p:nvSpPr>
        <p:spPr>
          <a:xfrm>
            <a:off x="1837941" y="493805"/>
            <a:ext cx="765921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Preparation </a:t>
            </a:r>
            <a:r>
              <a:rPr lang="en-US" sz="3600">
                <a:ln w="0">
                  <a:solidFill>
                    <a:srgbClr val="51ADCF">
                      <a:lumMod val="50000"/>
                    </a:srgbClr>
                  </a:solidFill>
                </a:ln>
                <a:solidFill>
                  <a:srgbClr val="51ADCF">
                    <a:lumMod val="50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&gt; Exploration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301" name="Agrupar 8">
            <a:extLst>
              <a:ext uri="{FF2B5EF4-FFF2-40B4-BE49-F238E27FC236}">
                <a16:creationId xmlns:a16="http://schemas.microsoft.com/office/drawing/2014/main" id="{3134F1BE-3DF1-4B0F-876C-5C1F76AB9530}"/>
              </a:ext>
            </a:extLst>
          </p:cNvPr>
          <p:cNvGrpSpPr/>
          <p:nvPr/>
        </p:nvGrpSpPr>
        <p:grpSpPr>
          <a:xfrm>
            <a:off x="5327693" y="1678587"/>
            <a:ext cx="1500736" cy="3041695"/>
            <a:chOff x="5327693" y="1627787"/>
            <a:chExt cx="1500736" cy="3041695"/>
          </a:xfrm>
        </p:grpSpPr>
        <p:sp>
          <p:nvSpPr>
            <p:cNvPr id="302" name="Forma livre: Forma 236">
              <a:extLst>
                <a:ext uri="{FF2B5EF4-FFF2-40B4-BE49-F238E27FC236}">
                  <a16:creationId xmlns:a16="http://schemas.microsoft.com/office/drawing/2014/main" id="{8118DF2C-08BD-40CC-92CB-3731350BA16C}"/>
                </a:ext>
              </a:extLst>
            </p:cNvPr>
            <p:cNvSpPr/>
            <p:nvPr/>
          </p:nvSpPr>
          <p:spPr>
            <a:xfrm>
              <a:off x="5328665" y="3800529"/>
              <a:ext cx="1499764" cy="868953"/>
            </a:xfrm>
            <a:custGeom>
              <a:avLst/>
              <a:gdLst>
                <a:gd name="connsiteX0" fmla="*/ 1961681 w 2222374"/>
                <a:gd name="connsiteY0" fmla="*/ 145470 h 1287623"/>
                <a:gd name="connsiteX1" fmla="*/ 1996248 w 2222374"/>
                <a:gd name="connsiteY1" fmla="*/ 355753 h 1287623"/>
                <a:gd name="connsiteX2" fmla="*/ 1774443 w 2222374"/>
                <a:gd name="connsiteY2" fmla="*/ 384559 h 1287623"/>
                <a:gd name="connsiteX3" fmla="*/ 2222375 w 2222374"/>
                <a:gd name="connsiteY3" fmla="*/ 643812 h 1287623"/>
                <a:gd name="connsiteX4" fmla="*/ 1780204 w 2222374"/>
                <a:gd name="connsiteY4" fmla="*/ 900184 h 1287623"/>
                <a:gd name="connsiteX5" fmla="*/ 1729794 w 2222374"/>
                <a:gd name="connsiteY5" fmla="*/ 771998 h 1287623"/>
                <a:gd name="connsiteX6" fmla="*/ 1365399 w 2222374"/>
                <a:gd name="connsiteY6" fmla="*/ 792162 h 1287623"/>
                <a:gd name="connsiteX7" fmla="*/ 1332273 w 2222374"/>
                <a:gd name="connsiteY7" fmla="*/ 1002445 h 1287623"/>
                <a:gd name="connsiteX8" fmla="*/ 1554078 w 2222374"/>
                <a:gd name="connsiteY8" fmla="*/ 1031251 h 1287623"/>
                <a:gd name="connsiteX9" fmla="*/ 1111907 w 2222374"/>
                <a:gd name="connsiteY9" fmla="*/ 1287623 h 1287623"/>
                <a:gd name="connsiteX10" fmla="*/ 669737 w 2222374"/>
                <a:gd name="connsiteY10" fmla="*/ 1031251 h 1287623"/>
                <a:gd name="connsiteX11" fmla="*/ 891542 w 2222374"/>
                <a:gd name="connsiteY11" fmla="*/ 1002445 h 1287623"/>
                <a:gd name="connsiteX12" fmla="*/ 856975 w 2222374"/>
                <a:gd name="connsiteY12" fmla="*/ 792162 h 1287623"/>
                <a:gd name="connsiteX13" fmla="*/ 492581 w 2222374"/>
                <a:gd name="connsiteY13" fmla="*/ 771998 h 1287623"/>
                <a:gd name="connsiteX14" fmla="*/ 443611 w 2222374"/>
                <a:gd name="connsiteY14" fmla="*/ 900184 h 1287623"/>
                <a:gd name="connsiteX15" fmla="*/ 0 w 2222374"/>
                <a:gd name="connsiteY15" fmla="*/ 643812 h 1287623"/>
                <a:gd name="connsiteX16" fmla="*/ 453693 w 2222374"/>
                <a:gd name="connsiteY16" fmla="*/ 380238 h 1287623"/>
                <a:gd name="connsiteX17" fmla="*/ 498342 w 2222374"/>
                <a:gd name="connsiteY17" fmla="*/ 519946 h 1287623"/>
                <a:gd name="connsiteX18" fmla="*/ 862736 w 2222374"/>
                <a:gd name="connsiteY18" fmla="*/ 499782 h 1287623"/>
                <a:gd name="connsiteX19" fmla="*/ 895863 w 2222374"/>
                <a:gd name="connsiteY19" fmla="*/ 289499 h 1287623"/>
                <a:gd name="connsiteX20" fmla="*/ 655334 w 2222374"/>
                <a:gd name="connsiteY20" fmla="*/ 263574 h 1287623"/>
                <a:gd name="connsiteX21" fmla="*/ 1109027 w 2222374"/>
                <a:gd name="connsiteY21" fmla="*/ 0 h 1287623"/>
                <a:gd name="connsiteX22" fmla="*/ 1551197 w 2222374"/>
                <a:gd name="connsiteY22" fmla="*/ 254932 h 1287623"/>
                <a:gd name="connsiteX23" fmla="*/ 1600167 w 2222374"/>
                <a:gd name="connsiteY23" fmla="*/ 125306 h 1287623"/>
                <a:gd name="connsiteX24" fmla="*/ 1961681 w 2222374"/>
                <a:gd name="connsiteY24" fmla="*/ 145470 h 128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2374" h="1287623">
                  <a:moveTo>
                    <a:pt x="1961681" y="145470"/>
                  </a:moveTo>
                  <a:cubicBezTo>
                    <a:pt x="2072584" y="208843"/>
                    <a:pt x="2088427" y="303902"/>
                    <a:pt x="1996248" y="355753"/>
                  </a:cubicBezTo>
                  <a:cubicBezTo>
                    <a:pt x="1940077" y="388880"/>
                    <a:pt x="1856540" y="397521"/>
                    <a:pt x="1774443" y="384559"/>
                  </a:cubicBezTo>
                  <a:lnTo>
                    <a:pt x="2222375" y="643812"/>
                  </a:lnTo>
                  <a:lnTo>
                    <a:pt x="1780204" y="900184"/>
                  </a:lnTo>
                  <a:cubicBezTo>
                    <a:pt x="1801809" y="852654"/>
                    <a:pt x="1785965" y="803684"/>
                    <a:pt x="1729794" y="771998"/>
                  </a:cubicBezTo>
                  <a:cubicBezTo>
                    <a:pt x="1639055" y="718707"/>
                    <a:pt x="1474862" y="727349"/>
                    <a:pt x="1365399" y="792162"/>
                  </a:cubicBezTo>
                  <a:cubicBezTo>
                    <a:pt x="1255937" y="855535"/>
                    <a:pt x="1241534" y="950594"/>
                    <a:pt x="1332273" y="1002445"/>
                  </a:cubicBezTo>
                  <a:cubicBezTo>
                    <a:pt x="1388444" y="1035572"/>
                    <a:pt x="1473421" y="1044214"/>
                    <a:pt x="1554078" y="1031251"/>
                  </a:cubicBezTo>
                  <a:lnTo>
                    <a:pt x="1111907" y="1287623"/>
                  </a:lnTo>
                  <a:lnTo>
                    <a:pt x="669737" y="1031251"/>
                  </a:lnTo>
                  <a:cubicBezTo>
                    <a:pt x="751834" y="1044214"/>
                    <a:pt x="835371" y="1035572"/>
                    <a:pt x="891542" y="1002445"/>
                  </a:cubicBezTo>
                  <a:cubicBezTo>
                    <a:pt x="982281" y="949154"/>
                    <a:pt x="966438" y="855535"/>
                    <a:pt x="856975" y="792162"/>
                  </a:cubicBezTo>
                  <a:cubicBezTo>
                    <a:pt x="746073" y="728789"/>
                    <a:pt x="583319" y="720147"/>
                    <a:pt x="492581" y="771998"/>
                  </a:cubicBezTo>
                  <a:cubicBezTo>
                    <a:pt x="436409" y="805125"/>
                    <a:pt x="420566" y="852654"/>
                    <a:pt x="443611" y="900184"/>
                  </a:cubicBezTo>
                  <a:lnTo>
                    <a:pt x="0" y="643812"/>
                  </a:lnTo>
                  <a:lnTo>
                    <a:pt x="453693" y="380238"/>
                  </a:lnTo>
                  <a:cubicBezTo>
                    <a:pt x="423447" y="430648"/>
                    <a:pt x="437849" y="483939"/>
                    <a:pt x="498342" y="519946"/>
                  </a:cubicBezTo>
                  <a:cubicBezTo>
                    <a:pt x="589080" y="573237"/>
                    <a:pt x="753274" y="564595"/>
                    <a:pt x="862736" y="499782"/>
                  </a:cubicBezTo>
                  <a:cubicBezTo>
                    <a:pt x="972199" y="436409"/>
                    <a:pt x="986602" y="341350"/>
                    <a:pt x="895863" y="289499"/>
                  </a:cubicBezTo>
                  <a:cubicBezTo>
                    <a:pt x="835371" y="254932"/>
                    <a:pt x="743192" y="246290"/>
                    <a:pt x="655334" y="263574"/>
                  </a:cubicBezTo>
                  <a:lnTo>
                    <a:pt x="1109027" y="0"/>
                  </a:lnTo>
                  <a:lnTo>
                    <a:pt x="1551197" y="254932"/>
                  </a:lnTo>
                  <a:cubicBezTo>
                    <a:pt x="1528153" y="207402"/>
                    <a:pt x="1543996" y="158432"/>
                    <a:pt x="1600167" y="125306"/>
                  </a:cubicBezTo>
                  <a:cubicBezTo>
                    <a:pt x="1688025" y="73455"/>
                    <a:pt x="1850779" y="82097"/>
                    <a:pt x="1961681" y="1454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orma livre: Forma 251">
              <a:extLst>
                <a:ext uri="{FF2B5EF4-FFF2-40B4-BE49-F238E27FC236}">
                  <a16:creationId xmlns:a16="http://schemas.microsoft.com/office/drawing/2014/main" id="{3B4E5F7B-B0DC-463A-A716-E0904A5B56C1}"/>
                </a:ext>
              </a:extLst>
            </p:cNvPr>
            <p:cNvSpPr/>
            <p:nvPr/>
          </p:nvSpPr>
          <p:spPr>
            <a:xfrm>
              <a:off x="5609324" y="3466896"/>
              <a:ext cx="1027867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4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7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4" y="873179"/>
                  </a:lnTo>
                  <a:cubicBezTo>
                    <a:pt x="779559" y="887582"/>
                    <a:pt x="747873" y="887582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7" y="11882"/>
                  </a:lnTo>
                  <a:cubicBezTo>
                    <a:pt x="742112" y="-3961"/>
                    <a:pt x="775238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2612"/>
                    <a:pt x="1511229" y="4626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orma livre: Forma 252">
              <a:extLst>
                <a:ext uri="{FF2B5EF4-FFF2-40B4-BE49-F238E27FC236}">
                  <a16:creationId xmlns:a16="http://schemas.microsoft.com/office/drawing/2014/main" id="{9CAA48AB-E6DC-4883-B933-1932FD6E1D88}"/>
                </a:ext>
              </a:extLst>
            </p:cNvPr>
            <p:cNvSpPr/>
            <p:nvPr/>
          </p:nvSpPr>
          <p:spPr>
            <a:xfrm>
              <a:off x="5609324" y="3604918"/>
              <a:ext cx="1027867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4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7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4" y="873179"/>
                  </a:lnTo>
                  <a:cubicBezTo>
                    <a:pt x="779559" y="887582"/>
                    <a:pt x="747873" y="887582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7" y="11882"/>
                  </a:lnTo>
                  <a:cubicBezTo>
                    <a:pt x="742112" y="-3961"/>
                    <a:pt x="775238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4053"/>
                    <a:pt x="1511229" y="4626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5" name="Graphic 6">
              <a:extLst>
                <a:ext uri="{FF2B5EF4-FFF2-40B4-BE49-F238E27FC236}">
                  <a16:creationId xmlns:a16="http://schemas.microsoft.com/office/drawing/2014/main" id="{C3C68060-97AC-43E5-B8F5-A6815C3269D5}"/>
                </a:ext>
              </a:extLst>
            </p:cNvPr>
            <p:cNvGrpSpPr/>
            <p:nvPr/>
          </p:nvGrpSpPr>
          <p:grpSpPr>
            <a:xfrm>
              <a:off x="5327693" y="2802692"/>
              <a:ext cx="1500735" cy="1126138"/>
              <a:chOff x="7312778" y="1234569"/>
              <a:chExt cx="2223814" cy="1668723"/>
            </a:xfrm>
            <a:solidFill>
              <a:schemeClr val="accent1"/>
            </a:solidFill>
          </p:grpSpPr>
          <p:grpSp>
            <p:nvGrpSpPr>
              <p:cNvPr id="310" name="Graphic 6">
                <a:extLst>
                  <a:ext uri="{FF2B5EF4-FFF2-40B4-BE49-F238E27FC236}">
                    <a16:creationId xmlns:a16="http://schemas.microsoft.com/office/drawing/2014/main" id="{78FEA85F-5437-456B-A459-1DC6E64511F4}"/>
                  </a:ext>
                </a:extLst>
              </p:cNvPr>
              <p:cNvGrpSpPr/>
              <p:nvPr/>
            </p:nvGrpSpPr>
            <p:grpSpPr>
              <a:xfrm>
                <a:off x="7459868" y="1234569"/>
                <a:ext cx="791863" cy="1668723"/>
                <a:chOff x="7459868" y="1234569"/>
                <a:chExt cx="791863" cy="1668723"/>
              </a:xfrm>
              <a:solidFill>
                <a:schemeClr val="accent1"/>
              </a:solidFill>
            </p:grpSpPr>
            <p:grpSp>
              <p:nvGrpSpPr>
                <p:cNvPr id="323" name="Graphic 6">
                  <a:extLst>
                    <a:ext uri="{FF2B5EF4-FFF2-40B4-BE49-F238E27FC236}">
                      <a16:creationId xmlns:a16="http://schemas.microsoft.com/office/drawing/2014/main" id="{DC5ABBA6-3B03-41F5-A766-6988124D8BDE}"/>
                    </a:ext>
                  </a:extLst>
                </p:cNvPr>
                <p:cNvGrpSpPr/>
                <p:nvPr/>
              </p:nvGrpSpPr>
              <p:grpSpPr>
                <a:xfrm>
                  <a:off x="7824528" y="1538338"/>
                  <a:ext cx="364384" cy="272558"/>
                  <a:chOff x="7824528" y="1538338"/>
                  <a:chExt cx="364384" cy="272558"/>
                </a:xfrm>
                <a:solidFill>
                  <a:srgbClr val="159BEB"/>
                </a:solidFill>
              </p:grpSpPr>
              <p:sp>
                <p:nvSpPr>
                  <p:cNvPr id="345" name="Forma livre: Forma 362">
                    <a:extLst>
                      <a:ext uri="{FF2B5EF4-FFF2-40B4-BE49-F238E27FC236}">
                        <a16:creationId xmlns:a16="http://schemas.microsoft.com/office/drawing/2014/main" id="{2197EF21-6E40-4C79-A431-8A016F543567}"/>
                      </a:ext>
                    </a:extLst>
                  </p:cNvPr>
                  <p:cNvSpPr/>
                  <p:nvPr/>
                </p:nvSpPr>
                <p:spPr>
                  <a:xfrm>
                    <a:off x="7824528" y="1538338"/>
                    <a:ext cx="173385" cy="272558"/>
                  </a:xfrm>
                  <a:custGeom>
                    <a:avLst/>
                    <a:gdLst>
                      <a:gd name="connsiteX0" fmla="*/ 145025 w 173385"/>
                      <a:gd name="connsiteY0" fmla="*/ 268890 h 272558"/>
                      <a:gd name="connsiteX1" fmla="*/ 145025 w 173385"/>
                      <a:gd name="connsiteY1" fmla="*/ 268890 h 272558"/>
                      <a:gd name="connsiteX2" fmla="*/ 169510 w 173385"/>
                      <a:gd name="connsiteY2" fmla="*/ 206958 h 272558"/>
                      <a:gd name="connsiteX3" fmla="*/ 90294 w 173385"/>
                      <a:gd name="connsiteY3" fmla="*/ 28361 h 272558"/>
                      <a:gd name="connsiteX4" fmla="*/ 28361 w 173385"/>
                      <a:gd name="connsiteY4" fmla="*/ 3876 h 272558"/>
                      <a:gd name="connsiteX5" fmla="*/ 28361 w 173385"/>
                      <a:gd name="connsiteY5" fmla="*/ 3876 h 272558"/>
                      <a:gd name="connsiteX6" fmla="*/ 3876 w 173385"/>
                      <a:gd name="connsiteY6" fmla="*/ 65809 h 272558"/>
                      <a:gd name="connsiteX7" fmla="*/ 83092 w 173385"/>
                      <a:gd name="connsiteY7" fmla="*/ 244405 h 272558"/>
                      <a:gd name="connsiteX8" fmla="*/ 145025 w 173385"/>
                      <a:gd name="connsiteY8" fmla="*/ 268890 h 272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385" h="272558">
                        <a:moveTo>
                          <a:pt x="145025" y="268890"/>
                        </a:moveTo>
                        <a:lnTo>
                          <a:pt x="145025" y="268890"/>
                        </a:lnTo>
                        <a:cubicBezTo>
                          <a:pt x="169510" y="258808"/>
                          <a:pt x="179592" y="230002"/>
                          <a:pt x="169510" y="206958"/>
                        </a:cubicBezTo>
                        <a:lnTo>
                          <a:pt x="90294" y="28361"/>
                        </a:lnTo>
                        <a:cubicBezTo>
                          <a:pt x="80212" y="3876"/>
                          <a:pt x="51406" y="-6206"/>
                          <a:pt x="28361" y="3876"/>
                        </a:cubicBezTo>
                        <a:lnTo>
                          <a:pt x="28361" y="3876"/>
                        </a:lnTo>
                        <a:cubicBezTo>
                          <a:pt x="3876" y="13958"/>
                          <a:pt x="-6206" y="42764"/>
                          <a:pt x="3876" y="65809"/>
                        </a:cubicBezTo>
                        <a:lnTo>
                          <a:pt x="83092" y="244405"/>
                        </a:lnTo>
                        <a:cubicBezTo>
                          <a:pt x="93174" y="267450"/>
                          <a:pt x="120540" y="278972"/>
                          <a:pt x="145025" y="268890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orma livre: Forma 363">
                    <a:extLst>
                      <a:ext uri="{FF2B5EF4-FFF2-40B4-BE49-F238E27FC236}">
                        <a16:creationId xmlns:a16="http://schemas.microsoft.com/office/drawing/2014/main" id="{E3B787B1-F80C-4872-80DC-D7F02B750C61}"/>
                      </a:ext>
                    </a:extLst>
                  </p:cNvPr>
                  <p:cNvSpPr/>
                  <p:nvPr/>
                </p:nvSpPr>
                <p:spPr>
                  <a:xfrm>
                    <a:off x="7916681" y="1632518"/>
                    <a:ext cx="272230" cy="176585"/>
                  </a:xfrm>
                  <a:custGeom>
                    <a:avLst/>
                    <a:gdLst>
                      <a:gd name="connsiteX0" fmla="*/ 3902 w 272230"/>
                      <a:gd name="connsiteY0" fmla="*/ 148785 h 176585"/>
                      <a:gd name="connsiteX1" fmla="*/ 3902 w 272230"/>
                      <a:gd name="connsiteY1" fmla="*/ 148785 h 176585"/>
                      <a:gd name="connsiteX2" fmla="*/ 67275 w 272230"/>
                      <a:gd name="connsiteY2" fmla="*/ 171830 h 176585"/>
                      <a:gd name="connsiteX3" fmla="*/ 244431 w 272230"/>
                      <a:gd name="connsiteY3" fmla="*/ 91173 h 176585"/>
                      <a:gd name="connsiteX4" fmla="*/ 267475 w 272230"/>
                      <a:gd name="connsiteY4" fmla="*/ 27800 h 176585"/>
                      <a:gd name="connsiteX5" fmla="*/ 267475 w 272230"/>
                      <a:gd name="connsiteY5" fmla="*/ 27800 h 176585"/>
                      <a:gd name="connsiteX6" fmla="*/ 204103 w 272230"/>
                      <a:gd name="connsiteY6" fmla="*/ 4755 h 176585"/>
                      <a:gd name="connsiteX7" fmla="*/ 26946 w 272230"/>
                      <a:gd name="connsiteY7" fmla="*/ 85412 h 176585"/>
                      <a:gd name="connsiteX8" fmla="*/ 3902 w 272230"/>
                      <a:gd name="connsiteY8" fmla="*/ 148785 h 1765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2230" h="176585">
                        <a:moveTo>
                          <a:pt x="3902" y="148785"/>
                        </a:moveTo>
                        <a:lnTo>
                          <a:pt x="3902" y="148785"/>
                        </a:lnTo>
                        <a:cubicBezTo>
                          <a:pt x="15424" y="173270"/>
                          <a:pt x="42790" y="183352"/>
                          <a:pt x="67275" y="171830"/>
                        </a:cubicBezTo>
                        <a:lnTo>
                          <a:pt x="244431" y="91173"/>
                        </a:lnTo>
                        <a:cubicBezTo>
                          <a:pt x="268916" y="79651"/>
                          <a:pt x="278998" y="52285"/>
                          <a:pt x="267475" y="27800"/>
                        </a:cubicBezTo>
                        <a:lnTo>
                          <a:pt x="267475" y="27800"/>
                        </a:lnTo>
                        <a:cubicBezTo>
                          <a:pt x="255953" y="3315"/>
                          <a:pt x="228587" y="-6767"/>
                          <a:pt x="204103" y="4755"/>
                        </a:cubicBezTo>
                        <a:lnTo>
                          <a:pt x="26946" y="85412"/>
                        </a:lnTo>
                        <a:cubicBezTo>
                          <a:pt x="3902" y="96934"/>
                          <a:pt x="-6181" y="125740"/>
                          <a:pt x="3902" y="148785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24" name="Forma livre: Forma 341">
                  <a:extLst>
                    <a:ext uri="{FF2B5EF4-FFF2-40B4-BE49-F238E27FC236}">
                      <a16:creationId xmlns:a16="http://schemas.microsoft.com/office/drawing/2014/main" id="{83928D2D-3D76-4FB0-8999-CC15F56F9F94}"/>
                    </a:ext>
                  </a:extLst>
                </p:cNvPr>
                <p:cNvSpPr/>
                <p:nvPr/>
              </p:nvSpPr>
              <p:spPr>
                <a:xfrm>
                  <a:off x="7502897" y="2474084"/>
                  <a:ext cx="674057" cy="429207"/>
                </a:xfrm>
                <a:custGeom>
                  <a:avLst/>
                  <a:gdLst>
                    <a:gd name="connsiteX0" fmla="*/ 674058 w 674057"/>
                    <a:gd name="connsiteY0" fmla="*/ 214604 h 429207"/>
                    <a:gd name="connsiteX1" fmla="*/ 337029 w 674057"/>
                    <a:gd name="connsiteY1" fmla="*/ 429208 h 429207"/>
                    <a:gd name="connsiteX2" fmla="*/ 0 w 674057"/>
                    <a:gd name="connsiteY2" fmla="*/ 214604 h 429207"/>
                    <a:gd name="connsiteX3" fmla="*/ 337029 w 674057"/>
                    <a:gd name="connsiteY3" fmla="*/ 0 h 429207"/>
                    <a:gd name="connsiteX4" fmla="*/ 674058 w 674057"/>
                    <a:gd name="connsiteY4" fmla="*/ 214604 h 429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57" h="429207">
                      <a:moveTo>
                        <a:pt x="674058" y="214604"/>
                      </a:moveTo>
                      <a:cubicBezTo>
                        <a:pt x="674058" y="333127"/>
                        <a:pt x="523165" y="429208"/>
                        <a:pt x="337029" y="429208"/>
                      </a:cubicBezTo>
                      <a:cubicBezTo>
                        <a:pt x="150893" y="429208"/>
                        <a:pt x="0" y="333126"/>
                        <a:pt x="0" y="214604"/>
                      </a:cubicBezTo>
                      <a:cubicBezTo>
                        <a:pt x="0" y="96081"/>
                        <a:pt x="150893" y="0"/>
                        <a:pt x="337029" y="0"/>
                      </a:cubicBezTo>
                      <a:cubicBezTo>
                        <a:pt x="523165" y="0"/>
                        <a:pt x="674058" y="96081"/>
                        <a:pt x="674058" y="214604"/>
                      </a:cubicBezTo>
                      <a:close/>
                    </a:path>
                  </a:pathLst>
                </a:custGeom>
                <a:solidFill>
                  <a:srgbClr val="392836">
                    <a:alpha val="32000"/>
                  </a:srgb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5" name="Forma livre: Forma 342">
                  <a:extLst>
                    <a:ext uri="{FF2B5EF4-FFF2-40B4-BE49-F238E27FC236}">
                      <a16:creationId xmlns:a16="http://schemas.microsoft.com/office/drawing/2014/main" id="{CBFD99F6-E4B8-428E-BA8D-1D78C3E70078}"/>
                    </a:ext>
                  </a:extLst>
                </p:cNvPr>
                <p:cNvSpPr/>
                <p:nvPr/>
              </p:nvSpPr>
              <p:spPr>
                <a:xfrm>
                  <a:off x="7851768" y="2600830"/>
                  <a:ext cx="137948" cy="92446"/>
                </a:xfrm>
                <a:custGeom>
                  <a:avLst/>
                  <a:gdLst>
                    <a:gd name="connsiteX0" fmla="*/ 57292 w 137948"/>
                    <a:gd name="connsiteY0" fmla="*/ 4321 h 92446"/>
                    <a:gd name="connsiteX1" fmla="*/ 96180 w 137948"/>
                    <a:gd name="connsiteY1" fmla="*/ 38888 h 92446"/>
                    <a:gd name="connsiteX2" fmla="*/ 137948 w 137948"/>
                    <a:gd name="connsiteY2" fmla="*/ 77776 h 92446"/>
                    <a:gd name="connsiteX3" fmla="*/ 97620 w 137948"/>
                    <a:gd name="connsiteY3" fmla="*/ 92179 h 92446"/>
                    <a:gd name="connsiteX4" fmla="*/ 44329 w 137948"/>
                    <a:gd name="connsiteY4" fmla="*/ 57612 h 92446"/>
                    <a:gd name="connsiteX5" fmla="*/ 2560 w 137948"/>
                    <a:gd name="connsiteY5" fmla="*/ 41768 h 92446"/>
                    <a:gd name="connsiteX6" fmla="*/ 2560 w 137948"/>
                    <a:gd name="connsiteY6" fmla="*/ 0 h 92446"/>
                    <a:gd name="connsiteX7" fmla="*/ 57292 w 137948"/>
                    <a:gd name="connsiteY7" fmla="*/ 4321 h 92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7948" h="92446">
                      <a:moveTo>
                        <a:pt x="57292" y="4321"/>
                      </a:moveTo>
                      <a:cubicBezTo>
                        <a:pt x="57292" y="4321"/>
                        <a:pt x="70254" y="24485"/>
                        <a:pt x="96180" y="38888"/>
                      </a:cubicBezTo>
                      <a:cubicBezTo>
                        <a:pt x="122105" y="53291"/>
                        <a:pt x="137948" y="66254"/>
                        <a:pt x="137948" y="77776"/>
                      </a:cubicBezTo>
                      <a:cubicBezTo>
                        <a:pt x="137948" y="89298"/>
                        <a:pt x="122105" y="93619"/>
                        <a:pt x="97620" y="92179"/>
                      </a:cubicBezTo>
                      <a:cubicBezTo>
                        <a:pt x="74575" y="90739"/>
                        <a:pt x="60172" y="64813"/>
                        <a:pt x="44329" y="57612"/>
                      </a:cubicBezTo>
                      <a:cubicBezTo>
                        <a:pt x="28486" y="50410"/>
                        <a:pt x="8322" y="48970"/>
                        <a:pt x="2560" y="41768"/>
                      </a:cubicBezTo>
                      <a:cubicBezTo>
                        <a:pt x="-3201" y="33127"/>
                        <a:pt x="2560" y="0"/>
                        <a:pt x="2560" y="0"/>
                      </a:cubicBezTo>
                      <a:lnTo>
                        <a:pt x="57292" y="4321"/>
                      </a:lnTo>
                      <a:close/>
                    </a:path>
                  </a:pathLst>
                </a:custGeom>
                <a:solidFill>
                  <a:srgbClr val="E1E8F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6" name="Forma livre: Forma 343">
                  <a:extLst>
                    <a:ext uri="{FF2B5EF4-FFF2-40B4-BE49-F238E27FC236}">
                      <a16:creationId xmlns:a16="http://schemas.microsoft.com/office/drawing/2014/main" id="{0AC9BDE5-0A47-43E7-A938-DA7260B77E5A}"/>
                    </a:ext>
                  </a:extLst>
                </p:cNvPr>
                <p:cNvSpPr/>
                <p:nvPr/>
              </p:nvSpPr>
              <p:spPr>
                <a:xfrm>
                  <a:off x="7682703" y="2664203"/>
                  <a:ext cx="132738" cy="101157"/>
                </a:xfrm>
                <a:custGeom>
                  <a:avLst/>
                  <a:gdLst>
                    <a:gd name="connsiteX0" fmla="*/ 53522 w 132738"/>
                    <a:gd name="connsiteY0" fmla="*/ 1440 h 101157"/>
                    <a:gd name="connsiteX1" fmla="*/ 66485 w 132738"/>
                    <a:gd name="connsiteY1" fmla="*/ 28806 h 101157"/>
                    <a:gd name="connsiteX2" fmla="*/ 103932 w 132738"/>
                    <a:gd name="connsiteY2" fmla="*/ 57612 h 101157"/>
                    <a:gd name="connsiteX3" fmla="*/ 132738 w 132738"/>
                    <a:gd name="connsiteY3" fmla="*/ 89298 h 101157"/>
                    <a:gd name="connsiteX4" fmla="*/ 72246 w 132738"/>
                    <a:gd name="connsiteY4" fmla="*/ 97940 h 101157"/>
                    <a:gd name="connsiteX5" fmla="*/ 17515 w 132738"/>
                    <a:gd name="connsiteY5" fmla="*/ 54731 h 101157"/>
                    <a:gd name="connsiteX6" fmla="*/ 231 w 132738"/>
                    <a:gd name="connsiteY6" fmla="*/ 33127 h 101157"/>
                    <a:gd name="connsiteX7" fmla="*/ 4552 w 132738"/>
                    <a:gd name="connsiteY7" fmla="*/ 0 h 101157"/>
                    <a:gd name="connsiteX8" fmla="*/ 53522 w 132738"/>
                    <a:gd name="connsiteY8" fmla="*/ 1440 h 101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738" h="101157">
                      <a:moveTo>
                        <a:pt x="53522" y="1440"/>
                      </a:moveTo>
                      <a:cubicBezTo>
                        <a:pt x="53522" y="1440"/>
                        <a:pt x="54962" y="20164"/>
                        <a:pt x="66485" y="28806"/>
                      </a:cubicBezTo>
                      <a:cubicBezTo>
                        <a:pt x="78007" y="37448"/>
                        <a:pt x="85209" y="50410"/>
                        <a:pt x="103932" y="57612"/>
                      </a:cubicBezTo>
                      <a:cubicBezTo>
                        <a:pt x="121216" y="64813"/>
                        <a:pt x="132738" y="79216"/>
                        <a:pt x="132738" y="89298"/>
                      </a:cubicBezTo>
                      <a:cubicBezTo>
                        <a:pt x="132738" y="99380"/>
                        <a:pt x="93850" y="105142"/>
                        <a:pt x="72246" y="97940"/>
                      </a:cubicBezTo>
                      <a:cubicBezTo>
                        <a:pt x="50642" y="89298"/>
                        <a:pt x="27597" y="59052"/>
                        <a:pt x="17515" y="54731"/>
                      </a:cubicBezTo>
                      <a:cubicBezTo>
                        <a:pt x="7433" y="50410"/>
                        <a:pt x="1671" y="40328"/>
                        <a:pt x="231" y="33127"/>
                      </a:cubicBezTo>
                      <a:cubicBezTo>
                        <a:pt x="-1209" y="25925"/>
                        <a:pt x="4552" y="0"/>
                        <a:pt x="4552" y="0"/>
                      </a:cubicBezTo>
                      <a:lnTo>
                        <a:pt x="53522" y="1440"/>
                      </a:lnTo>
                      <a:close/>
                    </a:path>
                  </a:pathLst>
                </a:custGeom>
                <a:solidFill>
                  <a:srgbClr val="E1E8F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7" name="Forma livre: Forma 344">
                  <a:extLst>
                    <a:ext uri="{FF2B5EF4-FFF2-40B4-BE49-F238E27FC236}">
                      <a16:creationId xmlns:a16="http://schemas.microsoft.com/office/drawing/2014/main" id="{8D18BC60-8E67-4355-B146-33EC47383A26}"/>
                    </a:ext>
                  </a:extLst>
                </p:cNvPr>
                <p:cNvSpPr/>
                <p:nvPr/>
              </p:nvSpPr>
              <p:spPr>
                <a:xfrm>
                  <a:off x="7622442" y="2005989"/>
                  <a:ext cx="207402" cy="675587"/>
                </a:xfrm>
                <a:custGeom>
                  <a:avLst/>
                  <a:gdLst>
                    <a:gd name="connsiteX0" fmla="*/ 0 w 207402"/>
                    <a:gd name="connsiteY0" fmla="*/ 0 h 675587"/>
                    <a:gd name="connsiteX1" fmla="*/ 18724 w 207402"/>
                    <a:gd name="connsiteY1" fmla="*/ 161313 h 675587"/>
                    <a:gd name="connsiteX2" fmla="*/ 60492 w 207402"/>
                    <a:gd name="connsiteY2" fmla="*/ 663976 h 675587"/>
                    <a:gd name="connsiteX3" fmla="*/ 113783 w 207402"/>
                    <a:gd name="connsiteY3" fmla="*/ 661095 h 675587"/>
                    <a:gd name="connsiteX4" fmla="*/ 149791 w 207402"/>
                    <a:gd name="connsiteY4" fmla="*/ 122425 h 675587"/>
                    <a:gd name="connsiteX5" fmla="*/ 207402 w 207402"/>
                    <a:gd name="connsiteY5" fmla="*/ 4321 h 675587"/>
                    <a:gd name="connsiteX6" fmla="*/ 0 w 207402"/>
                    <a:gd name="connsiteY6" fmla="*/ 0 h 67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02" h="675587">
                      <a:moveTo>
                        <a:pt x="0" y="0"/>
                      </a:moveTo>
                      <a:cubicBezTo>
                        <a:pt x="0" y="0"/>
                        <a:pt x="7201" y="96500"/>
                        <a:pt x="18724" y="161313"/>
                      </a:cubicBezTo>
                      <a:cubicBezTo>
                        <a:pt x="30246" y="224686"/>
                        <a:pt x="47530" y="646692"/>
                        <a:pt x="60492" y="663976"/>
                      </a:cubicBezTo>
                      <a:cubicBezTo>
                        <a:pt x="74895" y="681259"/>
                        <a:pt x="95059" y="678379"/>
                        <a:pt x="113783" y="661095"/>
                      </a:cubicBezTo>
                      <a:cubicBezTo>
                        <a:pt x="132507" y="642371"/>
                        <a:pt x="149791" y="122425"/>
                        <a:pt x="149791" y="122425"/>
                      </a:cubicBezTo>
                      <a:lnTo>
                        <a:pt x="207402" y="43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8" name="Forma livre: Forma 345">
                  <a:extLst>
                    <a:ext uri="{FF2B5EF4-FFF2-40B4-BE49-F238E27FC236}">
                      <a16:creationId xmlns:a16="http://schemas.microsoft.com/office/drawing/2014/main" id="{BDAAEAAD-C2E4-42B1-8C68-7556A09A65BC}"/>
                    </a:ext>
                  </a:extLst>
                </p:cNvPr>
                <p:cNvSpPr/>
                <p:nvPr/>
              </p:nvSpPr>
              <p:spPr>
                <a:xfrm>
                  <a:off x="7779030" y="1931479"/>
                  <a:ext cx="136003" cy="696529"/>
                </a:xfrm>
                <a:custGeom>
                  <a:avLst/>
                  <a:gdLst>
                    <a:gd name="connsiteX0" fmla="*/ 111306 w 136003"/>
                    <a:gd name="connsiteY0" fmla="*/ 26980 h 696529"/>
                    <a:gd name="connsiteX1" fmla="*/ 135791 w 136003"/>
                    <a:gd name="connsiteY1" fmla="*/ 666471 h 696529"/>
                    <a:gd name="connsiteX2" fmla="*/ 66657 w 136003"/>
                    <a:gd name="connsiteY2" fmla="*/ 672232 h 696529"/>
                    <a:gd name="connsiteX3" fmla="*/ 403 w 136003"/>
                    <a:gd name="connsiteY3" fmla="*/ 62987 h 696529"/>
                    <a:gd name="connsiteX4" fmla="*/ 111306 w 136003"/>
                    <a:gd name="connsiteY4" fmla="*/ 26980 h 69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003" h="696529">
                      <a:moveTo>
                        <a:pt x="111306" y="26980"/>
                      </a:moveTo>
                      <a:cubicBezTo>
                        <a:pt x="111306" y="26980"/>
                        <a:pt x="138672" y="545486"/>
                        <a:pt x="135791" y="666471"/>
                      </a:cubicBezTo>
                      <a:cubicBezTo>
                        <a:pt x="135791" y="702478"/>
                        <a:pt x="81060" y="708239"/>
                        <a:pt x="66657" y="672232"/>
                      </a:cubicBezTo>
                      <a:cubicBezTo>
                        <a:pt x="52254" y="636225"/>
                        <a:pt x="-5358" y="129241"/>
                        <a:pt x="403" y="62987"/>
                      </a:cubicBezTo>
                      <a:cubicBezTo>
                        <a:pt x="7605" y="-3266"/>
                        <a:pt x="104105" y="-20550"/>
                        <a:pt x="111306" y="26980"/>
                      </a:cubicBez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9" name="Forma livre: Forma 346">
                  <a:extLst>
                    <a:ext uri="{FF2B5EF4-FFF2-40B4-BE49-F238E27FC236}">
                      <a16:creationId xmlns:a16="http://schemas.microsoft.com/office/drawing/2014/main" id="{9B974686-BAF6-46D0-A7DD-1C5A1EE562B9}"/>
                    </a:ext>
                  </a:extLst>
                </p:cNvPr>
                <p:cNvSpPr/>
                <p:nvPr/>
              </p:nvSpPr>
              <p:spPr>
                <a:xfrm>
                  <a:off x="7580213" y="1512922"/>
                  <a:ext cx="319768" cy="539390"/>
                </a:xfrm>
                <a:custGeom>
                  <a:avLst/>
                  <a:gdLst>
                    <a:gd name="connsiteX0" fmla="*/ 125766 w 319768"/>
                    <a:gd name="connsiteY0" fmla="*/ 486 h 539390"/>
                    <a:gd name="connsiteX1" fmla="*/ 7661 w 319768"/>
                    <a:gd name="connsiteY1" fmla="*/ 102747 h 539390"/>
                    <a:gd name="connsiteX2" fmla="*/ 16303 w 319768"/>
                    <a:gd name="connsiteY2" fmla="*/ 246776 h 539390"/>
                    <a:gd name="connsiteX3" fmla="*/ 37908 w 319768"/>
                    <a:gd name="connsiteY3" fmla="*/ 501708 h 539390"/>
                    <a:gd name="connsiteX4" fmla="*/ 193459 w 319768"/>
                    <a:gd name="connsiteY4" fmla="*/ 534835 h 539390"/>
                    <a:gd name="connsiteX5" fmla="*/ 315884 w 319768"/>
                    <a:gd name="connsiteY5" fmla="*/ 416731 h 539390"/>
                    <a:gd name="connsiteX6" fmla="*/ 318765 w 319768"/>
                    <a:gd name="connsiteY6" fmla="*/ 197806 h 539390"/>
                    <a:gd name="connsiteX7" fmla="*/ 304362 w 319768"/>
                    <a:gd name="connsiteY7" fmla="*/ 43695 h 539390"/>
                    <a:gd name="connsiteX8" fmla="*/ 265474 w 319768"/>
                    <a:gd name="connsiteY8" fmla="*/ 22090 h 539390"/>
                    <a:gd name="connsiteX9" fmla="*/ 125766 w 319768"/>
                    <a:gd name="connsiteY9" fmla="*/ 486 h 539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9768" h="539390">
                      <a:moveTo>
                        <a:pt x="125766" y="486"/>
                      </a:moveTo>
                      <a:cubicBezTo>
                        <a:pt x="125766" y="486"/>
                        <a:pt x="19184" y="76821"/>
                        <a:pt x="7661" y="102747"/>
                      </a:cubicBezTo>
                      <a:cubicBezTo>
                        <a:pt x="-2421" y="128672"/>
                        <a:pt x="-5301" y="199246"/>
                        <a:pt x="16303" y="246776"/>
                      </a:cubicBezTo>
                      <a:cubicBezTo>
                        <a:pt x="37908" y="294306"/>
                        <a:pt x="30706" y="467141"/>
                        <a:pt x="37908" y="501708"/>
                      </a:cubicBezTo>
                      <a:cubicBezTo>
                        <a:pt x="46549" y="536275"/>
                        <a:pt x="137288" y="546357"/>
                        <a:pt x="193459" y="534835"/>
                      </a:cubicBezTo>
                      <a:cubicBezTo>
                        <a:pt x="249631" y="523313"/>
                        <a:pt x="318765" y="482984"/>
                        <a:pt x="315884" y="416731"/>
                      </a:cubicBezTo>
                      <a:cubicBezTo>
                        <a:pt x="314444" y="350477"/>
                        <a:pt x="314444" y="228052"/>
                        <a:pt x="318765" y="197806"/>
                      </a:cubicBezTo>
                      <a:cubicBezTo>
                        <a:pt x="321646" y="167560"/>
                        <a:pt x="318765" y="92665"/>
                        <a:pt x="304362" y="43695"/>
                      </a:cubicBezTo>
                      <a:cubicBezTo>
                        <a:pt x="301481" y="33613"/>
                        <a:pt x="265474" y="22090"/>
                        <a:pt x="265474" y="22090"/>
                      </a:cubicBezTo>
                      <a:cubicBezTo>
                        <a:pt x="265474" y="22090"/>
                        <a:pt x="230907" y="-3835"/>
                        <a:pt x="125766" y="486"/>
                      </a:cubicBezTo>
                      <a:close/>
                    </a:path>
                  </a:pathLst>
                </a:custGeom>
                <a:solidFill>
                  <a:srgbClr val="E1E8F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0" name="Forma livre: Forma 347">
                  <a:extLst>
                    <a:ext uri="{FF2B5EF4-FFF2-40B4-BE49-F238E27FC236}">
                      <a16:creationId xmlns:a16="http://schemas.microsoft.com/office/drawing/2014/main" id="{4CA267CD-BB7D-40DE-8D5F-64A84D892F26}"/>
                    </a:ext>
                  </a:extLst>
                </p:cNvPr>
                <p:cNvSpPr/>
                <p:nvPr/>
              </p:nvSpPr>
              <p:spPr>
                <a:xfrm>
                  <a:off x="7700217" y="1447154"/>
                  <a:ext cx="105141" cy="112342"/>
                </a:xfrm>
                <a:custGeom>
                  <a:avLst/>
                  <a:gdLst>
                    <a:gd name="connsiteX0" fmla="*/ 99380 w 105141"/>
                    <a:gd name="connsiteY0" fmla="*/ 51851 h 112342"/>
                    <a:gd name="connsiteX1" fmla="*/ 99380 w 105141"/>
                    <a:gd name="connsiteY1" fmla="*/ 54731 h 112342"/>
                    <a:gd name="connsiteX2" fmla="*/ 105142 w 105141"/>
                    <a:gd name="connsiteY2" fmla="*/ 90739 h 112342"/>
                    <a:gd name="connsiteX3" fmla="*/ 74895 w 105141"/>
                    <a:gd name="connsiteY3" fmla="*/ 112343 h 112342"/>
                    <a:gd name="connsiteX4" fmla="*/ 4321 w 105141"/>
                    <a:gd name="connsiteY4" fmla="*/ 76336 h 112342"/>
                    <a:gd name="connsiteX5" fmla="*/ 0 w 105141"/>
                    <a:gd name="connsiteY5" fmla="*/ 0 h 112342"/>
                    <a:gd name="connsiteX6" fmla="*/ 99380 w 105141"/>
                    <a:gd name="connsiteY6" fmla="*/ 51851 h 1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141" h="112342">
                      <a:moveTo>
                        <a:pt x="99380" y="51851"/>
                      </a:moveTo>
                      <a:cubicBezTo>
                        <a:pt x="99380" y="51851"/>
                        <a:pt x="99380" y="53291"/>
                        <a:pt x="99380" y="54731"/>
                      </a:cubicBezTo>
                      <a:cubicBezTo>
                        <a:pt x="100821" y="61933"/>
                        <a:pt x="105142" y="82097"/>
                        <a:pt x="105142" y="90739"/>
                      </a:cubicBezTo>
                      <a:cubicBezTo>
                        <a:pt x="105142" y="99380"/>
                        <a:pt x="96500" y="112343"/>
                        <a:pt x="74895" y="112343"/>
                      </a:cubicBezTo>
                      <a:cubicBezTo>
                        <a:pt x="53291" y="112343"/>
                        <a:pt x="15843" y="102261"/>
                        <a:pt x="4321" y="76336"/>
                      </a:cubicBezTo>
                      <a:cubicBezTo>
                        <a:pt x="5761" y="72015"/>
                        <a:pt x="4321" y="24485"/>
                        <a:pt x="0" y="0"/>
                      </a:cubicBezTo>
                      <a:lnTo>
                        <a:pt x="99380" y="51851"/>
                      </a:ln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orma livre: Forma 348">
                  <a:extLst>
                    <a:ext uri="{FF2B5EF4-FFF2-40B4-BE49-F238E27FC236}">
                      <a16:creationId xmlns:a16="http://schemas.microsoft.com/office/drawing/2014/main" id="{0A81D854-7F7C-4FBA-90DF-F2BABC731637}"/>
                    </a:ext>
                  </a:extLst>
                </p:cNvPr>
                <p:cNvSpPr/>
                <p:nvPr/>
              </p:nvSpPr>
              <p:spPr>
                <a:xfrm>
                  <a:off x="7681454" y="1509087"/>
                  <a:ext cx="102301" cy="99380"/>
                </a:xfrm>
                <a:custGeom>
                  <a:avLst/>
                  <a:gdLst>
                    <a:gd name="connsiteX0" fmla="*/ 21644 w 102301"/>
                    <a:gd name="connsiteY0" fmla="*/ 0 h 99380"/>
                    <a:gd name="connsiteX1" fmla="*/ 97980 w 102301"/>
                    <a:gd name="connsiteY1" fmla="*/ 51851 h 99380"/>
                    <a:gd name="connsiteX2" fmla="*/ 102301 w 102301"/>
                    <a:gd name="connsiteY2" fmla="*/ 51851 h 99380"/>
                    <a:gd name="connsiteX3" fmla="*/ 72055 w 102301"/>
                    <a:gd name="connsiteY3" fmla="*/ 99380 h 99380"/>
                    <a:gd name="connsiteX4" fmla="*/ 13003 w 102301"/>
                    <a:gd name="connsiteY4" fmla="*/ 57612 h 99380"/>
                    <a:gd name="connsiteX5" fmla="*/ 40 w 102301"/>
                    <a:gd name="connsiteY5" fmla="*/ 20164 h 99380"/>
                    <a:gd name="connsiteX6" fmla="*/ 21644 w 102301"/>
                    <a:gd name="connsiteY6" fmla="*/ 0 h 9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301" h="99380">
                      <a:moveTo>
                        <a:pt x="21644" y="0"/>
                      </a:moveTo>
                      <a:cubicBezTo>
                        <a:pt x="21644" y="0"/>
                        <a:pt x="38928" y="53291"/>
                        <a:pt x="97980" y="51851"/>
                      </a:cubicBezTo>
                      <a:cubicBezTo>
                        <a:pt x="99420" y="51851"/>
                        <a:pt x="100861" y="51851"/>
                        <a:pt x="102301" y="51851"/>
                      </a:cubicBezTo>
                      <a:lnTo>
                        <a:pt x="72055" y="99380"/>
                      </a:lnTo>
                      <a:cubicBezTo>
                        <a:pt x="72055" y="99380"/>
                        <a:pt x="27406" y="72015"/>
                        <a:pt x="13003" y="57612"/>
                      </a:cubicBezTo>
                      <a:cubicBezTo>
                        <a:pt x="-1400" y="41769"/>
                        <a:pt x="40" y="20164"/>
                        <a:pt x="40" y="20164"/>
                      </a:cubicBezTo>
                      <a:lnTo>
                        <a:pt x="2164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orma livre: Forma 349">
                  <a:extLst>
                    <a:ext uri="{FF2B5EF4-FFF2-40B4-BE49-F238E27FC236}">
                      <a16:creationId xmlns:a16="http://schemas.microsoft.com/office/drawing/2014/main" id="{46E93236-096E-4F42-A11C-0E00DBAA1FF4}"/>
                    </a:ext>
                  </a:extLst>
                </p:cNvPr>
                <p:cNvSpPr/>
                <p:nvPr/>
              </p:nvSpPr>
              <p:spPr>
                <a:xfrm>
                  <a:off x="7782314" y="1519112"/>
                  <a:ext cx="43623" cy="72072"/>
                </a:xfrm>
                <a:custGeom>
                  <a:avLst/>
                  <a:gdLst>
                    <a:gd name="connsiteX0" fmla="*/ 0 w 43623"/>
                    <a:gd name="connsiteY0" fmla="*/ 41826 h 72072"/>
                    <a:gd name="connsiteX1" fmla="*/ 30246 w 43623"/>
                    <a:gd name="connsiteY1" fmla="*/ 72072 h 72072"/>
                    <a:gd name="connsiteX2" fmla="*/ 38888 w 43623"/>
                    <a:gd name="connsiteY2" fmla="*/ 7259 h 72072"/>
                    <a:gd name="connsiteX3" fmla="*/ 20164 w 43623"/>
                    <a:gd name="connsiteY3" fmla="*/ 58 h 72072"/>
                    <a:gd name="connsiteX4" fmla="*/ 0 w 43623"/>
                    <a:gd name="connsiteY4" fmla="*/ 41826 h 72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623" h="72072">
                      <a:moveTo>
                        <a:pt x="0" y="41826"/>
                      </a:moveTo>
                      <a:lnTo>
                        <a:pt x="30246" y="72072"/>
                      </a:lnTo>
                      <a:cubicBezTo>
                        <a:pt x="30246" y="72072"/>
                        <a:pt x="53291" y="53348"/>
                        <a:pt x="38888" y="7259"/>
                      </a:cubicBezTo>
                      <a:lnTo>
                        <a:pt x="20164" y="58"/>
                      </a:lnTo>
                      <a:cubicBezTo>
                        <a:pt x="21604" y="-1383"/>
                        <a:pt x="23045" y="24542"/>
                        <a:pt x="0" y="418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orma livre: Forma 350">
                  <a:extLst>
                    <a:ext uri="{FF2B5EF4-FFF2-40B4-BE49-F238E27FC236}">
                      <a16:creationId xmlns:a16="http://schemas.microsoft.com/office/drawing/2014/main" id="{535D161C-D6BA-42F0-98CF-10A91FB6F23D}"/>
                    </a:ext>
                  </a:extLst>
                </p:cNvPr>
                <p:cNvSpPr/>
                <p:nvPr/>
              </p:nvSpPr>
              <p:spPr>
                <a:xfrm>
                  <a:off x="7625684" y="1251607"/>
                  <a:ext cx="232470" cy="270895"/>
                </a:xfrm>
                <a:custGeom>
                  <a:avLst/>
                  <a:gdLst>
                    <a:gd name="connsiteX0" fmla="*/ 227205 w 232470"/>
                    <a:gd name="connsiteY0" fmla="*/ 93286 h 270895"/>
                    <a:gd name="connsiteX1" fmla="*/ 103339 w 232470"/>
                    <a:gd name="connsiteY1" fmla="*/ 2548 h 270895"/>
                    <a:gd name="connsiteX2" fmla="*/ 9720 w 232470"/>
                    <a:gd name="connsiteY2" fmla="*/ 65921 h 270895"/>
                    <a:gd name="connsiteX3" fmla="*/ 50048 w 232470"/>
                    <a:gd name="connsiteY3" fmla="*/ 199868 h 270895"/>
                    <a:gd name="connsiteX4" fmla="*/ 75974 w 232470"/>
                    <a:gd name="connsiteY4" fmla="*/ 227234 h 270895"/>
                    <a:gd name="connsiteX5" fmla="*/ 81735 w 232470"/>
                    <a:gd name="connsiteY5" fmla="*/ 234435 h 270895"/>
                    <a:gd name="connsiteX6" fmla="*/ 81735 w 232470"/>
                    <a:gd name="connsiteY6" fmla="*/ 234435 h 270895"/>
                    <a:gd name="connsiteX7" fmla="*/ 81735 w 232470"/>
                    <a:gd name="connsiteY7" fmla="*/ 234435 h 270895"/>
                    <a:gd name="connsiteX8" fmla="*/ 136466 w 232470"/>
                    <a:gd name="connsiteY8" fmla="*/ 267562 h 270895"/>
                    <a:gd name="connsiteX9" fmla="*/ 209921 w 232470"/>
                    <a:gd name="connsiteY9" fmla="*/ 253159 h 270895"/>
                    <a:gd name="connsiteX10" fmla="*/ 227205 w 232470"/>
                    <a:gd name="connsiteY10" fmla="*/ 93286 h 270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2470" h="270895">
                      <a:moveTo>
                        <a:pt x="227205" y="93286"/>
                      </a:moveTo>
                      <a:cubicBezTo>
                        <a:pt x="214242" y="27033"/>
                        <a:pt x="162391" y="-10415"/>
                        <a:pt x="103339" y="2548"/>
                      </a:cubicBezTo>
                      <a:cubicBezTo>
                        <a:pt x="103339" y="2548"/>
                        <a:pt x="38526" y="8309"/>
                        <a:pt x="9720" y="65921"/>
                      </a:cubicBezTo>
                      <a:cubicBezTo>
                        <a:pt x="-19086" y="122092"/>
                        <a:pt x="22683" y="169622"/>
                        <a:pt x="50048" y="199868"/>
                      </a:cubicBezTo>
                      <a:cubicBezTo>
                        <a:pt x="61571" y="212831"/>
                        <a:pt x="70213" y="221473"/>
                        <a:pt x="75974" y="227234"/>
                      </a:cubicBezTo>
                      <a:cubicBezTo>
                        <a:pt x="77414" y="230114"/>
                        <a:pt x="80295" y="231555"/>
                        <a:pt x="81735" y="234435"/>
                      </a:cubicBezTo>
                      <a:cubicBezTo>
                        <a:pt x="81735" y="234435"/>
                        <a:pt x="81735" y="234435"/>
                        <a:pt x="81735" y="234435"/>
                      </a:cubicBezTo>
                      <a:lnTo>
                        <a:pt x="81735" y="234435"/>
                      </a:lnTo>
                      <a:cubicBezTo>
                        <a:pt x="100459" y="253159"/>
                        <a:pt x="120623" y="263241"/>
                        <a:pt x="136466" y="267562"/>
                      </a:cubicBezTo>
                      <a:cubicBezTo>
                        <a:pt x="162391" y="274764"/>
                        <a:pt x="192638" y="270443"/>
                        <a:pt x="209921" y="253159"/>
                      </a:cubicBezTo>
                      <a:cubicBezTo>
                        <a:pt x="227205" y="235876"/>
                        <a:pt x="240167" y="159540"/>
                        <a:pt x="227205" y="93286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4" name="Forma livre: Forma 351">
                  <a:extLst>
                    <a:ext uri="{FF2B5EF4-FFF2-40B4-BE49-F238E27FC236}">
                      <a16:creationId xmlns:a16="http://schemas.microsoft.com/office/drawing/2014/main" id="{80C14AC1-7099-47BE-8405-930339BD0732}"/>
                    </a:ext>
                  </a:extLst>
                </p:cNvPr>
                <p:cNvSpPr/>
                <p:nvPr/>
              </p:nvSpPr>
              <p:spPr>
                <a:xfrm>
                  <a:off x="7609422" y="1234569"/>
                  <a:ext cx="267258" cy="225627"/>
                </a:xfrm>
                <a:custGeom>
                  <a:avLst/>
                  <a:gdLst>
                    <a:gd name="connsiteX0" fmla="*/ 244907 w 267258"/>
                    <a:gd name="connsiteY0" fmla="*/ 118967 h 225627"/>
                    <a:gd name="connsiteX1" fmla="*/ 263631 w 267258"/>
                    <a:gd name="connsiteY1" fmla="*/ 59915 h 225627"/>
                    <a:gd name="connsiteX2" fmla="*/ 229063 w 267258"/>
                    <a:gd name="connsiteY2" fmla="*/ 42631 h 225627"/>
                    <a:gd name="connsiteX3" fmla="*/ 112400 w 267258"/>
                    <a:gd name="connsiteY3" fmla="*/ 3743 h 225627"/>
                    <a:gd name="connsiteX4" fmla="*/ 24542 w 267258"/>
                    <a:gd name="connsiteY4" fmla="*/ 68556 h 225627"/>
                    <a:gd name="connsiteX5" fmla="*/ 57 w 267258"/>
                    <a:gd name="connsiteY5" fmla="*/ 114646 h 225627"/>
                    <a:gd name="connsiteX6" fmla="*/ 85034 w 267258"/>
                    <a:gd name="connsiteY6" fmla="*/ 225548 h 225627"/>
                    <a:gd name="connsiteX7" fmla="*/ 90795 w 267258"/>
                    <a:gd name="connsiteY7" fmla="*/ 160735 h 225627"/>
                    <a:gd name="connsiteX8" fmla="*/ 92235 w 267258"/>
                    <a:gd name="connsiteY8" fmla="*/ 120407 h 225627"/>
                    <a:gd name="connsiteX9" fmla="*/ 155609 w 267258"/>
                    <a:gd name="connsiteY9" fmla="*/ 126168 h 225627"/>
                    <a:gd name="connsiteX10" fmla="*/ 244907 w 267258"/>
                    <a:gd name="connsiteY10" fmla="*/ 118967 h 22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7258" h="225627">
                      <a:moveTo>
                        <a:pt x="244907" y="118967"/>
                      </a:moveTo>
                      <a:cubicBezTo>
                        <a:pt x="244907" y="118967"/>
                        <a:pt x="278034" y="84400"/>
                        <a:pt x="263631" y="59915"/>
                      </a:cubicBezTo>
                      <a:cubicBezTo>
                        <a:pt x="249228" y="35429"/>
                        <a:pt x="229063" y="42631"/>
                        <a:pt x="229063" y="42631"/>
                      </a:cubicBezTo>
                      <a:cubicBezTo>
                        <a:pt x="229063" y="42631"/>
                        <a:pt x="170012" y="-14981"/>
                        <a:pt x="112400" y="3743"/>
                      </a:cubicBezTo>
                      <a:cubicBezTo>
                        <a:pt x="54788" y="22467"/>
                        <a:pt x="24542" y="68556"/>
                        <a:pt x="24542" y="68556"/>
                      </a:cubicBezTo>
                      <a:cubicBezTo>
                        <a:pt x="24542" y="68556"/>
                        <a:pt x="2937" y="77198"/>
                        <a:pt x="57" y="114646"/>
                      </a:cubicBezTo>
                      <a:cubicBezTo>
                        <a:pt x="-1384" y="152093"/>
                        <a:pt x="24542" y="228429"/>
                        <a:pt x="85034" y="225548"/>
                      </a:cubicBezTo>
                      <a:cubicBezTo>
                        <a:pt x="85034" y="225548"/>
                        <a:pt x="96556" y="188101"/>
                        <a:pt x="90795" y="160735"/>
                      </a:cubicBezTo>
                      <a:cubicBezTo>
                        <a:pt x="85034" y="133370"/>
                        <a:pt x="82153" y="129049"/>
                        <a:pt x="92235" y="120407"/>
                      </a:cubicBezTo>
                      <a:cubicBezTo>
                        <a:pt x="103758" y="111765"/>
                        <a:pt x="126803" y="121847"/>
                        <a:pt x="155609" y="126168"/>
                      </a:cubicBezTo>
                      <a:cubicBezTo>
                        <a:pt x="184414" y="130489"/>
                        <a:pt x="223302" y="126168"/>
                        <a:pt x="244907" y="118967"/>
                      </a:cubicBezTo>
                      <a:close/>
                    </a:path>
                  </a:pathLst>
                </a:custGeom>
                <a:solidFill>
                  <a:srgbClr val="993300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5" name="Forma livre: Forma 352">
                  <a:extLst>
                    <a:ext uri="{FF2B5EF4-FFF2-40B4-BE49-F238E27FC236}">
                      <a16:creationId xmlns:a16="http://schemas.microsoft.com/office/drawing/2014/main" id="{F1001997-3A3B-4C32-AC85-4CE450F4CED7}"/>
                    </a:ext>
                  </a:extLst>
                </p:cNvPr>
                <p:cNvSpPr/>
                <p:nvPr/>
              </p:nvSpPr>
              <p:spPr>
                <a:xfrm>
                  <a:off x="7569473" y="1527811"/>
                  <a:ext cx="168689" cy="590134"/>
                </a:xfrm>
                <a:custGeom>
                  <a:avLst/>
                  <a:gdLst>
                    <a:gd name="connsiteX0" fmla="*/ 113461 w 168689"/>
                    <a:gd name="connsiteY0" fmla="*/ 0 h 590134"/>
                    <a:gd name="connsiteX1" fmla="*/ 117782 w 168689"/>
                    <a:gd name="connsiteY1" fmla="*/ 53291 h 590134"/>
                    <a:gd name="connsiteX2" fmla="*/ 163872 w 168689"/>
                    <a:gd name="connsiteY2" fmla="*/ 230447 h 590134"/>
                    <a:gd name="connsiteX3" fmla="*/ 163872 w 168689"/>
                    <a:gd name="connsiteY3" fmla="*/ 583319 h 590134"/>
                    <a:gd name="connsiteX4" fmla="*/ 25603 w 168689"/>
                    <a:gd name="connsiteY4" fmla="*/ 538670 h 590134"/>
                    <a:gd name="connsiteX5" fmla="*/ 8320 w 168689"/>
                    <a:gd name="connsiteY5" fmla="*/ 224686 h 590134"/>
                    <a:gd name="connsiteX6" fmla="*/ 6879 w 168689"/>
                    <a:gd name="connsiteY6" fmla="*/ 83537 h 590134"/>
                    <a:gd name="connsiteX7" fmla="*/ 113461 w 168689"/>
                    <a:gd name="connsiteY7" fmla="*/ 0 h 590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689" h="590134">
                      <a:moveTo>
                        <a:pt x="113461" y="0"/>
                      </a:moveTo>
                      <a:cubicBezTo>
                        <a:pt x="113461" y="0"/>
                        <a:pt x="97618" y="15843"/>
                        <a:pt x="117782" y="53291"/>
                      </a:cubicBezTo>
                      <a:cubicBezTo>
                        <a:pt x="139386" y="92179"/>
                        <a:pt x="160991" y="156992"/>
                        <a:pt x="163872" y="230447"/>
                      </a:cubicBezTo>
                      <a:cubicBezTo>
                        <a:pt x="165312" y="303902"/>
                        <a:pt x="173954" y="532909"/>
                        <a:pt x="163872" y="583319"/>
                      </a:cubicBezTo>
                      <a:cubicBezTo>
                        <a:pt x="145148" y="600603"/>
                        <a:pt x="51529" y="584760"/>
                        <a:pt x="25603" y="538670"/>
                      </a:cubicBezTo>
                      <a:cubicBezTo>
                        <a:pt x="14081" y="470976"/>
                        <a:pt x="21282" y="266454"/>
                        <a:pt x="8320" y="224686"/>
                      </a:cubicBezTo>
                      <a:cubicBezTo>
                        <a:pt x="-4643" y="182917"/>
                        <a:pt x="-322" y="105142"/>
                        <a:pt x="6879" y="83537"/>
                      </a:cubicBezTo>
                      <a:cubicBezTo>
                        <a:pt x="15521" y="63373"/>
                        <a:pt x="90416" y="5761"/>
                        <a:pt x="113461" y="0"/>
                      </a:cubicBez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6" name="Forma livre: Forma 353">
                  <a:extLst>
                    <a:ext uri="{FF2B5EF4-FFF2-40B4-BE49-F238E27FC236}">
                      <a16:creationId xmlns:a16="http://schemas.microsoft.com/office/drawing/2014/main" id="{7DB443C6-09E8-4AB8-89FB-0E51D2BC4470}"/>
                    </a:ext>
                  </a:extLst>
                </p:cNvPr>
                <p:cNvSpPr/>
                <p:nvPr/>
              </p:nvSpPr>
              <p:spPr>
                <a:xfrm>
                  <a:off x="7831284" y="1526371"/>
                  <a:ext cx="89390" cy="539238"/>
                </a:xfrm>
                <a:custGeom>
                  <a:avLst/>
                  <a:gdLst>
                    <a:gd name="connsiteX0" fmla="*/ 0 w 89390"/>
                    <a:gd name="connsiteY0" fmla="*/ 0 h 539238"/>
                    <a:gd name="connsiteX1" fmla="*/ 14403 w 89390"/>
                    <a:gd name="connsiteY1" fmla="*/ 141149 h 539238"/>
                    <a:gd name="connsiteX2" fmla="*/ 38888 w 89390"/>
                    <a:gd name="connsiteY2" fmla="*/ 538670 h 539238"/>
                    <a:gd name="connsiteX3" fmla="*/ 89298 w 89390"/>
                    <a:gd name="connsiteY3" fmla="*/ 459454 h 539238"/>
                    <a:gd name="connsiteX4" fmla="*/ 73455 w 89390"/>
                    <a:gd name="connsiteY4" fmla="*/ 100821 h 539238"/>
                    <a:gd name="connsiteX5" fmla="*/ 56172 w 89390"/>
                    <a:gd name="connsiteY5" fmla="*/ 20164 h 539238"/>
                    <a:gd name="connsiteX6" fmla="*/ 0 w 89390"/>
                    <a:gd name="connsiteY6" fmla="*/ 0 h 539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390" h="539238">
                      <a:moveTo>
                        <a:pt x="0" y="0"/>
                      </a:moveTo>
                      <a:cubicBezTo>
                        <a:pt x="0" y="0"/>
                        <a:pt x="17284" y="66254"/>
                        <a:pt x="14403" y="141149"/>
                      </a:cubicBezTo>
                      <a:cubicBezTo>
                        <a:pt x="14403" y="217484"/>
                        <a:pt x="34567" y="531469"/>
                        <a:pt x="38888" y="538670"/>
                      </a:cubicBezTo>
                      <a:cubicBezTo>
                        <a:pt x="43209" y="544431"/>
                        <a:pt x="87858" y="505543"/>
                        <a:pt x="89298" y="459454"/>
                      </a:cubicBezTo>
                      <a:cubicBezTo>
                        <a:pt x="90739" y="413364"/>
                        <a:pt x="74895" y="129627"/>
                        <a:pt x="73455" y="100821"/>
                      </a:cubicBezTo>
                      <a:cubicBezTo>
                        <a:pt x="70575" y="72015"/>
                        <a:pt x="61933" y="24485"/>
                        <a:pt x="56172" y="20164"/>
                      </a:cubicBezTo>
                      <a:cubicBezTo>
                        <a:pt x="48970" y="14403"/>
                        <a:pt x="8642" y="1440"/>
                        <a:pt x="0" y="0"/>
                      </a:cubicBez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7" name="Forma livre: Forma 354">
                  <a:extLst>
                    <a:ext uri="{FF2B5EF4-FFF2-40B4-BE49-F238E27FC236}">
                      <a16:creationId xmlns:a16="http://schemas.microsoft.com/office/drawing/2014/main" id="{75D0E2BB-7644-46CD-904B-70DBB7ED5947}"/>
                    </a:ext>
                  </a:extLst>
                </p:cNvPr>
                <p:cNvSpPr/>
                <p:nvPr/>
              </p:nvSpPr>
              <p:spPr>
                <a:xfrm>
                  <a:off x="7765031" y="1560938"/>
                  <a:ext cx="43208" cy="44649"/>
                </a:xfrm>
                <a:custGeom>
                  <a:avLst/>
                  <a:gdLst>
                    <a:gd name="connsiteX0" fmla="*/ 43209 w 43208"/>
                    <a:gd name="connsiteY0" fmla="*/ 14403 h 44649"/>
                    <a:gd name="connsiteX1" fmla="*/ 28806 w 43208"/>
                    <a:gd name="connsiteY1" fmla="*/ 44649 h 44649"/>
                    <a:gd name="connsiteX2" fmla="*/ 0 w 43208"/>
                    <a:gd name="connsiteY2" fmla="*/ 21604 h 44649"/>
                    <a:gd name="connsiteX3" fmla="*/ 17283 w 43208"/>
                    <a:gd name="connsiteY3" fmla="*/ 0 h 44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208" h="44649">
                      <a:moveTo>
                        <a:pt x="43209" y="14403"/>
                      </a:moveTo>
                      <a:lnTo>
                        <a:pt x="28806" y="44649"/>
                      </a:lnTo>
                      <a:lnTo>
                        <a:pt x="0" y="21604"/>
                      </a:lnTo>
                      <a:lnTo>
                        <a:pt x="1728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8" name="Forma livre: Forma 355">
                  <a:extLst>
                    <a:ext uri="{FF2B5EF4-FFF2-40B4-BE49-F238E27FC236}">
                      <a16:creationId xmlns:a16="http://schemas.microsoft.com/office/drawing/2014/main" id="{B12A9A5F-F96D-4171-ABE4-7C345BFED00E}"/>
                    </a:ext>
                  </a:extLst>
                </p:cNvPr>
                <p:cNvSpPr/>
                <p:nvPr/>
              </p:nvSpPr>
              <p:spPr>
                <a:xfrm>
                  <a:off x="7775113" y="1582542"/>
                  <a:ext cx="47529" cy="306782"/>
                </a:xfrm>
                <a:custGeom>
                  <a:avLst/>
                  <a:gdLst>
                    <a:gd name="connsiteX0" fmla="*/ 24485 w 47529"/>
                    <a:gd name="connsiteY0" fmla="*/ 4321 h 306782"/>
                    <a:gd name="connsiteX1" fmla="*/ 47530 w 47529"/>
                    <a:gd name="connsiteY1" fmla="*/ 275096 h 306782"/>
                    <a:gd name="connsiteX2" fmla="*/ 28806 w 47529"/>
                    <a:gd name="connsiteY2" fmla="*/ 306783 h 306782"/>
                    <a:gd name="connsiteX3" fmla="*/ 4321 w 47529"/>
                    <a:gd name="connsiteY3" fmla="*/ 280857 h 306782"/>
                    <a:gd name="connsiteX4" fmla="*/ 0 w 47529"/>
                    <a:gd name="connsiteY4" fmla="*/ 0 h 306782"/>
                    <a:gd name="connsiteX5" fmla="*/ 24485 w 47529"/>
                    <a:gd name="connsiteY5" fmla="*/ 4321 h 306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529" h="306782">
                      <a:moveTo>
                        <a:pt x="24485" y="4321"/>
                      </a:moveTo>
                      <a:cubicBezTo>
                        <a:pt x="24485" y="4321"/>
                        <a:pt x="47530" y="260693"/>
                        <a:pt x="47530" y="275096"/>
                      </a:cubicBezTo>
                      <a:lnTo>
                        <a:pt x="28806" y="306783"/>
                      </a:lnTo>
                      <a:lnTo>
                        <a:pt x="4321" y="280857"/>
                      </a:lnTo>
                      <a:lnTo>
                        <a:pt x="0" y="0"/>
                      </a:lnTo>
                      <a:lnTo>
                        <a:pt x="24485" y="432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9" name="Forma livre: Forma 356">
                  <a:extLst>
                    <a:ext uri="{FF2B5EF4-FFF2-40B4-BE49-F238E27FC236}">
                      <a16:creationId xmlns:a16="http://schemas.microsoft.com/office/drawing/2014/main" id="{6FF45371-FD4A-464C-9751-58B523D93237}"/>
                    </a:ext>
                  </a:extLst>
                </p:cNvPr>
                <p:cNvSpPr/>
                <p:nvPr/>
              </p:nvSpPr>
              <p:spPr>
                <a:xfrm>
                  <a:off x="7644959" y="1409940"/>
                  <a:ext cx="51969" cy="66046"/>
                </a:xfrm>
                <a:custGeom>
                  <a:avLst/>
                  <a:gdLst>
                    <a:gd name="connsiteX0" fmla="*/ 37975 w 51969"/>
                    <a:gd name="connsiteY0" fmla="*/ 21371 h 66046"/>
                    <a:gd name="connsiteX1" fmla="*/ 3408 w 51969"/>
                    <a:gd name="connsiteY1" fmla="*/ 1207 h 66046"/>
                    <a:gd name="connsiteX2" fmla="*/ 45177 w 51969"/>
                    <a:gd name="connsiteY2" fmla="*/ 66021 h 66046"/>
                    <a:gd name="connsiteX3" fmla="*/ 37975 w 51969"/>
                    <a:gd name="connsiteY3" fmla="*/ 21371 h 6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69" h="66046">
                      <a:moveTo>
                        <a:pt x="37975" y="21371"/>
                      </a:moveTo>
                      <a:cubicBezTo>
                        <a:pt x="37975" y="21371"/>
                        <a:pt x="17811" y="-5994"/>
                        <a:pt x="3408" y="1207"/>
                      </a:cubicBezTo>
                      <a:cubicBezTo>
                        <a:pt x="-10995" y="8409"/>
                        <a:pt x="23572" y="67461"/>
                        <a:pt x="45177" y="66021"/>
                      </a:cubicBezTo>
                      <a:cubicBezTo>
                        <a:pt x="63900" y="64580"/>
                        <a:pt x="37975" y="21371"/>
                        <a:pt x="37975" y="21371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0" name="Forma livre: Forma 357">
                  <a:extLst>
                    <a:ext uri="{FF2B5EF4-FFF2-40B4-BE49-F238E27FC236}">
                      <a16:creationId xmlns:a16="http://schemas.microsoft.com/office/drawing/2014/main" id="{AFAD1F26-8D7E-439A-9199-D5C69A5DDA89}"/>
                    </a:ext>
                  </a:extLst>
                </p:cNvPr>
                <p:cNvSpPr/>
                <p:nvPr/>
              </p:nvSpPr>
              <p:spPr>
                <a:xfrm>
                  <a:off x="7531703" y="2005989"/>
                  <a:ext cx="90738" cy="111973"/>
                </a:xfrm>
                <a:custGeom>
                  <a:avLst/>
                  <a:gdLst>
                    <a:gd name="connsiteX0" fmla="*/ 28806 w 90738"/>
                    <a:gd name="connsiteY0" fmla="*/ 0 h 111973"/>
                    <a:gd name="connsiteX1" fmla="*/ 90739 w 90738"/>
                    <a:gd name="connsiteY1" fmla="*/ 34567 h 111973"/>
                    <a:gd name="connsiteX2" fmla="*/ 64813 w 90738"/>
                    <a:gd name="connsiteY2" fmla="*/ 43209 h 111973"/>
                    <a:gd name="connsiteX3" fmla="*/ 76336 w 90738"/>
                    <a:gd name="connsiteY3" fmla="*/ 105142 h 111973"/>
                    <a:gd name="connsiteX4" fmla="*/ 18724 w 90738"/>
                    <a:gd name="connsiteY4" fmla="*/ 89298 h 111973"/>
                    <a:gd name="connsiteX5" fmla="*/ 0 w 90738"/>
                    <a:gd name="connsiteY5" fmla="*/ 33127 h 111973"/>
                    <a:gd name="connsiteX6" fmla="*/ 28806 w 90738"/>
                    <a:gd name="connsiteY6" fmla="*/ 0 h 111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738" h="111973">
                      <a:moveTo>
                        <a:pt x="28806" y="0"/>
                      </a:moveTo>
                      <a:cubicBezTo>
                        <a:pt x="28806" y="0"/>
                        <a:pt x="90739" y="11522"/>
                        <a:pt x="90739" y="34567"/>
                      </a:cubicBezTo>
                      <a:cubicBezTo>
                        <a:pt x="89298" y="51851"/>
                        <a:pt x="64813" y="43209"/>
                        <a:pt x="64813" y="43209"/>
                      </a:cubicBezTo>
                      <a:cubicBezTo>
                        <a:pt x="64813" y="43209"/>
                        <a:pt x="84977" y="90739"/>
                        <a:pt x="76336" y="105142"/>
                      </a:cubicBezTo>
                      <a:cubicBezTo>
                        <a:pt x="67694" y="120985"/>
                        <a:pt x="27366" y="106582"/>
                        <a:pt x="18724" y="89298"/>
                      </a:cubicBezTo>
                      <a:cubicBezTo>
                        <a:pt x="10082" y="70574"/>
                        <a:pt x="0" y="33127"/>
                        <a:pt x="0" y="33127"/>
                      </a:cubicBezTo>
                      <a:lnTo>
                        <a:pt x="28806" y="0"/>
                      </a:lnTo>
                      <a:close/>
                    </a:path>
                  </a:pathLst>
                </a:custGeom>
                <a:solidFill>
                  <a:srgbClr val="FF8654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1" name="Forma livre: Forma 358">
                  <a:extLst>
                    <a:ext uri="{FF2B5EF4-FFF2-40B4-BE49-F238E27FC236}">
                      <a16:creationId xmlns:a16="http://schemas.microsoft.com/office/drawing/2014/main" id="{6FEFE7C3-C13E-4CE9-B78A-E850E928911C}"/>
                    </a:ext>
                  </a:extLst>
                </p:cNvPr>
                <p:cNvSpPr/>
                <p:nvPr/>
              </p:nvSpPr>
              <p:spPr>
                <a:xfrm>
                  <a:off x="8153910" y="1567893"/>
                  <a:ext cx="97820" cy="120870"/>
                </a:xfrm>
                <a:custGeom>
                  <a:avLst/>
                  <a:gdLst>
                    <a:gd name="connsiteX0" fmla="*/ 0 w 97820"/>
                    <a:gd name="connsiteY0" fmla="*/ 88104 h 120870"/>
                    <a:gd name="connsiteX1" fmla="*/ 15843 w 97820"/>
                    <a:gd name="connsiteY1" fmla="*/ 47776 h 120870"/>
                    <a:gd name="connsiteX2" fmla="*/ 30246 w 97820"/>
                    <a:gd name="connsiteY2" fmla="*/ 246 h 120870"/>
                    <a:gd name="connsiteX3" fmla="*/ 47530 w 97820"/>
                    <a:gd name="connsiteY3" fmla="*/ 34813 h 120870"/>
                    <a:gd name="connsiteX4" fmla="*/ 46089 w 97820"/>
                    <a:gd name="connsiteY4" fmla="*/ 49216 h 120870"/>
                    <a:gd name="connsiteX5" fmla="*/ 95059 w 97820"/>
                    <a:gd name="connsiteY5" fmla="*/ 42015 h 120870"/>
                    <a:gd name="connsiteX6" fmla="*/ 89298 w 97820"/>
                    <a:gd name="connsiteY6" fmla="*/ 66500 h 120870"/>
                    <a:gd name="connsiteX7" fmla="*/ 67694 w 97820"/>
                    <a:gd name="connsiteY7" fmla="*/ 114030 h 120870"/>
                    <a:gd name="connsiteX8" fmla="*/ 15843 w 97820"/>
                    <a:gd name="connsiteY8" fmla="*/ 116910 h 120870"/>
                    <a:gd name="connsiteX9" fmla="*/ 0 w 97820"/>
                    <a:gd name="connsiteY9" fmla="*/ 88104 h 12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820" h="120870">
                      <a:moveTo>
                        <a:pt x="0" y="88104"/>
                      </a:moveTo>
                      <a:cubicBezTo>
                        <a:pt x="0" y="88104"/>
                        <a:pt x="4321" y="57858"/>
                        <a:pt x="15843" y="47776"/>
                      </a:cubicBezTo>
                      <a:cubicBezTo>
                        <a:pt x="27366" y="34813"/>
                        <a:pt x="20164" y="1687"/>
                        <a:pt x="30246" y="246"/>
                      </a:cubicBezTo>
                      <a:cubicBezTo>
                        <a:pt x="41768" y="-2634"/>
                        <a:pt x="48970" y="20410"/>
                        <a:pt x="47530" y="34813"/>
                      </a:cubicBezTo>
                      <a:cubicBezTo>
                        <a:pt x="46089" y="49216"/>
                        <a:pt x="46089" y="49216"/>
                        <a:pt x="46089" y="49216"/>
                      </a:cubicBezTo>
                      <a:cubicBezTo>
                        <a:pt x="46089" y="49216"/>
                        <a:pt x="86418" y="30493"/>
                        <a:pt x="95059" y="42015"/>
                      </a:cubicBezTo>
                      <a:cubicBezTo>
                        <a:pt x="103701" y="53537"/>
                        <a:pt x="89298" y="66500"/>
                        <a:pt x="89298" y="66500"/>
                      </a:cubicBezTo>
                      <a:cubicBezTo>
                        <a:pt x="89298" y="66500"/>
                        <a:pt x="87858" y="103948"/>
                        <a:pt x="67694" y="114030"/>
                      </a:cubicBezTo>
                      <a:cubicBezTo>
                        <a:pt x="47530" y="124112"/>
                        <a:pt x="23045" y="121231"/>
                        <a:pt x="15843" y="116910"/>
                      </a:cubicBezTo>
                      <a:cubicBezTo>
                        <a:pt x="7201" y="111149"/>
                        <a:pt x="0" y="88104"/>
                        <a:pt x="0" y="88104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42" name="Graphic 6">
                  <a:extLst>
                    <a:ext uri="{FF2B5EF4-FFF2-40B4-BE49-F238E27FC236}">
                      <a16:creationId xmlns:a16="http://schemas.microsoft.com/office/drawing/2014/main" id="{E25AC15E-5B23-434D-8AF9-2624E3690701}"/>
                    </a:ext>
                  </a:extLst>
                </p:cNvPr>
                <p:cNvGrpSpPr/>
                <p:nvPr/>
              </p:nvGrpSpPr>
              <p:grpSpPr>
                <a:xfrm>
                  <a:off x="7459868" y="1593370"/>
                  <a:ext cx="197835" cy="457088"/>
                  <a:chOff x="7459868" y="1593370"/>
                  <a:chExt cx="197835" cy="457088"/>
                </a:xfrm>
                <a:solidFill>
                  <a:srgbClr val="159BEB"/>
                </a:solidFill>
              </p:grpSpPr>
              <p:sp>
                <p:nvSpPr>
                  <p:cNvPr id="343" name="Forma livre: Forma 360">
                    <a:extLst>
                      <a:ext uri="{FF2B5EF4-FFF2-40B4-BE49-F238E27FC236}">
                        <a16:creationId xmlns:a16="http://schemas.microsoft.com/office/drawing/2014/main" id="{7FF823A2-E424-45C7-BA7B-B3B55B2A1DFB}"/>
                      </a:ext>
                    </a:extLst>
                  </p:cNvPr>
                  <p:cNvSpPr/>
                  <p:nvPr/>
                </p:nvSpPr>
                <p:spPr>
                  <a:xfrm>
                    <a:off x="7463780" y="1593370"/>
                    <a:ext cx="193923" cy="260642"/>
                  </a:xfrm>
                  <a:custGeom>
                    <a:avLst/>
                    <a:gdLst>
                      <a:gd name="connsiteX0" fmla="*/ 23274 w 193923"/>
                      <a:gd name="connsiteY0" fmla="*/ 254186 h 260642"/>
                      <a:gd name="connsiteX1" fmla="*/ 23274 w 193923"/>
                      <a:gd name="connsiteY1" fmla="*/ 254186 h 260642"/>
                      <a:gd name="connsiteX2" fmla="*/ 88087 w 193923"/>
                      <a:gd name="connsiteY2" fmla="*/ 238343 h 260642"/>
                      <a:gd name="connsiteX3" fmla="*/ 187467 w 193923"/>
                      <a:gd name="connsiteY3" fmla="*/ 71269 h 260642"/>
                      <a:gd name="connsiteX4" fmla="*/ 171624 w 193923"/>
                      <a:gd name="connsiteY4" fmla="*/ 6456 h 260642"/>
                      <a:gd name="connsiteX5" fmla="*/ 171624 w 193923"/>
                      <a:gd name="connsiteY5" fmla="*/ 6456 h 260642"/>
                      <a:gd name="connsiteX6" fmla="*/ 106811 w 193923"/>
                      <a:gd name="connsiteY6" fmla="*/ 22299 h 260642"/>
                      <a:gd name="connsiteX7" fmla="*/ 7430 w 193923"/>
                      <a:gd name="connsiteY7" fmla="*/ 189373 h 260642"/>
                      <a:gd name="connsiteX8" fmla="*/ 23274 w 193923"/>
                      <a:gd name="connsiteY8" fmla="*/ 254186 h 260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3923" h="260642">
                        <a:moveTo>
                          <a:pt x="23274" y="254186"/>
                        </a:moveTo>
                        <a:lnTo>
                          <a:pt x="23274" y="254186"/>
                        </a:lnTo>
                        <a:cubicBezTo>
                          <a:pt x="46318" y="267149"/>
                          <a:pt x="75124" y="259948"/>
                          <a:pt x="88087" y="238343"/>
                        </a:cubicBezTo>
                        <a:lnTo>
                          <a:pt x="187467" y="71269"/>
                        </a:lnTo>
                        <a:cubicBezTo>
                          <a:pt x="200430" y="48224"/>
                          <a:pt x="193229" y="19418"/>
                          <a:pt x="171624" y="6456"/>
                        </a:cubicBezTo>
                        <a:lnTo>
                          <a:pt x="171624" y="6456"/>
                        </a:lnTo>
                        <a:cubicBezTo>
                          <a:pt x="148579" y="-6507"/>
                          <a:pt x="119773" y="695"/>
                          <a:pt x="106811" y="22299"/>
                        </a:cubicBezTo>
                        <a:lnTo>
                          <a:pt x="7430" y="189373"/>
                        </a:lnTo>
                        <a:cubicBezTo>
                          <a:pt x="-6972" y="212418"/>
                          <a:pt x="229" y="241224"/>
                          <a:pt x="23274" y="254186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4" name="Forma livre: Forma 361">
                    <a:extLst>
                      <a:ext uri="{FF2B5EF4-FFF2-40B4-BE49-F238E27FC236}">
                        <a16:creationId xmlns:a16="http://schemas.microsoft.com/office/drawing/2014/main" id="{9B58E008-6725-4D7C-9102-FEA513CE3B71}"/>
                      </a:ext>
                    </a:extLst>
                  </p:cNvPr>
                  <p:cNvSpPr/>
                  <p:nvPr/>
                </p:nvSpPr>
                <p:spPr>
                  <a:xfrm>
                    <a:off x="7459868" y="1767155"/>
                    <a:ext cx="142230" cy="283303"/>
                  </a:xfrm>
                  <a:custGeom>
                    <a:avLst/>
                    <a:gdLst>
                      <a:gd name="connsiteX0" fmla="*/ 35828 w 142230"/>
                      <a:gd name="connsiteY0" fmla="*/ 1185 h 283303"/>
                      <a:gd name="connsiteX1" fmla="*/ 35828 w 142230"/>
                      <a:gd name="connsiteY1" fmla="*/ 1185 h 283303"/>
                      <a:gd name="connsiteX2" fmla="*/ 1261 w 142230"/>
                      <a:gd name="connsiteY2" fmla="*/ 58797 h 283303"/>
                      <a:gd name="connsiteX3" fmla="*/ 48791 w 142230"/>
                      <a:gd name="connsiteY3" fmla="*/ 247475 h 283303"/>
                      <a:gd name="connsiteX4" fmla="*/ 106402 w 142230"/>
                      <a:gd name="connsiteY4" fmla="*/ 282042 h 283303"/>
                      <a:gd name="connsiteX5" fmla="*/ 106402 w 142230"/>
                      <a:gd name="connsiteY5" fmla="*/ 282042 h 283303"/>
                      <a:gd name="connsiteX6" fmla="*/ 140970 w 142230"/>
                      <a:gd name="connsiteY6" fmla="*/ 224431 h 283303"/>
                      <a:gd name="connsiteX7" fmla="*/ 93440 w 142230"/>
                      <a:gd name="connsiteY7" fmla="*/ 35752 h 283303"/>
                      <a:gd name="connsiteX8" fmla="*/ 35828 w 142230"/>
                      <a:gd name="connsiteY8" fmla="*/ 1185 h 283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2230" h="283303">
                        <a:moveTo>
                          <a:pt x="35828" y="1185"/>
                        </a:moveTo>
                        <a:lnTo>
                          <a:pt x="35828" y="1185"/>
                        </a:lnTo>
                        <a:cubicBezTo>
                          <a:pt x="9903" y="6946"/>
                          <a:pt x="-4500" y="32871"/>
                          <a:pt x="1261" y="58797"/>
                        </a:cubicBezTo>
                        <a:lnTo>
                          <a:pt x="48791" y="247475"/>
                        </a:lnTo>
                        <a:cubicBezTo>
                          <a:pt x="54552" y="273401"/>
                          <a:pt x="80477" y="287804"/>
                          <a:pt x="106402" y="282042"/>
                        </a:cubicBezTo>
                        <a:lnTo>
                          <a:pt x="106402" y="282042"/>
                        </a:lnTo>
                        <a:cubicBezTo>
                          <a:pt x="132328" y="276281"/>
                          <a:pt x="146731" y="250356"/>
                          <a:pt x="140970" y="224431"/>
                        </a:cubicBezTo>
                        <a:lnTo>
                          <a:pt x="93440" y="35752"/>
                        </a:lnTo>
                        <a:cubicBezTo>
                          <a:pt x="87679" y="11267"/>
                          <a:pt x="61753" y="-4576"/>
                          <a:pt x="35828" y="1185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11" name="Graphic 6">
                <a:extLst>
                  <a:ext uri="{FF2B5EF4-FFF2-40B4-BE49-F238E27FC236}">
                    <a16:creationId xmlns:a16="http://schemas.microsoft.com/office/drawing/2014/main" id="{108A5B1A-38F1-4970-A873-B9E52D8AF7AB}"/>
                  </a:ext>
                </a:extLst>
              </p:cNvPr>
              <p:cNvGrpSpPr/>
              <p:nvPr/>
            </p:nvGrpSpPr>
            <p:grpSpPr>
              <a:xfrm>
                <a:off x="7312778" y="1499005"/>
                <a:ext cx="2223814" cy="1346675"/>
                <a:chOff x="7312778" y="1499005"/>
                <a:chExt cx="2223814" cy="1346675"/>
              </a:xfrm>
              <a:solidFill>
                <a:schemeClr val="accent1"/>
              </a:solidFill>
            </p:grpSpPr>
            <p:sp>
              <p:nvSpPr>
                <p:cNvPr id="312" name="Forma livre: Forma 329">
                  <a:extLst>
                    <a:ext uri="{FF2B5EF4-FFF2-40B4-BE49-F238E27FC236}">
                      <a16:creationId xmlns:a16="http://schemas.microsoft.com/office/drawing/2014/main" id="{047E018B-6DAB-46C8-A91C-A5F1419BB8F7}"/>
                    </a:ext>
                  </a:extLst>
                </p:cNvPr>
                <p:cNvSpPr/>
                <p:nvPr/>
              </p:nvSpPr>
              <p:spPr>
                <a:xfrm>
                  <a:off x="8852453" y="1712169"/>
                  <a:ext cx="10082" cy="99380"/>
                </a:xfrm>
                <a:custGeom>
                  <a:avLst/>
                  <a:gdLst>
                    <a:gd name="connsiteX0" fmla="*/ 10082 w 10082"/>
                    <a:gd name="connsiteY0" fmla="*/ 41768 h 99380"/>
                    <a:gd name="connsiteX1" fmla="*/ 10082 w 10082"/>
                    <a:gd name="connsiteY1" fmla="*/ 99380 h 99380"/>
                    <a:gd name="connsiteX2" fmla="*/ 0 w 10082"/>
                    <a:gd name="connsiteY2" fmla="*/ 57612 h 99380"/>
                    <a:gd name="connsiteX3" fmla="*/ 0 w 10082"/>
                    <a:gd name="connsiteY3" fmla="*/ 0 h 99380"/>
                    <a:gd name="connsiteX4" fmla="*/ 10082 w 10082"/>
                    <a:gd name="connsiteY4" fmla="*/ 41768 h 9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82" h="99380">
                      <a:moveTo>
                        <a:pt x="10082" y="41768"/>
                      </a:moveTo>
                      <a:lnTo>
                        <a:pt x="10082" y="99380"/>
                      </a:lnTo>
                      <a:cubicBezTo>
                        <a:pt x="2881" y="84977"/>
                        <a:pt x="0" y="70574"/>
                        <a:pt x="0" y="57612"/>
                      </a:cubicBezTo>
                      <a:lnTo>
                        <a:pt x="0" y="0"/>
                      </a:lnTo>
                      <a:cubicBezTo>
                        <a:pt x="0" y="12963"/>
                        <a:pt x="2881" y="27366"/>
                        <a:pt x="10082" y="41768"/>
                      </a:cubicBezTo>
                    </a:path>
                  </a:pathLst>
                </a:custGeom>
                <a:solidFill>
                  <a:srgbClr val="852200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3" name="Forma livre: Forma 330">
                  <a:extLst>
                    <a:ext uri="{FF2B5EF4-FFF2-40B4-BE49-F238E27FC236}">
                      <a16:creationId xmlns:a16="http://schemas.microsoft.com/office/drawing/2014/main" id="{0C03112B-B223-49E8-8837-00A0ED9EE8CD}"/>
                    </a:ext>
                  </a:extLst>
                </p:cNvPr>
                <p:cNvSpPr/>
                <p:nvPr/>
              </p:nvSpPr>
              <p:spPr>
                <a:xfrm>
                  <a:off x="7966672" y="1753937"/>
                  <a:ext cx="301021" cy="181477"/>
                </a:xfrm>
                <a:custGeom>
                  <a:avLst/>
                  <a:gdLst>
                    <a:gd name="connsiteX0" fmla="*/ 240529 w 301021"/>
                    <a:gd name="connsiteY0" fmla="*/ 34567 h 181477"/>
                    <a:gd name="connsiteX1" fmla="*/ 218925 w 301021"/>
                    <a:gd name="connsiteY1" fmla="*/ 23045 h 181477"/>
                    <a:gd name="connsiteX2" fmla="*/ 216044 w 301021"/>
                    <a:gd name="connsiteY2" fmla="*/ 21604 h 181477"/>
                    <a:gd name="connsiteX3" fmla="*/ 213164 w 301021"/>
                    <a:gd name="connsiteY3" fmla="*/ 20164 h 181477"/>
                    <a:gd name="connsiteX4" fmla="*/ 195880 w 301021"/>
                    <a:gd name="connsiteY4" fmla="*/ 14403 h 181477"/>
                    <a:gd name="connsiteX5" fmla="*/ 190119 w 301021"/>
                    <a:gd name="connsiteY5" fmla="*/ 12963 h 181477"/>
                    <a:gd name="connsiteX6" fmla="*/ 190119 w 301021"/>
                    <a:gd name="connsiteY6" fmla="*/ 12963 h 181477"/>
                    <a:gd name="connsiteX7" fmla="*/ 168514 w 301021"/>
                    <a:gd name="connsiteY7" fmla="*/ 7201 h 181477"/>
                    <a:gd name="connsiteX8" fmla="*/ 164193 w 301021"/>
                    <a:gd name="connsiteY8" fmla="*/ 7201 h 181477"/>
                    <a:gd name="connsiteX9" fmla="*/ 156992 w 301021"/>
                    <a:gd name="connsiteY9" fmla="*/ 5761 h 181477"/>
                    <a:gd name="connsiteX10" fmla="*/ 145470 w 301021"/>
                    <a:gd name="connsiteY10" fmla="*/ 4321 h 181477"/>
                    <a:gd name="connsiteX11" fmla="*/ 135388 w 301021"/>
                    <a:gd name="connsiteY11" fmla="*/ 2881 h 181477"/>
                    <a:gd name="connsiteX12" fmla="*/ 128186 w 301021"/>
                    <a:gd name="connsiteY12" fmla="*/ 1440 h 181477"/>
                    <a:gd name="connsiteX13" fmla="*/ 123865 w 301021"/>
                    <a:gd name="connsiteY13" fmla="*/ 1440 h 181477"/>
                    <a:gd name="connsiteX14" fmla="*/ 100821 w 301021"/>
                    <a:gd name="connsiteY14" fmla="*/ 0 h 181477"/>
                    <a:gd name="connsiteX15" fmla="*/ 99380 w 301021"/>
                    <a:gd name="connsiteY15" fmla="*/ 0 h 181477"/>
                    <a:gd name="connsiteX16" fmla="*/ 95059 w 301021"/>
                    <a:gd name="connsiteY16" fmla="*/ 0 h 181477"/>
                    <a:gd name="connsiteX17" fmla="*/ 74895 w 301021"/>
                    <a:gd name="connsiteY17" fmla="*/ 0 h 181477"/>
                    <a:gd name="connsiteX18" fmla="*/ 70574 w 301021"/>
                    <a:gd name="connsiteY18" fmla="*/ 0 h 181477"/>
                    <a:gd name="connsiteX19" fmla="*/ 57612 w 301021"/>
                    <a:gd name="connsiteY19" fmla="*/ 1440 h 181477"/>
                    <a:gd name="connsiteX20" fmla="*/ 46089 w 301021"/>
                    <a:gd name="connsiteY20" fmla="*/ 2881 h 181477"/>
                    <a:gd name="connsiteX21" fmla="*/ 40328 w 301021"/>
                    <a:gd name="connsiteY21" fmla="*/ 4321 h 181477"/>
                    <a:gd name="connsiteX22" fmla="*/ 18724 w 301021"/>
                    <a:gd name="connsiteY22" fmla="*/ 7201 h 181477"/>
                    <a:gd name="connsiteX23" fmla="*/ 8642 w 301021"/>
                    <a:gd name="connsiteY23" fmla="*/ 8642 h 181477"/>
                    <a:gd name="connsiteX24" fmla="*/ 0 w 301021"/>
                    <a:gd name="connsiteY24" fmla="*/ 10082 h 181477"/>
                    <a:gd name="connsiteX25" fmla="*/ 0 w 301021"/>
                    <a:gd name="connsiteY25" fmla="*/ 67694 h 181477"/>
                    <a:gd name="connsiteX26" fmla="*/ 18724 w 301021"/>
                    <a:gd name="connsiteY26" fmla="*/ 64813 h 181477"/>
                    <a:gd name="connsiteX27" fmla="*/ 40328 w 301021"/>
                    <a:gd name="connsiteY27" fmla="*/ 61933 h 181477"/>
                    <a:gd name="connsiteX28" fmla="*/ 57612 w 301021"/>
                    <a:gd name="connsiteY28" fmla="*/ 60492 h 181477"/>
                    <a:gd name="connsiteX29" fmla="*/ 70574 w 301021"/>
                    <a:gd name="connsiteY29" fmla="*/ 59052 h 181477"/>
                    <a:gd name="connsiteX30" fmla="*/ 95059 w 301021"/>
                    <a:gd name="connsiteY30" fmla="*/ 59052 h 181477"/>
                    <a:gd name="connsiteX31" fmla="*/ 99380 w 301021"/>
                    <a:gd name="connsiteY31" fmla="*/ 59052 h 181477"/>
                    <a:gd name="connsiteX32" fmla="*/ 128186 w 301021"/>
                    <a:gd name="connsiteY32" fmla="*/ 60492 h 181477"/>
                    <a:gd name="connsiteX33" fmla="*/ 135388 w 301021"/>
                    <a:gd name="connsiteY33" fmla="*/ 61933 h 181477"/>
                    <a:gd name="connsiteX34" fmla="*/ 156992 w 301021"/>
                    <a:gd name="connsiteY34" fmla="*/ 64813 h 181477"/>
                    <a:gd name="connsiteX35" fmla="*/ 164193 w 301021"/>
                    <a:gd name="connsiteY35" fmla="*/ 66254 h 181477"/>
                    <a:gd name="connsiteX36" fmla="*/ 190119 w 301021"/>
                    <a:gd name="connsiteY36" fmla="*/ 72015 h 181477"/>
                    <a:gd name="connsiteX37" fmla="*/ 195880 w 301021"/>
                    <a:gd name="connsiteY37" fmla="*/ 73455 h 181477"/>
                    <a:gd name="connsiteX38" fmla="*/ 216044 w 301021"/>
                    <a:gd name="connsiteY38" fmla="*/ 80657 h 181477"/>
                    <a:gd name="connsiteX39" fmla="*/ 218925 w 301021"/>
                    <a:gd name="connsiteY39" fmla="*/ 82097 h 181477"/>
                    <a:gd name="connsiteX40" fmla="*/ 240529 w 301021"/>
                    <a:gd name="connsiteY40" fmla="*/ 93619 h 181477"/>
                    <a:gd name="connsiteX41" fmla="*/ 301021 w 301021"/>
                    <a:gd name="connsiteY41" fmla="*/ 181477 h 181477"/>
                    <a:gd name="connsiteX42" fmla="*/ 301021 w 301021"/>
                    <a:gd name="connsiteY42" fmla="*/ 123865 h 181477"/>
                    <a:gd name="connsiteX43" fmla="*/ 240529 w 301021"/>
                    <a:gd name="connsiteY43" fmla="*/ 34567 h 181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301021" h="181477">
                      <a:moveTo>
                        <a:pt x="240529" y="34567"/>
                      </a:moveTo>
                      <a:cubicBezTo>
                        <a:pt x="233328" y="30246"/>
                        <a:pt x="226126" y="27366"/>
                        <a:pt x="218925" y="23045"/>
                      </a:cubicBezTo>
                      <a:cubicBezTo>
                        <a:pt x="217484" y="23045"/>
                        <a:pt x="216044" y="21604"/>
                        <a:pt x="216044" y="21604"/>
                      </a:cubicBezTo>
                      <a:cubicBezTo>
                        <a:pt x="214604" y="21604"/>
                        <a:pt x="214604" y="20164"/>
                        <a:pt x="213164" y="20164"/>
                      </a:cubicBezTo>
                      <a:cubicBezTo>
                        <a:pt x="207402" y="17284"/>
                        <a:pt x="201641" y="15843"/>
                        <a:pt x="195880" y="14403"/>
                      </a:cubicBezTo>
                      <a:cubicBezTo>
                        <a:pt x="194440" y="14403"/>
                        <a:pt x="191559" y="12963"/>
                        <a:pt x="190119" y="12963"/>
                      </a:cubicBezTo>
                      <a:cubicBezTo>
                        <a:pt x="190119" y="12963"/>
                        <a:pt x="190119" y="12963"/>
                        <a:pt x="190119" y="12963"/>
                      </a:cubicBezTo>
                      <a:cubicBezTo>
                        <a:pt x="182917" y="11522"/>
                        <a:pt x="175716" y="8642"/>
                        <a:pt x="168514" y="7201"/>
                      </a:cubicBezTo>
                      <a:cubicBezTo>
                        <a:pt x="167074" y="7201"/>
                        <a:pt x="165634" y="7201"/>
                        <a:pt x="164193" y="7201"/>
                      </a:cubicBezTo>
                      <a:cubicBezTo>
                        <a:pt x="161313" y="7201"/>
                        <a:pt x="159873" y="5761"/>
                        <a:pt x="156992" y="5761"/>
                      </a:cubicBezTo>
                      <a:cubicBezTo>
                        <a:pt x="152671" y="5761"/>
                        <a:pt x="149791" y="4321"/>
                        <a:pt x="145470" y="4321"/>
                      </a:cubicBezTo>
                      <a:cubicBezTo>
                        <a:pt x="142589" y="4321"/>
                        <a:pt x="138268" y="2881"/>
                        <a:pt x="135388" y="2881"/>
                      </a:cubicBezTo>
                      <a:cubicBezTo>
                        <a:pt x="132507" y="2881"/>
                        <a:pt x="131067" y="2881"/>
                        <a:pt x="128186" y="1440"/>
                      </a:cubicBezTo>
                      <a:cubicBezTo>
                        <a:pt x="126746" y="1440"/>
                        <a:pt x="125306" y="1440"/>
                        <a:pt x="123865" y="1440"/>
                      </a:cubicBezTo>
                      <a:cubicBezTo>
                        <a:pt x="116664" y="1440"/>
                        <a:pt x="108022" y="0"/>
                        <a:pt x="100821" y="0"/>
                      </a:cubicBezTo>
                      <a:cubicBezTo>
                        <a:pt x="100821" y="0"/>
                        <a:pt x="100821" y="0"/>
                        <a:pt x="99380" y="0"/>
                      </a:cubicBezTo>
                      <a:cubicBezTo>
                        <a:pt x="97940" y="0"/>
                        <a:pt x="96500" y="0"/>
                        <a:pt x="95059" y="0"/>
                      </a:cubicBezTo>
                      <a:cubicBezTo>
                        <a:pt x="87858" y="0"/>
                        <a:pt x="82097" y="0"/>
                        <a:pt x="74895" y="0"/>
                      </a:cubicBezTo>
                      <a:cubicBezTo>
                        <a:pt x="73455" y="0"/>
                        <a:pt x="72015" y="0"/>
                        <a:pt x="70574" y="0"/>
                      </a:cubicBezTo>
                      <a:cubicBezTo>
                        <a:pt x="66253" y="0"/>
                        <a:pt x="61933" y="0"/>
                        <a:pt x="57612" y="1440"/>
                      </a:cubicBezTo>
                      <a:cubicBezTo>
                        <a:pt x="53291" y="1440"/>
                        <a:pt x="48970" y="1440"/>
                        <a:pt x="46089" y="2881"/>
                      </a:cubicBezTo>
                      <a:cubicBezTo>
                        <a:pt x="44649" y="2881"/>
                        <a:pt x="41768" y="2881"/>
                        <a:pt x="40328" y="4321"/>
                      </a:cubicBezTo>
                      <a:cubicBezTo>
                        <a:pt x="33127" y="5761"/>
                        <a:pt x="25925" y="5761"/>
                        <a:pt x="18724" y="7201"/>
                      </a:cubicBezTo>
                      <a:cubicBezTo>
                        <a:pt x="15843" y="7201"/>
                        <a:pt x="11522" y="8642"/>
                        <a:pt x="8642" y="8642"/>
                      </a:cubicBezTo>
                      <a:cubicBezTo>
                        <a:pt x="5761" y="8642"/>
                        <a:pt x="2881" y="10082"/>
                        <a:pt x="0" y="10082"/>
                      </a:cubicBezTo>
                      <a:lnTo>
                        <a:pt x="0" y="67694"/>
                      </a:lnTo>
                      <a:cubicBezTo>
                        <a:pt x="5761" y="66254"/>
                        <a:pt x="11522" y="66254"/>
                        <a:pt x="18724" y="64813"/>
                      </a:cubicBezTo>
                      <a:cubicBezTo>
                        <a:pt x="25925" y="63373"/>
                        <a:pt x="33127" y="61933"/>
                        <a:pt x="40328" y="61933"/>
                      </a:cubicBezTo>
                      <a:cubicBezTo>
                        <a:pt x="46089" y="61933"/>
                        <a:pt x="51850" y="60492"/>
                        <a:pt x="57612" y="60492"/>
                      </a:cubicBezTo>
                      <a:cubicBezTo>
                        <a:pt x="61933" y="60492"/>
                        <a:pt x="66253" y="60492"/>
                        <a:pt x="70574" y="59052"/>
                      </a:cubicBezTo>
                      <a:cubicBezTo>
                        <a:pt x="79216" y="59052"/>
                        <a:pt x="86418" y="59052"/>
                        <a:pt x="95059" y="59052"/>
                      </a:cubicBezTo>
                      <a:cubicBezTo>
                        <a:pt x="96500" y="59052"/>
                        <a:pt x="97940" y="59052"/>
                        <a:pt x="99380" y="59052"/>
                      </a:cubicBezTo>
                      <a:cubicBezTo>
                        <a:pt x="109462" y="59052"/>
                        <a:pt x="118104" y="60492"/>
                        <a:pt x="128186" y="60492"/>
                      </a:cubicBezTo>
                      <a:cubicBezTo>
                        <a:pt x="131067" y="60492"/>
                        <a:pt x="132507" y="60492"/>
                        <a:pt x="135388" y="61933"/>
                      </a:cubicBezTo>
                      <a:cubicBezTo>
                        <a:pt x="142589" y="63373"/>
                        <a:pt x="149791" y="63373"/>
                        <a:pt x="156992" y="64813"/>
                      </a:cubicBezTo>
                      <a:cubicBezTo>
                        <a:pt x="159873" y="64813"/>
                        <a:pt x="161313" y="66254"/>
                        <a:pt x="164193" y="66254"/>
                      </a:cubicBezTo>
                      <a:cubicBezTo>
                        <a:pt x="172835" y="67694"/>
                        <a:pt x="181477" y="70574"/>
                        <a:pt x="190119" y="72015"/>
                      </a:cubicBezTo>
                      <a:cubicBezTo>
                        <a:pt x="191559" y="72015"/>
                        <a:pt x="194440" y="73455"/>
                        <a:pt x="195880" y="73455"/>
                      </a:cubicBezTo>
                      <a:cubicBezTo>
                        <a:pt x="203081" y="74895"/>
                        <a:pt x="208843" y="77776"/>
                        <a:pt x="216044" y="80657"/>
                      </a:cubicBezTo>
                      <a:cubicBezTo>
                        <a:pt x="217484" y="80657"/>
                        <a:pt x="218925" y="82097"/>
                        <a:pt x="218925" y="82097"/>
                      </a:cubicBezTo>
                      <a:cubicBezTo>
                        <a:pt x="226126" y="84977"/>
                        <a:pt x="233328" y="89298"/>
                        <a:pt x="240529" y="93619"/>
                      </a:cubicBezTo>
                      <a:cubicBezTo>
                        <a:pt x="280857" y="116664"/>
                        <a:pt x="301021" y="148350"/>
                        <a:pt x="301021" y="181477"/>
                      </a:cubicBezTo>
                      <a:lnTo>
                        <a:pt x="301021" y="123865"/>
                      </a:lnTo>
                      <a:cubicBezTo>
                        <a:pt x="301021" y="89298"/>
                        <a:pt x="280857" y="57612"/>
                        <a:pt x="240529" y="34567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4" name="Forma livre: Forma 331">
                  <a:extLst>
                    <a:ext uri="{FF2B5EF4-FFF2-40B4-BE49-F238E27FC236}">
                      <a16:creationId xmlns:a16="http://schemas.microsoft.com/office/drawing/2014/main" id="{95FC0C91-0A6E-42AB-8179-A3166A84E9FC}"/>
                    </a:ext>
                  </a:extLst>
                </p:cNvPr>
                <p:cNvSpPr/>
                <p:nvPr/>
              </p:nvSpPr>
              <p:spPr>
                <a:xfrm>
                  <a:off x="9088661" y="1769780"/>
                  <a:ext cx="280857" cy="178596"/>
                </a:xfrm>
                <a:custGeom>
                  <a:avLst/>
                  <a:gdLst>
                    <a:gd name="connsiteX0" fmla="*/ 280857 w 280857"/>
                    <a:gd name="connsiteY0" fmla="*/ 4321 h 178596"/>
                    <a:gd name="connsiteX1" fmla="*/ 279417 w 280857"/>
                    <a:gd name="connsiteY1" fmla="*/ 12963 h 178596"/>
                    <a:gd name="connsiteX2" fmla="*/ 277977 w 280857"/>
                    <a:gd name="connsiteY2" fmla="*/ 18724 h 178596"/>
                    <a:gd name="connsiteX3" fmla="*/ 276537 w 280857"/>
                    <a:gd name="connsiteY3" fmla="*/ 25925 h 178596"/>
                    <a:gd name="connsiteX4" fmla="*/ 275096 w 280857"/>
                    <a:gd name="connsiteY4" fmla="*/ 31686 h 178596"/>
                    <a:gd name="connsiteX5" fmla="*/ 272216 w 280857"/>
                    <a:gd name="connsiteY5" fmla="*/ 38888 h 178596"/>
                    <a:gd name="connsiteX6" fmla="*/ 269335 w 280857"/>
                    <a:gd name="connsiteY6" fmla="*/ 44649 h 178596"/>
                    <a:gd name="connsiteX7" fmla="*/ 265014 w 280857"/>
                    <a:gd name="connsiteY7" fmla="*/ 51851 h 178596"/>
                    <a:gd name="connsiteX8" fmla="*/ 262134 w 280857"/>
                    <a:gd name="connsiteY8" fmla="*/ 56171 h 178596"/>
                    <a:gd name="connsiteX9" fmla="*/ 253492 w 280857"/>
                    <a:gd name="connsiteY9" fmla="*/ 66254 h 178596"/>
                    <a:gd name="connsiteX10" fmla="*/ 250611 w 280857"/>
                    <a:gd name="connsiteY10" fmla="*/ 69134 h 178596"/>
                    <a:gd name="connsiteX11" fmla="*/ 244850 w 280857"/>
                    <a:gd name="connsiteY11" fmla="*/ 73455 h 178596"/>
                    <a:gd name="connsiteX12" fmla="*/ 237649 w 280857"/>
                    <a:gd name="connsiteY12" fmla="*/ 79216 h 178596"/>
                    <a:gd name="connsiteX13" fmla="*/ 231888 w 280857"/>
                    <a:gd name="connsiteY13" fmla="*/ 83537 h 178596"/>
                    <a:gd name="connsiteX14" fmla="*/ 223246 w 280857"/>
                    <a:gd name="connsiteY14" fmla="*/ 89298 h 178596"/>
                    <a:gd name="connsiteX15" fmla="*/ 201641 w 280857"/>
                    <a:gd name="connsiteY15" fmla="*/ 99380 h 178596"/>
                    <a:gd name="connsiteX16" fmla="*/ 194440 w 280857"/>
                    <a:gd name="connsiteY16" fmla="*/ 102261 h 178596"/>
                    <a:gd name="connsiteX17" fmla="*/ 178597 w 280857"/>
                    <a:gd name="connsiteY17" fmla="*/ 108022 h 178596"/>
                    <a:gd name="connsiteX18" fmla="*/ 172835 w 280857"/>
                    <a:gd name="connsiteY18" fmla="*/ 109462 h 178596"/>
                    <a:gd name="connsiteX19" fmla="*/ 154111 w 280857"/>
                    <a:gd name="connsiteY19" fmla="*/ 113783 h 178596"/>
                    <a:gd name="connsiteX20" fmla="*/ 146910 w 280857"/>
                    <a:gd name="connsiteY20" fmla="*/ 115224 h 178596"/>
                    <a:gd name="connsiteX21" fmla="*/ 131067 w 280857"/>
                    <a:gd name="connsiteY21" fmla="*/ 118104 h 178596"/>
                    <a:gd name="connsiteX22" fmla="*/ 116664 w 280857"/>
                    <a:gd name="connsiteY22" fmla="*/ 119544 h 178596"/>
                    <a:gd name="connsiteX23" fmla="*/ 99380 w 280857"/>
                    <a:gd name="connsiteY23" fmla="*/ 120985 h 178596"/>
                    <a:gd name="connsiteX24" fmla="*/ 89298 w 280857"/>
                    <a:gd name="connsiteY24" fmla="*/ 120985 h 178596"/>
                    <a:gd name="connsiteX25" fmla="*/ 64813 w 280857"/>
                    <a:gd name="connsiteY25" fmla="*/ 120985 h 178596"/>
                    <a:gd name="connsiteX26" fmla="*/ 61933 w 280857"/>
                    <a:gd name="connsiteY26" fmla="*/ 120985 h 178596"/>
                    <a:gd name="connsiteX27" fmla="*/ 33127 w 280857"/>
                    <a:gd name="connsiteY27" fmla="*/ 119544 h 178596"/>
                    <a:gd name="connsiteX28" fmla="*/ 23045 w 280857"/>
                    <a:gd name="connsiteY28" fmla="*/ 118104 h 178596"/>
                    <a:gd name="connsiteX29" fmla="*/ 0 w 280857"/>
                    <a:gd name="connsiteY29" fmla="*/ 115224 h 178596"/>
                    <a:gd name="connsiteX30" fmla="*/ 0 w 280857"/>
                    <a:gd name="connsiteY30" fmla="*/ 172835 h 178596"/>
                    <a:gd name="connsiteX31" fmla="*/ 7201 w 280857"/>
                    <a:gd name="connsiteY31" fmla="*/ 174276 h 178596"/>
                    <a:gd name="connsiteX32" fmla="*/ 21604 w 280857"/>
                    <a:gd name="connsiteY32" fmla="*/ 175716 h 178596"/>
                    <a:gd name="connsiteX33" fmla="*/ 31686 w 280857"/>
                    <a:gd name="connsiteY33" fmla="*/ 177156 h 178596"/>
                    <a:gd name="connsiteX34" fmla="*/ 34567 w 280857"/>
                    <a:gd name="connsiteY34" fmla="*/ 177156 h 178596"/>
                    <a:gd name="connsiteX35" fmla="*/ 60492 w 280857"/>
                    <a:gd name="connsiteY35" fmla="*/ 178596 h 178596"/>
                    <a:gd name="connsiteX36" fmla="*/ 60492 w 280857"/>
                    <a:gd name="connsiteY36" fmla="*/ 178596 h 178596"/>
                    <a:gd name="connsiteX37" fmla="*/ 63373 w 280857"/>
                    <a:gd name="connsiteY37" fmla="*/ 178596 h 178596"/>
                    <a:gd name="connsiteX38" fmla="*/ 84978 w 280857"/>
                    <a:gd name="connsiteY38" fmla="*/ 178596 h 178596"/>
                    <a:gd name="connsiteX39" fmla="*/ 87858 w 280857"/>
                    <a:gd name="connsiteY39" fmla="*/ 178596 h 178596"/>
                    <a:gd name="connsiteX40" fmla="*/ 97940 w 280857"/>
                    <a:gd name="connsiteY40" fmla="*/ 178596 h 178596"/>
                    <a:gd name="connsiteX41" fmla="*/ 110903 w 280857"/>
                    <a:gd name="connsiteY41" fmla="*/ 177156 h 178596"/>
                    <a:gd name="connsiteX42" fmla="*/ 115224 w 280857"/>
                    <a:gd name="connsiteY42" fmla="*/ 177156 h 178596"/>
                    <a:gd name="connsiteX43" fmla="*/ 129627 w 280857"/>
                    <a:gd name="connsiteY43" fmla="*/ 175716 h 178596"/>
                    <a:gd name="connsiteX44" fmla="*/ 139709 w 280857"/>
                    <a:gd name="connsiteY44" fmla="*/ 174276 h 178596"/>
                    <a:gd name="connsiteX45" fmla="*/ 145470 w 280857"/>
                    <a:gd name="connsiteY45" fmla="*/ 172835 h 178596"/>
                    <a:gd name="connsiteX46" fmla="*/ 152671 w 280857"/>
                    <a:gd name="connsiteY46" fmla="*/ 171395 h 178596"/>
                    <a:gd name="connsiteX47" fmla="*/ 171395 w 280857"/>
                    <a:gd name="connsiteY47" fmla="*/ 167074 h 178596"/>
                    <a:gd name="connsiteX48" fmla="*/ 177156 w 280857"/>
                    <a:gd name="connsiteY48" fmla="*/ 165634 h 178596"/>
                    <a:gd name="connsiteX49" fmla="*/ 180037 w 280857"/>
                    <a:gd name="connsiteY49" fmla="*/ 165634 h 178596"/>
                    <a:gd name="connsiteX50" fmla="*/ 194440 w 280857"/>
                    <a:gd name="connsiteY50" fmla="*/ 159873 h 178596"/>
                    <a:gd name="connsiteX51" fmla="*/ 201641 w 280857"/>
                    <a:gd name="connsiteY51" fmla="*/ 156992 h 178596"/>
                    <a:gd name="connsiteX52" fmla="*/ 223246 w 280857"/>
                    <a:gd name="connsiteY52" fmla="*/ 146910 h 178596"/>
                    <a:gd name="connsiteX53" fmla="*/ 226126 w 280857"/>
                    <a:gd name="connsiteY53" fmla="*/ 145470 h 178596"/>
                    <a:gd name="connsiteX54" fmla="*/ 231888 w 280857"/>
                    <a:gd name="connsiteY54" fmla="*/ 141149 h 178596"/>
                    <a:gd name="connsiteX55" fmla="*/ 237649 w 280857"/>
                    <a:gd name="connsiteY55" fmla="*/ 136828 h 178596"/>
                    <a:gd name="connsiteX56" fmla="*/ 244850 w 280857"/>
                    <a:gd name="connsiteY56" fmla="*/ 131067 h 178596"/>
                    <a:gd name="connsiteX57" fmla="*/ 250611 w 280857"/>
                    <a:gd name="connsiteY57" fmla="*/ 126746 h 178596"/>
                    <a:gd name="connsiteX58" fmla="*/ 250611 w 280857"/>
                    <a:gd name="connsiteY58" fmla="*/ 126746 h 178596"/>
                    <a:gd name="connsiteX59" fmla="*/ 252052 w 280857"/>
                    <a:gd name="connsiteY59" fmla="*/ 125306 h 178596"/>
                    <a:gd name="connsiteX60" fmla="*/ 260693 w 280857"/>
                    <a:gd name="connsiteY60" fmla="*/ 115224 h 178596"/>
                    <a:gd name="connsiteX61" fmla="*/ 262134 w 280857"/>
                    <a:gd name="connsiteY61" fmla="*/ 113783 h 178596"/>
                    <a:gd name="connsiteX62" fmla="*/ 263574 w 280857"/>
                    <a:gd name="connsiteY62" fmla="*/ 110903 h 178596"/>
                    <a:gd name="connsiteX63" fmla="*/ 267895 w 280857"/>
                    <a:gd name="connsiteY63" fmla="*/ 103701 h 178596"/>
                    <a:gd name="connsiteX64" fmla="*/ 269335 w 280857"/>
                    <a:gd name="connsiteY64" fmla="*/ 100821 h 178596"/>
                    <a:gd name="connsiteX65" fmla="*/ 270775 w 280857"/>
                    <a:gd name="connsiteY65" fmla="*/ 97940 h 178596"/>
                    <a:gd name="connsiteX66" fmla="*/ 273656 w 280857"/>
                    <a:gd name="connsiteY66" fmla="*/ 90738 h 178596"/>
                    <a:gd name="connsiteX67" fmla="*/ 275096 w 280857"/>
                    <a:gd name="connsiteY67" fmla="*/ 87858 h 178596"/>
                    <a:gd name="connsiteX68" fmla="*/ 275096 w 280857"/>
                    <a:gd name="connsiteY68" fmla="*/ 84977 h 178596"/>
                    <a:gd name="connsiteX69" fmla="*/ 276537 w 280857"/>
                    <a:gd name="connsiteY69" fmla="*/ 77776 h 178596"/>
                    <a:gd name="connsiteX70" fmla="*/ 277977 w 280857"/>
                    <a:gd name="connsiteY70" fmla="*/ 73455 h 178596"/>
                    <a:gd name="connsiteX71" fmla="*/ 277977 w 280857"/>
                    <a:gd name="connsiteY71" fmla="*/ 72015 h 178596"/>
                    <a:gd name="connsiteX72" fmla="*/ 279417 w 280857"/>
                    <a:gd name="connsiteY72" fmla="*/ 63373 h 178596"/>
                    <a:gd name="connsiteX73" fmla="*/ 279417 w 280857"/>
                    <a:gd name="connsiteY73" fmla="*/ 59052 h 178596"/>
                    <a:gd name="connsiteX74" fmla="*/ 279417 w 280857"/>
                    <a:gd name="connsiteY74" fmla="*/ 57612 h 178596"/>
                    <a:gd name="connsiteX75" fmla="*/ 279417 w 280857"/>
                    <a:gd name="connsiteY75" fmla="*/ 0 h 178596"/>
                    <a:gd name="connsiteX76" fmla="*/ 280857 w 280857"/>
                    <a:gd name="connsiteY76" fmla="*/ 4321 h 178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280857" h="178596">
                      <a:moveTo>
                        <a:pt x="280857" y="4321"/>
                      </a:moveTo>
                      <a:cubicBezTo>
                        <a:pt x="280857" y="7201"/>
                        <a:pt x="280857" y="10082"/>
                        <a:pt x="279417" y="12963"/>
                      </a:cubicBezTo>
                      <a:cubicBezTo>
                        <a:pt x="279417" y="14403"/>
                        <a:pt x="277977" y="15843"/>
                        <a:pt x="277977" y="18724"/>
                      </a:cubicBezTo>
                      <a:cubicBezTo>
                        <a:pt x="277977" y="21604"/>
                        <a:pt x="276537" y="23045"/>
                        <a:pt x="276537" y="25925"/>
                      </a:cubicBezTo>
                      <a:cubicBezTo>
                        <a:pt x="276537" y="27366"/>
                        <a:pt x="275096" y="28806"/>
                        <a:pt x="275096" y="31686"/>
                      </a:cubicBezTo>
                      <a:cubicBezTo>
                        <a:pt x="273656" y="34567"/>
                        <a:pt x="273656" y="36007"/>
                        <a:pt x="272216" y="38888"/>
                      </a:cubicBezTo>
                      <a:cubicBezTo>
                        <a:pt x="270775" y="40328"/>
                        <a:pt x="270775" y="41768"/>
                        <a:pt x="269335" y="44649"/>
                      </a:cubicBezTo>
                      <a:cubicBezTo>
                        <a:pt x="267895" y="47530"/>
                        <a:pt x="266455" y="48970"/>
                        <a:pt x="265014" y="51851"/>
                      </a:cubicBezTo>
                      <a:cubicBezTo>
                        <a:pt x="263574" y="53291"/>
                        <a:pt x="262134" y="54731"/>
                        <a:pt x="262134" y="56171"/>
                      </a:cubicBezTo>
                      <a:cubicBezTo>
                        <a:pt x="259253" y="59052"/>
                        <a:pt x="256372" y="63373"/>
                        <a:pt x="253492" y="66254"/>
                      </a:cubicBezTo>
                      <a:cubicBezTo>
                        <a:pt x="252052" y="67694"/>
                        <a:pt x="252052" y="67694"/>
                        <a:pt x="250611" y="69134"/>
                      </a:cubicBezTo>
                      <a:cubicBezTo>
                        <a:pt x="249171" y="70574"/>
                        <a:pt x="247731" y="72015"/>
                        <a:pt x="244850" y="73455"/>
                      </a:cubicBezTo>
                      <a:cubicBezTo>
                        <a:pt x="243410" y="74895"/>
                        <a:pt x="240529" y="76336"/>
                        <a:pt x="237649" y="79216"/>
                      </a:cubicBezTo>
                      <a:cubicBezTo>
                        <a:pt x="236208" y="80656"/>
                        <a:pt x="233328" y="82097"/>
                        <a:pt x="231888" y="83537"/>
                      </a:cubicBezTo>
                      <a:cubicBezTo>
                        <a:pt x="229007" y="84977"/>
                        <a:pt x="226126" y="87858"/>
                        <a:pt x="223246" y="89298"/>
                      </a:cubicBezTo>
                      <a:cubicBezTo>
                        <a:pt x="216044" y="93619"/>
                        <a:pt x="208843" y="96500"/>
                        <a:pt x="201641" y="99380"/>
                      </a:cubicBezTo>
                      <a:cubicBezTo>
                        <a:pt x="198761" y="100821"/>
                        <a:pt x="195880" y="100821"/>
                        <a:pt x="194440" y="102261"/>
                      </a:cubicBezTo>
                      <a:cubicBezTo>
                        <a:pt x="188679" y="103701"/>
                        <a:pt x="184358" y="106582"/>
                        <a:pt x="178597" y="108022"/>
                      </a:cubicBezTo>
                      <a:cubicBezTo>
                        <a:pt x="177156" y="108022"/>
                        <a:pt x="175716" y="109462"/>
                        <a:pt x="172835" y="109462"/>
                      </a:cubicBezTo>
                      <a:cubicBezTo>
                        <a:pt x="167074" y="110903"/>
                        <a:pt x="159873" y="112343"/>
                        <a:pt x="154111" y="113783"/>
                      </a:cubicBezTo>
                      <a:cubicBezTo>
                        <a:pt x="151231" y="113783"/>
                        <a:pt x="149791" y="115224"/>
                        <a:pt x="146910" y="115224"/>
                      </a:cubicBezTo>
                      <a:cubicBezTo>
                        <a:pt x="142589" y="116664"/>
                        <a:pt x="136828" y="116664"/>
                        <a:pt x="131067" y="118104"/>
                      </a:cubicBezTo>
                      <a:cubicBezTo>
                        <a:pt x="126746" y="118104"/>
                        <a:pt x="122425" y="119544"/>
                        <a:pt x="116664" y="119544"/>
                      </a:cubicBezTo>
                      <a:cubicBezTo>
                        <a:pt x="110903" y="119544"/>
                        <a:pt x="105142" y="120985"/>
                        <a:pt x="99380" y="120985"/>
                      </a:cubicBezTo>
                      <a:cubicBezTo>
                        <a:pt x="96500" y="120985"/>
                        <a:pt x="92179" y="120985"/>
                        <a:pt x="89298" y="120985"/>
                      </a:cubicBezTo>
                      <a:cubicBezTo>
                        <a:pt x="80657" y="120985"/>
                        <a:pt x="72015" y="120985"/>
                        <a:pt x="64813" y="120985"/>
                      </a:cubicBezTo>
                      <a:cubicBezTo>
                        <a:pt x="63373" y="120985"/>
                        <a:pt x="63373" y="120985"/>
                        <a:pt x="61933" y="120985"/>
                      </a:cubicBezTo>
                      <a:cubicBezTo>
                        <a:pt x="51851" y="120985"/>
                        <a:pt x="43209" y="119544"/>
                        <a:pt x="33127" y="119544"/>
                      </a:cubicBezTo>
                      <a:cubicBezTo>
                        <a:pt x="30246" y="119544"/>
                        <a:pt x="25925" y="118104"/>
                        <a:pt x="23045" y="118104"/>
                      </a:cubicBezTo>
                      <a:cubicBezTo>
                        <a:pt x="15843" y="116664"/>
                        <a:pt x="7201" y="116664"/>
                        <a:pt x="0" y="115224"/>
                      </a:cubicBezTo>
                      <a:lnTo>
                        <a:pt x="0" y="172835"/>
                      </a:lnTo>
                      <a:cubicBezTo>
                        <a:pt x="2881" y="172835"/>
                        <a:pt x="5761" y="174276"/>
                        <a:pt x="7201" y="174276"/>
                      </a:cubicBezTo>
                      <a:cubicBezTo>
                        <a:pt x="11522" y="174276"/>
                        <a:pt x="17283" y="175716"/>
                        <a:pt x="21604" y="175716"/>
                      </a:cubicBezTo>
                      <a:cubicBezTo>
                        <a:pt x="24485" y="175716"/>
                        <a:pt x="28806" y="177156"/>
                        <a:pt x="31686" y="177156"/>
                      </a:cubicBezTo>
                      <a:cubicBezTo>
                        <a:pt x="33127" y="177156"/>
                        <a:pt x="33127" y="177156"/>
                        <a:pt x="34567" y="177156"/>
                      </a:cubicBezTo>
                      <a:cubicBezTo>
                        <a:pt x="43209" y="177156"/>
                        <a:pt x="51851" y="178596"/>
                        <a:pt x="60492" y="178596"/>
                      </a:cubicBezTo>
                      <a:cubicBezTo>
                        <a:pt x="60492" y="178596"/>
                        <a:pt x="60492" y="178596"/>
                        <a:pt x="60492" y="178596"/>
                      </a:cubicBezTo>
                      <a:cubicBezTo>
                        <a:pt x="61933" y="178596"/>
                        <a:pt x="61933" y="178596"/>
                        <a:pt x="63373" y="178596"/>
                      </a:cubicBezTo>
                      <a:cubicBezTo>
                        <a:pt x="70575" y="178596"/>
                        <a:pt x="77776" y="178596"/>
                        <a:pt x="84978" y="178596"/>
                      </a:cubicBezTo>
                      <a:cubicBezTo>
                        <a:pt x="86418" y="178596"/>
                        <a:pt x="86418" y="178596"/>
                        <a:pt x="87858" y="178596"/>
                      </a:cubicBezTo>
                      <a:cubicBezTo>
                        <a:pt x="90739" y="178596"/>
                        <a:pt x="95060" y="178596"/>
                        <a:pt x="97940" y="178596"/>
                      </a:cubicBezTo>
                      <a:cubicBezTo>
                        <a:pt x="102261" y="178596"/>
                        <a:pt x="106582" y="178596"/>
                        <a:pt x="110903" y="177156"/>
                      </a:cubicBezTo>
                      <a:cubicBezTo>
                        <a:pt x="112343" y="177156"/>
                        <a:pt x="113783" y="177156"/>
                        <a:pt x="115224" y="177156"/>
                      </a:cubicBezTo>
                      <a:cubicBezTo>
                        <a:pt x="119544" y="177156"/>
                        <a:pt x="123865" y="175716"/>
                        <a:pt x="129627" y="175716"/>
                      </a:cubicBezTo>
                      <a:cubicBezTo>
                        <a:pt x="132507" y="175716"/>
                        <a:pt x="136828" y="174276"/>
                        <a:pt x="139709" y="174276"/>
                      </a:cubicBezTo>
                      <a:cubicBezTo>
                        <a:pt x="141149" y="174276"/>
                        <a:pt x="142589" y="172835"/>
                        <a:pt x="145470" y="172835"/>
                      </a:cubicBezTo>
                      <a:cubicBezTo>
                        <a:pt x="148350" y="172835"/>
                        <a:pt x="149791" y="171395"/>
                        <a:pt x="152671" y="171395"/>
                      </a:cubicBezTo>
                      <a:cubicBezTo>
                        <a:pt x="158432" y="169955"/>
                        <a:pt x="165634" y="168514"/>
                        <a:pt x="171395" y="167074"/>
                      </a:cubicBezTo>
                      <a:cubicBezTo>
                        <a:pt x="172835" y="167074"/>
                        <a:pt x="175716" y="165634"/>
                        <a:pt x="177156" y="165634"/>
                      </a:cubicBezTo>
                      <a:cubicBezTo>
                        <a:pt x="178597" y="165634"/>
                        <a:pt x="178597" y="165634"/>
                        <a:pt x="180037" y="165634"/>
                      </a:cubicBezTo>
                      <a:cubicBezTo>
                        <a:pt x="184358" y="164193"/>
                        <a:pt x="188679" y="162753"/>
                        <a:pt x="194440" y="159873"/>
                      </a:cubicBezTo>
                      <a:cubicBezTo>
                        <a:pt x="197320" y="158432"/>
                        <a:pt x="200201" y="158432"/>
                        <a:pt x="201641" y="156992"/>
                      </a:cubicBezTo>
                      <a:cubicBezTo>
                        <a:pt x="208843" y="154111"/>
                        <a:pt x="216044" y="149791"/>
                        <a:pt x="223246" y="146910"/>
                      </a:cubicBezTo>
                      <a:cubicBezTo>
                        <a:pt x="224686" y="146910"/>
                        <a:pt x="224686" y="145470"/>
                        <a:pt x="226126" y="145470"/>
                      </a:cubicBezTo>
                      <a:cubicBezTo>
                        <a:pt x="229007" y="144029"/>
                        <a:pt x="230447" y="142589"/>
                        <a:pt x="231888" y="141149"/>
                      </a:cubicBezTo>
                      <a:cubicBezTo>
                        <a:pt x="233328" y="139709"/>
                        <a:pt x="236208" y="138268"/>
                        <a:pt x="237649" y="136828"/>
                      </a:cubicBezTo>
                      <a:cubicBezTo>
                        <a:pt x="240529" y="135388"/>
                        <a:pt x="241970" y="133947"/>
                        <a:pt x="244850" y="131067"/>
                      </a:cubicBezTo>
                      <a:cubicBezTo>
                        <a:pt x="246290" y="129627"/>
                        <a:pt x="247731" y="128186"/>
                        <a:pt x="250611" y="126746"/>
                      </a:cubicBezTo>
                      <a:cubicBezTo>
                        <a:pt x="250611" y="126746"/>
                        <a:pt x="250611" y="126746"/>
                        <a:pt x="250611" y="126746"/>
                      </a:cubicBezTo>
                      <a:cubicBezTo>
                        <a:pt x="250611" y="126746"/>
                        <a:pt x="252052" y="125306"/>
                        <a:pt x="252052" y="125306"/>
                      </a:cubicBezTo>
                      <a:cubicBezTo>
                        <a:pt x="254932" y="122425"/>
                        <a:pt x="257813" y="118104"/>
                        <a:pt x="260693" y="115224"/>
                      </a:cubicBezTo>
                      <a:cubicBezTo>
                        <a:pt x="260693" y="115224"/>
                        <a:pt x="262134" y="113783"/>
                        <a:pt x="262134" y="113783"/>
                      </a:cubicBezTo>
                      <a:cubicBezTo>
                        <a:pt x="263574" y="112343"/>
                        <a:pt x="263574" y="112343"/>
                        <a:pt x="263574" y="110903"/>
                      </a:cubicBezTo>
                      <a:cubicBezTo>
                        <a:pt x="265014" y="108022"/>
                        <a:pt x="266455" y="106582"/>
                        <a:pt x="267895" y="103701"/>
                      </a:cubicBezTo>
                      <a:cubicBezTo>
                        <a:pt x="267895" y="102261"/>
                        <a:pt x="269335" y="102261"/>
                        <a:pt x="269335" y="100821"/>
                      </a:cubicBezTo>
                      <a:cubicBezTo>
                        <a:pt x="269335" y="99380"/>
                        <a:pt x="270775" y="99380"/>
                        <a:pt x="270775" y="97940"/>
                      </a:cubicBezTo>
                      <a:cubicBezTo>
                        <a:pt x="272216" y="95059"/>
                        <a:pt x="273656" y="93619"/>
                        <a:pt x="273656" y="90738"/>
                      </a:cubicBezTo>
                      <a:cubicBezTo>
                        <a:pt x="273656" y="89298"/>
                        <a:pt x="275096" y="89298"/>
                        <a:pt x="275096" y="87858"/>
                      </a:cubicBezTo>
                      <a:cubicBezTo>
                        <a:pt x="275096" y="87858"/>
                        <a:pt x="275096" y="86418"/>
                        <a:pt x="275096" y="84977"/>
                      </a:cubicBezTo>
                      <a:cubicBezTo>
                        <a:pt x="276537" y="82097"/>
                        <a:pt x="276537" y="80656"/>
                        <a:pt x="276537" y="77776"/>
                      </a:cubicBezTo>
                      <a:cubicBezTo>
                        <a:pt x="276537" y="76336"/>
                        <a:pt x="277977" y="74895"/>
                        <a:pt x="277977" y="73455"/>
                      </a:cubicBezTo>
                      <a:cubicBezTo>
                        <a:pt x="277977" y="73455"/>
                        <a:pt x="277977" y="72015"/>
                        <a:pt x="277977" y="72015"/>
                      </a:cubicBezTo>
                      <a:cubicBezTo>
                        <a:pt x="277977" y="69134"/>
                        <a:pt x="279417" y="66254"/>
                        <a:pt x="279417" y="63373"/>
                      </a:cubicBezTo>
                      <a:cubicBezTo>
                        <a:pt x="279417" y="61933"/>
                        <a:pt x="279417" y="60492"/>
                        <a:pt x="279417" y="59052"/>
                      </a:cubicBezTo>
                      <a:cubicBezTo>
                        <a:pt x="279417" y="59052"/>
                        <a:pt x="279417" y="57612"/>
                        <a:pt x="279417" y="57612"/>
                      </a:cubicBezTo>
                      <a:lnTo>
                        <a:pt x="279417" y="0"/>
                      </a:lnTo>
                      <a:cubicBezTo>
                        <a:pt x="280857" y="1440"/>
                        <a:pt x="280857" y="2881"/>
                        <a:pt x="280857" y="432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orma livre: Forma 332">
                  <a:extLst>
                    <a:ext uri="{FF2B5EF4-FFF2-40B4-BE49-F238E27FC236}">
                      <a16:creationId xmlns:a16="http://schemas.microsoft.com/office/drawing/2014/main" id="{0ACA671A-5546-42AC-A212-F59664779042}"/>
                    </a:ext>
                  </a:extLst>
                </p:cNvPr>
                <p:cNvSpPr/>
                <p:nvPr/>
              </p:nvSpPr>
              <p:spPr>
                <a:xfrm>
                  <a:off x="7749187" y="1879243"/>
                  <a:ext cx="17283" cy="109462"/>
                </a:xfrm>
                <a:custGeom>
                  <a:avLst/>
                  <a:gdLst>
                    <a:gd name="connsiteX0" fmla="*/ 4321 w 17283"/>
                    <a:gd name="connsiteY0" fmla="*/ 89298 h 109462"/>
                    <a:gd name="connsiteX1" fmla="*/ 7201 w 17283"/>
                    <a:gd name="connsiteY1" fmla="*/ 79216 h 109462"/>
                    <a:gd name="connsiteX2" fmla="*/ 8642 w 17283"/>
                    <a:gd name="connsiteY2" fmla="*/ 73455 h 109462"/>
                    <a:gd name="connsiteX3" fmla="*/ 14403 w 17283"/>
                    <a:gd name="connsiteY3" fmla="*/ 61933 h 109462"/>
                    <a:gd name="connsiteX4" fmla="*/ 17283 w 17283"/>
                    <a:gd name="connsiteY4" fmla="*/ 57612 h 109462"/>
                    <a:gd name="connsiteX5" fmla="*/ 17283 w 17283"/>
                    <a:gd name="connsiteY5" fmla="*/ 0 h 109462"/>
                    <a:gd name="connsiteX6" fmla="*/ 15843 w 17283"/>
                    <a:gd name="connsiteY6" fmla="*/ 1440 h 109462"/>
                    <a:gd name="connsiteX7" fmla="*/ 14403 w 17283"/>
                    <a:gd name="connsiteY7" fmla="*/ 4321 h 109462"/>
                    <a:gd name="connsiteX8" fmla="*/ 8642 w 17283"/>
                    <a:gd name="connsiteY8" fmla="*/ 15843 h 109462"/>
                    <a:gd name="connsiteX9" fmla="*/ 7201 w 17283"/>
                    <a:gd name="connsiteY9" fmla="*/ 18724 h 109462"/>
                    <a:gd name="connsiteX10" fmla="*/ 5761 w 17283"/>
                    <a:gd name="connsiteY10" fmla="*/ 21604 h 109462"/>
                    <a:gd name="connsiteX11" fmla="*/ 2881 w 17283"/>
                    <a:gd name="connsiteY11" fmla="*/ 31686 h 109462"/>
                    <a:gd name="connsiteX12" fmla="*/ 1440 w 17283"/>
                    <a:gd name="connsiteY12" fmla="*/ 34567 h 109462"/>
                    <a:gd name="connsiteX13" fmla="*/ 1440 w 17283"/>
                    <a:gd name="connsiteY13" fmla="*/ 36007 h 109462"/>
                    <a:gd name="connsiteX14" fmla="*/ 0 w 17283"/>
                    <a:gd name="connsiteY14" fmla="*/ 46089 h 109462"/>
                    <a:gd name="connsiteX15" fmla="*/ 0 w 17283"/>
                    <a:gd name="connsiteY15" fmla="*/ 48970 h 109462"/>
                    <a:gd name="connsiteX16" fmla="*/ 0 w 17283"/>
                    <a:gd name="connsiteY16" fmla="*/ 51851 h 109462"/>
                    <a:gd name="connsiteX17" fmla="*/ 0 w 17283"/>
                    <a:gd name="connsiteY17" fmla="*/ 109462 h 109462"/>
                    <a:gd name="connsiteX18" fmla="*/ 0 w 17283"/>
                    <a:gd name="connsiteY18" fmla="*/ 103701 h 109462"/>
                    <a:gd name="connsiteX19" fmla="*/ 1440 w 17283"/>
                    <a:gd name="connsiteY19" fmla="*/ 93619 h 109462"/>
                    <a:gd name="connsiteX20" fmla="*/ 4321 w 17283"/>
                    <a:gd name="connsiteY20" fmla="*/ 89298 h 109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7283" h="109462">
                      <a:moveTo>
                        <a:pt x="4321" y="89298"/>
                      </a:moveTo>
                      <a:cubicBezTo>
                        <a:pt x="5761" y="86418"/>
                        <a:pt x="5761" y="83537"/>
                        <a:pt x="7201" y="79216"/>
                      </a:cubicBezTo>
                      <a:cubicBezTo>
                        <a:pt x="7201" y="77776"/>
                        <a:pt x="8642" y="76336"/>
                        <a:pt x="8642" y="73455"/>
                      </a:cubicBezTo>
                      <a:cubicBezTo>
                        <a:pt x="10082" y="69134"/>
                        <a:pt x="11522" y="66254"/>
                        <a:pt x="14403" y="61933"/>
                      </a:cubicBezTo>
                      <a:cubicBezTo>
                        <a:pt x="15843" y="60492"/>
                        <a:pt x="15843" y="59052"/>
                        <a:pt x="17283" y="57612"/>
                      </a:cubicBezTo>
                      <a:lnTo>
                        <a:pt x="17283" y="0"/>
                      </a:lnTo>
                      <a:cubicBezTo>
                        <a:pt x="17283" y="0"/>
                        <a:pt x="15843" y="1440"/>
                        <a:pt x="15843" y="1440"/>
                      </a:cubicBezTo>
                      <a:cubicBezTo>
                        <a:pt x="15843" y="2881"/>
                        <a:pt x="14403" y="2881"/>
                        <a:pt x="14403" y="4321"/>
                      </a:cubicBezTo>
                      <a:cubicBezTo>
                        <a:pt x="12963" y="8642"/>
                        <a:pt x="10082" y="11522"/>
                        <a:pt x="8642" y="15843"/>
                      </a:cubicBezTo>
                      <a:cubicBezTo>
                        <a:pt x="8642" y="17283"/>
                        <a:pt x="7201" y="17283"/>
                        <a:pt x="7201" y="18724"/>
                      </a:cubicBezTo>
                      <a:cubicBezTo>
                        <a:pt x="7201" y="20164"/>
                        <a:pt x="7201" y="20164"/>
                        <a:pt x="5761" y="21604"/>
                      </a:cubicBezTo>
                      <a:cubicBezTo>
                        <a:pt x="4321" y="24485"/>
                        <a:pt x="4321" y="27366"/>
                        <a:pt x="2881" y="31686"/>
                      </a:cubicBezTo>
                      <a:cubicBezTo>
                        <a:pt x="2881" y="33127"/>
                        <a:pt x="2881" y="33127"/>
                        <a:pt x="1440" y="34567"/>
                      </a:cubicBezTo>
                      <a:cubicBezTo>
                        <a:pt x="1440" y="34567"/>
                        <a:pt x="1440" y="36007"/>
                        <a:pt x="1440" y="36007"/>
                      </a:cubicBezTo>
                      <a:cubicBezTo>
                        <a:pt x="1440" y="38888"/>
                        <a:pt x="0" y="41769"/>
                        <a:pt x="0" y="46089"/>
                      </a:cubicBezTo>
                      <a:cubicBezTo>
                        <a:pt x="0" y="47530"/>
                        <a:pt x="0" y="48970"/>
                        <a:pt x="0" y="48970"/>
                      </a:cubicBezTo>
                      <a:cubicBezTo>
                        <a:pt x="0" y="50410"/>
                        <a:pt x="0" y="50410"/>
                        <a:pt x="0" y="51851"/>
                      </a:cubicBezTo>
                      <a:lnTo>
                        <a:pt x="0" y="109462"/>
                      </a:lnTo>
                      <a:cubicBezTo>
                        <a:pt x="0" y="108022"/>
                        <a:pt x="0" y="105141"/>
                        <a:pt x="0" y="103701"/>
                      </a:cubicBezTo>
                      <a:cubicBezTo>
                        <a:pt x="0" y="100821"/>
                        <a:pt x="0" y="97940"/>
                        <a:pt x="1440" y="93619"/>
                      </a:cubicBezTo>
                      <a:cubicBezTo>
                        <a:pt x="4321" y="92179"/>
                        <a:pt x="4321" y="90738"/>
                        <a:pt x="4321" y="89298"/>
                      </a:cubicBezTo>
                      <a:close/>
                    </a:path>
                  </a:pathLst>
                </a:custGeom>
                <a:solidFill>
                  <a:srgbClr val="942600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orma livre: Forma 333">
                  <a:extLst>
                    <a:ext uri="{FF2B5EF4-FFF2-40B4-BE49-F238E27FC236}">
                      <a16:creationId xmlns:a16="http://schemas.microsoft.com/office/drawing/2014/main" id="{A78F5C9F-8705-4F0F-BE2D-875AF880E243}"/>
                    </a:ext>
                  </a:extLst>
                </p:cNvPr>
                <p:cNvSpPr/>
                <p:nvPr/>
              </p:nvSpPr>
              <p:spPr>
                <a:xfrm>
                  <a:off x="8591760" y="2237876"/>
                  <a:ext cx="514185" cy="231887"/>
                </a:xfrm>
                <a:custGeom>
                  <a:avLst/>
                  <a:gdLst>
                    <a:gd name="connsiteX0" fmla="*/ 452253 w 514185"/>
                    <a:gd name="connsiteY0" fmla="*/ 33127 h 231887"/>
                    <a:gd name="connsiteX1" fmla="*/ 436409 w 514185"/>
                    <a:gd name="connsiteY1" fmla="*/ 24485 h 231887"/>
                    <a:gd name="connsiteX2" fmla="*/ 430648 w 514185"/>
                    <a:gd name="connsiteY2" fmla="*/ 21604 h 231887"/>
                    <a:gd name="connsiteX3" fmla="*/ 423447 w 514185"/>
                    <a:gd name="connsiteY3" fmla="*/ 18724 h 231887"/>
                    <a:gd name="connsiteX4" fmla="*/ 419126 w 514185"/>
                    <a:gd name="connsiteY4" fmla="*/ 17283 h 231887"/>
                    <a:gd name="connsiteX5" fmla="*/ 404723 w 514185"/>
                    <a:gd name="connsiteY5" fmla="*/ 12963 h 231887"/>
                    <a:gd name="connsiteX6" fmla="*/ 398962 w 514185"/>
                    <a:gd name="connsiteY6" fmla="*/ 11522 h 231887"/>
                    <a:gd name="connsiteX7" fmla="*/ 396081 w 514185"/>
                    <a:gd name="connsiteY7" fmla="*/ 10082 h 231887"/>
                    <a:gd name="connsiteX8" fmla="*/ 384559 w 514185"/>
                    <a:gd name="connsiteY8" fmla="*/ 7201 h 231887"/>
                    <a:gd name="connsiteX9" fmla="*/ 377357 w 514185"/>
                    <a:gd name="connsiteY9" fmla="*/ 5761 h 231887"/>
                    <a:gd name="connsiteX10" fmla="*/ 374477 w 514185"/>
                    <a:gd name="connsiteY10" fmla="*/ 5761 h 231887"/>
                    <a:gd name="connsiteX11" fmla="*/ 364395 w 514185"/>
                    <a:gd name="connsiteY11" fmla="*/ 4321 h 231887"/>
                    <a:gd name="connsiteX12" fmla="*/ 355753 w 514185"/>
                    <a:gd name="connsiteY12" fmla="*/ 2881 h 231887"/>
                    <a:gd name="connsiteX13" fmla="*/ 351432 w 514185"/>
                    <a:gd name="connsiteY13" fmla="*/ 2881 h 231887"/>
                    <a:gd name="connsiteX14" fmla="*/ 341350 w 514185"/>
                    <a:gd name="connsiteY14" fmla="*/ 1440 h 231887"/>
                    <a:gd name="connsiteX15" fmla="*/ 334148 w 514185"/>
                    <a:gd name="connsiteY15" fmla="*/ 0 h 231887"/>
                    <a:gd name="connsiteX16" fmla="*/ 329828 w 514185"/>
                    <a:gd name="connsiteY16" fmla="*/ 0 h 231887"/>
                    <a:gd name="connsiteX17" fmla="*/ 318305 w 514185"/>
                    <a:gd name="connsiteY17" fmla="*/ 0 h 231887"/>
                    <a:gd name="connsiteX18" fmla="*/ 311104 w 514185"/>
                    <a:gd name="connsiteY18" fmla="*/ 0 h 231887"/>
                    <a:gd name="connsiteX19" fmla="*/ 306783 w 514185"/>
                    <a:gd name="connsiteY19" fmla="*/ 0 h 231887"/>
                    <a:gd name="connsiteX20" fmla="*/ 293820 w 514185"/>
                    <a:gd name="connsiteY20" fmla="*/ 0 h 231887"/>
                    <a:gd name="connsiteX21" fmla="*/ 286619 w 514185"/>
                    <a:gd name="connsiteY21" fmla="*/ 0 h 231887"/>
                    <a:gd name="connsiteX22" fmla="*/ 282298 w 514185"/>
                    <a:gd name="connsiteY22" fmla="*/ 0 h 231887"/>
                    <a:gd name="connsiteX23" fmla="*/ 263574 w 514185"/>
                    <a:gd name="connsiteY23" fmla="*/ 1440 h 231887"/>
                    <a:gd name="connsiteX24" fmla="*/ 256372 w 514185"/>
                    <a:gd name="connsiteY24" fmla="*/ 1440 h 231887"/>
                    <a:gd name="connsiteX25" fmla="*/ 254932 w 514185"/>
                    <a:gd name="connsiteY25" fmla="*/ 1440 h 231887"/>
                    <a:gd name="connsiteX26" fmla="*/ 223246 w 514185"/>
                    <a:gd name="connsiteY26" fmla="*/ 5761 h 231887"/>
                    <a:gd name="connsiteX27" fmla="*/ 220365 w 514185"/>
                    <a:gd name="connsiteY27" fmla="*/ 5761 h 231887"/>
                    <a:gd name="connsiteX28" fmla="*/ 214604 w 514185"/>
                    <a:gd name="connsiteY28" fmla="*/ 7201 h 231887"/>
                    <a:gd name="connsiteX29" fmla="*/ 197320 w 514185"/>
                    <a:gd name="connsiteY29" fmla="*/ 11522 h 231887"/>
                    <a:gd name="connsiteX30" fmla="*/ 187238 w 514185"/>
                    <a:gd name="connsiteY30" fmla="*/ 14403 h 231887"/>
                    <a:gd name="connsiteX31" fmla="*/ 169955 w 514185"/>
                    <a:gd name="connsiteY31" fmla="*/ 18724 h 231887"/>
                    <a:gd name="connsiteX32" fmla="*/ 164194 w 514185"/>
                    <a:gd name="connsiteY32" fmla="*/ 20164 h 231887"/>
                    <a:gd name="connsiteX33" fmla="*/ 159873 w 514185"/>
                    <a:gd name="connsiteY33" fmla="*/ 21604 h 231887"/>
                    <a:gd name="connsiteX34" fmla="*/ 152671 w 514185"/>
                    <a:gd name="connsiteY34" fmla="*/ 24485 h 231887"/>
                    <a:gd name="connsiteX35" fmla="*/ 138268 w 514185"/>
                    <a:gd name="connsiteY35" fmla="*/ 30246 h 231887"/>
                    <a:gd name="connsiteX36" fmla="*/ 131067 w 514185"/>
                    <a:gd name="connsiteY36" fmla="*/ 33127 h 231887"/>
                    <a:gd name="connsiteX37" fmla="*/ 116664 w 514185"/>
                    <a:gd name="connsiteY37" fmla="*/ 38888 h 231887"/>
                    <a:gd name="connsiteX38" fmla="*/ 110903 w 514185"/>
                    <a:gd name="connsiteY38" fmla="*/ 41768 h 231887"/>
                    <a:gd name="connsiteX39" fmla="*/ 90739 w 514185"/>
                    <a:gd name="connsiteY39" fmla="*/ 51851 h 231887"/>
                    <a:gd name="connsiteX40" fmla="*/ 86418 w 514185"/>
                    <a:gd name="connsiteY40" fmla="*/ 54731 h 231887"/>
                    <a:gd name="connsiteX41" fmla="*/ 70575 w 514185"/>
                    <a:gd name="connsiteY41" fmla="*/ 64813 h 231887"/>
                    <a:gd name="connsiteX42" fmla="*/ 67694 w 514185"/>
                    <a:gd name="connsiteY42" fmla="*/ 66254 h 231887"/>
                    <a:gd name="connsiteX43" fmla="*/ 51851 w 514185"/>
                    <a:gd name="connsiteY43" fmla="*/ 79216 h 231887"/>
                    <a:gd name="connsiteX44" fmla="*/ 48970 w 514185"/>
                    <a:gd name="connsiteY44" fmla="*/ 80656 h 231887"/>
                    <a:gd name="connsiteX45" fmla="*/ 44649 w 514185"/>
                    <a:gd name="connsiteY45" fmla="*/ 84977 h 231887"/>
                    <a:gd name="connsiteX46" fmla="*/ 36007 w 514185"/>
                    <a:gd name="connsiteY46" fmla="*/ 93619 h 231887"/>
                    <a:gd name="connsiteX47" fmla="*/ 34567 w 514185"/>
                    <a:gd name="connsiteY47" fmla="*/ 95059 h 231887"/>
                    <a:gd name="connsiteX48" fmla="*/ 24485 w 514185"/>
                    <a:gd name="connsiteY48" fmla="*/ 106582 h 231887"/>
                    <a:gd name="connsiteX49" fmla="*/ 23045 w 514185"/>
                    <a:gd name="connsiteY49" fmla="*/ 109462 h 231887"/>
                    <a:gd name="connsiteX50" fmla="*/ 21604 w 514185"/>
                    <a:gd name="connsiteY50" fmla="*/ 112343 h 231887"/>
                    <a:gd name="connsiteX51" fmla="*/ 12963 w 514185"/>
                    <a:gd name="connsiteY51" fmla="*/ 125306 h 231887"/>
                    <a:gd name="connsiteX52" fmla="*/ 12963 w 514185"/>
                    <a:gd name="connsiteY52" fmla="*/ 125306 h 231887"/>
                    <a:gd name="connsiteX53" fmla="*/ 8642 w 514185"/>
                    <a:gd name="connsiteY53" fmla="*/ 135388 h 231887"/>
                    <a:gd name="connsiteX54" fmla="*/ 5761 w 514185"/>
                    <a:gd name="connsiteY54" fmla="*/ 141149 h 231887"/>
                    <a:gd name="connsiteX55" fmla="*/ 5761 w 514185"/>
                    <a:gd name="connsiteY55" fmla="*/ 141149 h 231887"/>
                    <a:gd name="connsiteX56" fmla="*/ 4321 w 514185"/>
                    <a:gd name="connsiteY56" fmla="*/ 146910 h 231887"/>
                    <a:gd name="connsiteX57" fmla="*/ 1440 w 514185"/>
                    <a:gd name="connsiteY57" fmla="*/ 156992 h 231887"/>
                    <a:gd name="connsiteX58" fmla="*/ 1440 w 514185"/>
                    <a:gd name="connsiteY58" fmla="*/ 156992 h 231887"/>
                    <a:gd name="connsiteX59" fmla="*/ 1440 w 514185"/>
                    <a:gd name="connsiteY59" fmla="*/ 162753 h 231887"/>
                    <a:gd name="connsiteX60" fmla="*/ 0 w 514185"/>
                    <a:gd name="connsiteY60" fmla="*/ 171395 h 231887"/>
                    <a:gd name="connsiteX61" fmla="*/ 0 w 514185"/>
                    <a:gd name="connsiteY61" fmla="*/ 174276 h 231887"/>
                    <a:gd name="connsiteX62" fmla="*/ 0 w 514185"/>
                    <a:gd name="connsiteY62" fmla="*/ 231887 h 231887"/>
                    <a:gd name="connsiteX63" fmla="*/ 1440 w 514185"/>
                    <a:gd name="connsiteY63" fmla="*/ 220365 h 231887"/>
                    <a:gd name="connsiteX64" fmla="*/ 1440 w 514185"/>
                    <a:gd name="connsiteY64" fmla="*/ 214604 h 231887"/>
                    <a:gd name="connsiteX65" fmla="*/ 4321 w 514185"/>
                    <a:gd name="connsiteY65" fmla="*/ 204522 h 231887"/>
                    <a:gd name="connsiteX66" fmla="*/ 5761 w 514185"/>
                    <a:gd name="connsiteY66" fmla="*/ 198761 h 231887"/>
                    <a:gd name="connsiteX67" fmla="*/ 8642 w 514185"/>
                    <a:gd name="connsiteY67" fmla="*/ 192999 h 231887"/>
                    <a:gd name="connsiteX68" fmla="*/ 12963 w 514185"/>
                    <a:gd name="connsiteY68" fmla="*/ 182917 h 231887"/>
                    <a:gd name="connsiteX69" fmla="*/ 21604 w 514185"/>
                    <a:gd name="connsiteY69" fmla="*/ 168514 h 231887"/>
                    <a:gd name="connsiteX70" fmla="*/ 23045 w 514185"/>
                    <a:gd name="connsiteY70" fmla="*/ 165634 h 231887"/>
                    <a:gd name="connsiteX71" fmla="*/ 34567 w 514185"/>
                    <a:gd name="connsiteY71" fmla="*/ 151231 h 231887"/>
                    <a:gd name="connsiteX72" fmla="*/ 36007 w 514185"/>
                    <a:gd name="connsiteY72" fmla="*/ 149791 h 231887"/>
                    <a:gd name="connsiteX73" fmla="*/ 48970 w 514185"/>
                    <a:gd name="connsiteY73" fmla="*/ 136828 h 231887"/>
                    <a:gd name="connsiteX74" fmla="*/ 51851 w 514185"/>
                    <a:gd name="connsiteY74" fmla="*/ 135388 h 231887"/>
                    <a:gd name="connsiteX75" fmla="*/ 67694 w 514185"/>
                    <a:gd name="connsiteY75" fmla="*/ 122425 h 231887"/>
                    <a:gd name="connsiteX76" fmla="*/ 70575 w 514185"/>
                    <a:gd name="connsiteY76" fmla="*/ 120985 h 231887"/>
                    <a:gd name="connsiteX77" fmla="*/ 90739 w 514185"/>
                    <a:gd name="connsiteY77" fmla="*/ 108022 h 231887"/>
                    <a:gd name="connsiteX78" fmla="*/ 110903 w 514185"/>
                    <a:gd name="connsiteY78" fmla="*/ 97940 h 231887"/>
                    <a:gd name="connsiteX79" fmla="*/ 116664 w 514185"/>
                    <a:gd name="connsiteY79" fmla="*/ 95059 h 231887"/>
                    <a:gd name="connsiteX80" fmla="*/ 131067 w 514185"/>
                    <a:gd name="connsiteY80" fmla="*/ 89298 h 231887"/>
                    <a:gd name="connsiteX81" fmla="*/ 138268 w 514185"/>
                    <a:gd name="connsiteY81" fmla="*/ 86418 h 231887"/>
                    <a:gd name="connsiteX82" fmla="*/ 152671 w 514185"/>
                    <a:gd name="connsiteY82" fmla="*/ 80656 h 231887"/>
                    <a:gd name="connsiteX83" fmla="*/ 159873 w 514185"/>
                    <a:gd name="connsiteY83" fmla="*/ 77776 h 231887"/>
                    <a:gd name="connsiteX84" fmla="*/ 169955 w 514185"/>
                    <a:gd name="connsiteY84" fmla="*/ 74895 h 231887"/>
                    <a:gd name="connsiteX85" fmla="*/ 187238 w 514185"/>
                    <a:gd name="connsiteY85" fmla="*/ 70574 h 231887"/>
                    <a:gd name="connsiteX86" fmla="*/ 197320 w 514185"/>
                    <a:gd name="connsiteY86" fmla="*/ 67694 h 231887"/>
                    <a:gd name="connsiteX87" fmla="*/ 214604 w 514185"/>
                    <a:gd name="connsiteY87" fmla="*/ 63373 h 231887"/>
                    <a:gd name="connsiteX88" fmla="*/ 223246 w 514185"/>
                    <a:gd name="connsiteY88" fmla="*/ 61933 h 231887"/>
                    <a:gd name="connsiteX89" fmla="*/ 254932 w 514185"/>
                    <a:gd name="connsiteY89" fmla="*/ 57612 h 231887"/>
                    <a:gd name="connsiteX90" fmla="*/ 263574 w 514185"/>
                    <a:gd name="connsiteY90" fmla="*/ 57612 h 231887"/>
                    <a:gd name="connsiteX91" fmla="*/ 282298 w 514185"/>
                    <a:gd name="connsiteY91" fmla="*/ 56171 h 231887"/>
                    <a:gd name="connsiteX92" fmla="*/ 293820 w 514185"/>
                    <a:gd name="connsiteY92" fmla="*/ 56171 h 231887"/>
                    <a:gd name="connsiteX93" fmla="*/ 306783 w 514185"/>
                    <a:gd name="connsiteY93" fmla="*/ 56171 h 231887"/>
                    <a:gd name="connsiteX94" fmla="*/ 318305 w 514185"/>
                    <a:gd name="connsiteY94" fmla="*/ 56171 h 231887"/>
                    <a:gd name="connsiteX95" fmla="*/ 329828 w 514185"/>
                    <a:gd name="connsiteY95" fmla="*/ 56171 h 231887"/>
                    <a:gd name="connsiteX96" fmla="*/ 342790 w 514185"/>
                    <a:gd name="connsiteY96" fmla="*/ 57612 h 231887"/>
                    <a:gd name="connsiteX97" fmla="*/ 352872 w 514185"/>
                    <a:gd name="connsiteY97" fmla="*/ 59052 h 231887"/>
                    <a:gd name="connsiteX98" fmla="*/ 365835 w 514185"/>
                    <a:gd name="connsiteY98" fmla="*/ 60492 h 231887"/>
                    <a:gd name="connsiteX99" fmla="*/ 375917 w 514185"/>
                    <a:gd name="connsiteY99" fmla="*/ 61933 h 231887"/>
                    <a:gd name="connsiteX100" fmla="*/ 387439 w 514185"/>
                    <a:gd name="connsiteY100" fmla="*/ 64813 h 231887"/>
                    <a:gd name="connsiteX101" fmla="*/ 398962 w 514185"/>
                    <a:gd name="connsiteY101" fmla="*/ 67694 h 231887"/>
                    <a:gd name="connsiteX102" fmla="*/ 407603 w 514185"/>
                    <a:gd name="connsiteY102" fmla="*/ 70574 h 231887"/>
                    <a:gd name="connsiteX103" fmla="*/ 422006 w 514185"/>
                    <a:gd name="connsiteY103" fmla="*/ 74895 h 231887"/>
                    <a:gd name="connsiteX104" fmla="*/ 432088 w 514185"/>
                    <a:gd name="connsiteY104" fmla="*/ 79216 h 231887"/>
                    <a:gd name="connsiteX105" fmla="*/ 437850 w 514185"/>
                    <a:gd name="connsiteY105" fmla="*/ 82097 h 231887"/>
                    <a:gd name="connsiteX106" fmla="*/ 453693 w 514185"/>
                    <a:gd name="connsiteY106" fmla="*/ 90738 h 231887"/>
                    <a:gd name="connsiteX107" fmla="*/ 514185 w 514185"/>
                    <a:gd name="connsiteY107" fmla="*/ 178596 h 231887"/>
                    <a:gd name="connsiteX108" fmla="*/ 514185 w 514185"/>
                    <a:gd name="connsiteY108" fmla="*/ 120985 h 231887"/>
                    <a:gd name="connsiteX109" fmla="*/ 452253 w 514185"/>
                    <a:gd name="connsiteY109" fmla="*/ 33127 h 231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514185" h="231887">
                      <a:moveTo>
                        <a:pt x="452253" y="33127"/>
                      </a:moveTo>
                      <a:cubicBezTo>
                        <a:pt x="446491" y="30246"/>
                        <a:pt x="442170" y="27366"/>
                        <a:pt x="436409" y="24485"/>
                      </a:cubicBezTo>
                      <a:cubicBezTo>
                        <a:pt x="434969" y="23045"/>
                        <a:pt x="433529" y="23045"/>
                        <a:pt x="430648" y="21604"/>
                      </a:cubicBezTo>
                      <a:cubicBezTo>
                        <a:pt x="427767" y="20164"/>
                        <a:pt x="426327" y="20164"/>
                        <a:pt x="423447" y="18724"/>
                      </a:cubicBezTo>
                      <a:cubicBezTo>
                        <a:pt x="422006" y="18724"/>
                        <a:pt x="420566" y="17283"/>
                        <a:pt x="419126" y="17283"/>
                      </a:cubicBezTo>
                      <a:cubicBezTo>
                        <a:pt x="414805" y="15843"/>
                        <a:pt x="409044" y="14403"/>
                        <a:pt x="404723" y="12963"/>
                      </a:cubicBezTo>
                      <a:cubicBezTo>
                        <a:pt x="403282" y="12963"/>
                        <a:pt x="401842" y="11522"/>
                        <a:pt x="398962" y="11522"/>
                      </a:cubicBezTo>
                      <a:cubicBezTo>
                        <a:pt x="397521" y="11522"/>
                        <a:pt x="397521" y="11522"/>
                        <a:pt x="396081" y="10082"/>
                      </a:cubicBezTo>
                      <a:cubicBezTo>
                        <a:pt x="391760" y="8642"/>
                        <a:pt x="388880" y="8642"/>
                        <a:pt x="384559" y="7201"/>
                      </a:cubicBezTo>
                      <a:cubicBezTo>
                        <a:pt x="381678" y="7201"/>
                        <a:pt x="378798" y="5761"/>
                        <a:pt x="377357" y="5761"/>
                      </a:cubicBezTo>
                      <a:cubicBezTo>
                        <a:pt x="375917" y="5761"/>
                        <a:pt x="375917" y="5761"/>
                        <a:pt x="374477" y="5761"/>
                      </a:cubicBezTo>
                      <a:cubicBezTo>
                        <a:pt x="371596" y="5761"/>
                        <a:pt x="367275" y="4321"/>
                        <a:pt x="364395" y="4321"/>
                      </a:cubicBezTo>
                      <a:cubicBezTo>
                        <a:pt x="361514" y="4321"/>
                        <a:pt x="358633" y="2881"/>
                        <a:pt x="355753" y="2881"/>
                      </a:cubicBezTo>
                      <a:cubicBezTo>
                        <a:pt x="354313" y="2881"/>
                        <a:pt x="352872" y="2881"/>
                        <a:pt x="351432" y="2881"/>
                      </a:cubicBezTo>
                      <a:cubicBezTo>
                        <a:pt x="348551" y="2881"/>
                        <a:pt x="344231" y="1440"/>
                        <a:pt x="341350" y="1440"/>
                      </a:cubicBezTo>
                      <a:cubicBezTo>
                        <a:pt x="338469" y="1440"/>
                        <a:pt x="335589" y="1440"/>
                        <a:pt x="334148" y="0"/>
                      </a:cubicBezTo>
                      <a:cubicBezTo>
                        <a:pt x="332708" y="0"/>
                        <a:pt x="331268" y="0"/>
                        <a:pt x="329828" y="0"/>
                      </a:cubicBezTo>
                      <a:cubicBezTo>
                        <a:pt x="325507" y="0"/>
                        <a:pt x="322626" y="0"/>
                        <a:pt x="318305" y="0"/>
                      </a:cubicBezTo>
                      <a:cubicBezTo>
                        <a:pt x="315425" y="0"/>
                        <a:pt x="313984" y="0"/>
                        <a:pt x="311104" y="0"/>
                      </a:cubicBezTo>
                      <a:cubicBezTo>
                        <a:pt x="309663" y="0"/>
                        <a:pt x="308223" y="0"/>
                        <a:pt x="306783" y="0"/>
                      </a:cubicBezTo>
                      <a:cubicBezTo>
                        <a:pt x="302462" y="0"/>
                        <a:pt x="298141" y="0"/>
                        <a:pt x="293820" y="0"/>
                      </a:cubicBezTo>
                      <a:cubicBezTo>
                        <a:pt x="290939" y="0"/>
                        <a:pt x="289499" y="0"/>
                        <a:pt x="286619" y="0"/>
                      </a:cubicBezTo>
                      <a:cubicBezTo>
                        <a:pt x="285178" y="0"/>
                        <a:pt x="283738" y="0"/>
                        <a:pt x="282298" y="0"/>
                      </a:cubicBezTo>
                      <a:cubicBezTo>
                        <a:pt x="276537" y="0"/>
                        <a:pt x="269335" y="1440"/>
                        <a:pt x="263574" y="1440"/>
                      </a:cubicBezTo>
                      <a:cubicBezTo>
                        <a:pt x="260693" y="1440"/>
                        <a:pt x="259253" y="1440"/>
                        <a:pt x="256372" y="1440"/>
                      </a:cubicBezTo>
                      <a:cubicBezTo>
                        <a:pt x="256372" y="1440"/>
                        <a:pt x="254932" y="1440"/>
                        <a:pt x="254932" y="1440"/>
                      </a:cubicBezTo>
                      <a:cubicBezTo>
                        <a:pt x="244850" y="2881"/>
                        <a:pt x="233328" y="4321"/>
                        <a:pt x="223246" y="5761"/>
                      </a:cubicBezTo>
                      <a:cubicBezTo>
                        <a:pt x="221805" y="5761"/>
                        <a:pt x="221805" y="5761"/>
                        <a:pt x="220365" y="5761"/>
                      </a:cubicBezTo>
                      <a:cubicBezTo>
                        <a:pt x="217485" y="5761"/>
                        <a:pt x="216044" y="7201"/>
                        <a:pt x="214604" y="7201"/>
                      </a:cubicBezTo>
                      <a:cubicBezTo>
                        <a:pt x="208843" y="8642"/>
                        <a:pt x="203082" y="10082"/>
                        <a:pt x="197320" y="11522"/>
                      </a:cubicBezTo>
                      <a:cubicBezTo>
                        <a:pt x="194440" y="12963"/>
                        <a:pt x="190119" y="12963"/>
                        <a:pt x="187238" y="14403"/>
                      </a:cubicBezTo>
                      <a:cubicBezTo>
                        <a:pt x="181477" y="15843"/>
                        <a:pt x="175716" y="17283"/>
                        <a:pt x="169955" y="18724"/>
                      </a:cubicBezTo>
                      <a:cubicBezTo>
                        <a:pt x="168514" y="18724"/>
                        <a:pt x="165634" y="20164"/>
                        <a:pt x="164194" y="20164"/>
                      </a:cubicBezTo>
                      <a:cubicBezTo>
                        <a:pt x="162753" y="20164"/>
                        <a:pt x="161313" y="21604"/>
                        <a:pt x="159873" y="21604"/>
                      </a:cubicBezTo>
                      <a:cubicBezTo>
                        <a:pt x="156992" y="23045"/>
                        <a:pt x="154111" y="23045"/>
                        <a:pt x="152671" y="24485"/>
                      </a:cubicBezTo>
                      <a:cubicBezTo>
                        <a:pt x="148350" y="25925"/>
                        <a:pt x="144029" y="27366"/>
                        <a:pt x="138268" y="30246"/>
                      </a:cubicBezTo>
                      <a:cubicBezTo>
                        <a:pt x="135388" y="31686"/>
                        <a:pt x="132507" y="31686"/>
                        <a:pt x="131067" y="33127"/>
                      </a:cubicBezTo>
                      <a:cubicBezTo>
                        <a:pt x="126746" y="34567"/>
                        <a:pt x="120985" y="37448"/>
                        <a:pt x="116664" y="38888"/>
                      </a:cubicBezTo>
                      <a:cubicBezTo>
                        <a:pt x="115224" y="40328"/>
                        <a:pt x="112343" y="40328"/>
                        <a:pt x="110903" y="41768"/>
                      </a:cubicBezTo>
                      <a:cubicBezTo>
                        <a:pt x="103701" y="44649"/>
                        <a:pt x="97940" y="48970"/>
                        <a:pt x="90739" y="51851"/>
                      </a:cubicBezTo>
                      <a:cubicBezTo>
                        <a:pt x="89298" y="53291"/>
                        <a:pt x="87858" y="53291"/>
                        <a:pt x="86418" y="54731"/>
                      </a:cubicBezTo>
                      <a:cubicBezTo>
                        <a:pt x="80657" y="57612"/>
                        <a:pt x="76336" y="61933"/>
                        <a:pt x="70575" y="64813"/>
                      </a:cubicBezTo>
                      <a:cubicBezTo>
                        <a:pt x="69134" y="64813"/>
                        <a:pt x="69134" y="66254"/>
                        <a:pt x="67694" y="66254"/>
                      </a:cubicBezTo>
                      <a:cubicBezTo>
                        <a:pt x="61933" y="70574"/>
                        <a:pt x="56172" y="74895"/>
                        <a:pt x="51851" y="79216"/>
                      </a:cubicBezTo>
                      <a:cubicBezTo>
                        <a:pt x="50410" y="79216"/>
                        <a:pt x="50410" y="80656"/>
                        <a:pt x="48970" y="80656"/>
                      </a:cubicBezTo>
                      <a:cubicBezTo>
                        <a:pt x="47530" y="82097"/>
                        <a:pt x="46089" y="83537"/>
                        <a:pt x="44649" y="84977"/>
                      </a:cubicBezTo>
                      <a:cubicBezTo>
                        <a:pt x="41769" y="87858"/>
                        <a:pt x="38888" y="90738"/>
                        <a:pt x="36007" y="93619"/>
                      </a:cubicBezTo>
                      <a:cubicBezTo>
                        <a:pt x="36007" y="93619"/>
                        <a:pt x="34567" y="95059"/>
                        <a:pt x="34567" y="95059"/>
                      </a:cubicBezTo>
                      <a:cubicBezTo>
                        <a:pt x="31686" y="99380"/>
                        <a:pt x="27366" y="102261"/>
                        <a:pt x="24485" y="106582"/>
                      </a:cubicBezTo>
                      <a:cubicBezTo>
                        <a:pt x="24485" y="108022"/>
                        <a:pt x="23045" y="108022"/>
                        <a:pt x="23045" y="109462"/>
                      </a:cubicBezTo>
                      <a:cubicBezTo>
                        <a:pt x="23045" y="110903"/>
                        <a:pt x="21604" y="110903"/>
                        <a:pt x="21604" y="112343"/>
                      </a:cubicBezTo>
                      <a:cubicBezTo>
                        <a:pt x="18724" y="116664"/>
                        <a:pt x="15843" y="120985"/>
                        <a:pt x="12963" y="125306"/>
                      </a:cubicBezTo>
                      <a:cubicBezTo>
                        <a:pt x="12963" y="125306"/>
                        <a:pt x="12963" y="125306"/>
                        <a:pt x="12963" y="125306"/>
                      </a:cubicBezTo>
                      <a:cubicBezTo>
                        <a:pt x="11522" y="128186"/>
                        <a:pt x="10082" y="132507"/>
                        <a:pt x="8642" y="135388"/>
                      </a:cubicBezTo>
                      <a:cubicBezTo>
                        <a:pt x="7201" y="136828"/>
                        <a:pt x="7201" y="139709"/>
                        <a:pt x="5761" y="141149"/>
                      </a:cubicBezTo>
                      <a:cubicBezTo>
                        <a:pt x="5761" y="141149"/>
                        <a:pt x="5761" y="141149"/>
                        <a:pt x="5761" y="141149"/>
                      </a:cubicBezTo>
                      <a:cubicBezTo>
                        <a:pt x="5761" y="142589"/>
                        <a:pt x="4321" y="145470"/>
                        <a:pt x="4321" y="146910"/>
                      </a:cubicBezTo>
                      <a:cubicBezTo>
                        <a:pt x="2881" y="149791"/>
                        <a:pt x="2881" y="152671"/>
                        <a:pt x="1440" y="156992"/>
                      </a:cubicBezTo>
                      <a:cubicBezTo>
                        <a:pt x="1440" y="156992"/>
                        <a:pt x="1440" y="156992"/>
                        <a:pt x="1440" y="156992"/>
                      </a:cubicBezTo>
                      <a:cubicBezTo>
                        <a:pt x="1440" y="158432"/>
                        <a:pt x="1440" y="161313"/>
                        <a:pt x="1440" y="162753"/>
                      </a:cubicBezTo>
                      <a:cubicBezTo>
                        <a:pt x="1440" y="165634"/>
                        <a:pt x="0" y="168514"/>
                        <a:pt x="0" y="171395"/>
                      </a:cubicBezTo>
                      <a:cubicBezTo>
                        <a:pt x="0" y="172835"/>
                        <a:pt x="0" y="172835"/>
                        <a:pt x="0" y="174276"/>
                      </a:cubicBezTo>
                      <a:lnTo>
                        <a:pt x="0" y="231887"/>
                      </a:lnTo>
                      <a:cubicBezTo>
                        <a:pt x="0" y="227566"/>
                        <a:pt x="0" y="224686"/>
                        <a:pt x="1440" y="220365"/>
                      </a:cubicBezTo>
                      <a:cubicBezTo>
                        <a:pt x="1440" y="218925"/>
                        <a:pt x="1440" y="216044"/>
                        <a:pt x="1440" y="214604"/>
                      </a:cubicBezTo>
                      <a:cubicBezTo>
                        <a:pt x="1440" y="211723"/>
                        <a:pt x="2881" y="207402"/>
                        <a:pt x="4321" y="204522"/>
                      </a:cubicBezTo>
                      <a:cubicBezTo>
                        <a:pt x="4321" y="203082"/>
                        <a:pt x="5761" y="200201"/>
                        <a:pt x="5761" y="198761"/>
                      </a:cubicBezTo>
                      <a:cubicBezTo>
                        <a:pt x="7201" y="197320"/>
                        <a:pt x="7201" y="194440"/>
                        <a:pt x="8642" y="192999"/>
                      </a:cubicBezTo>
                      <a:cubicBezTo>
                        <a:pt x="10082" y="190119"/>
                        <a:pt x="11522" y="185798"/>
                        <a:pt x="12963" y="182917"/>
                      </a:cubicBezTo>
                      <a:cubicBezTo>
                        <a:pt x="15843" y="178596"/>
                        <a:pt x="18724" y="174276"/>
                        <a:pt x="21604" y="168514"/>
                      </a:cubicBezTo>
                      <a:cubicBezTo>
                        <a:pt x="21604" y="167074"/>
                        <a:pt x="23045" y="167074"/>
                        <a:pt x="23045" y="165634"/>
                      </a:cubicBezTo>
                      <a:cubicBezTo>
                        <a:pt x="25925" y="161313"/>
                        <a:pt x="30246" y="155552"/>
                        <a:pt x="34567" y="151231"/>
                      </a:cubicBezTo>
                      <a:cubicBezTo>
                        <a:pt x="34567" y="151231"/>
                        <a:pt x="36007" y="149791"/>
                        <a:pt x="36007" y="149791"/>
                      </a:cubicBezTo>
                      <a:cubicBezTo>
                        <a:pt x="40328" y="145470"/>
                        <a:pt x="44649" y="141149"/>
                        <a:pt x="48970" y="136828"/>
                      </a:cubicBezTo>
                      <a:cubicBezTo>
                        <a:pt x="50410" y="136828"/>
                        <a:pt x="50410" y="135388"/>
                        <a:pt x="51851" y="135388"/>
                      </a:cubicBezTo>
                      <a:cubicBezTo>
                        <a:pt x="57612" y="131067"/>
                        <a:pt x="61933" y="126746"/>
                        <a:pt x="67694" y="122425"/>
                      </a:cubicBezTo>
                      <a:cubicBezTo>
                        <a:pt x="69134" y="122425"/>
                        <a:pt x="69134" y="120985"/>
                        <a:pt x="70575" y="120985"/>
                      </a:cubicBezTo>
                      <a:cubicBezTo>
                        <a:pt x="76336" y="116664"/>
                        <a:pt x="83537" y="112343"/>
                        <a:pt x="90739" y="108022"/>
                      </a:cubicBezTo>
                      <a:cubicBezTo>
                        <a:pt x="96500" y="103701"/>
                        <a:pt x="103701" y="100821"/>
                        <a:pt x="110903" y="97940"/>
                      </a:cubicBezTo>
                      <a:cubicBezTo>
                        <a:pt x="112343" y="96500"/>
                        <a:pt x="115224" y="96500"/>
                        <a:pt x="116664" y="95059"/>
                      </a:cubicBezTo>
                      <a:cubicBezTo>
                        <a:pt x="120985" y="92179"/>
                        <a:pt x="125306" y="90738"/>
                        <a:pt x="131067" y="89298"/>
                      </a:cubicBezTo>
                      <a:cubicBezTo>
                        <a:pt x="133947" y="87858"/>
                        <a:pt x="136828" y="87858"/>
                        <a:pt x="138268" y="86418"/>
                      </a:cubicBezTo>
                      <a:cubicBezTo>
                        <a:pt x="142589" y="84977"/>
                        <a:pt x="146910" y="83537"/>
                        <a:pt x="152671" y="80656"/>
                      </a:cubicBezTo>
                      <a:cubicBezTo>
                        <a:pt x="155552" y="79216"/>
                        <a:pt x="158432" y="79216"/>
                        <a:pt x="159873" y="77776"/>
                      </a:cubicBezTo>
                      <a:cubicBezTo>
                        <a:pt x="162753" y="76336"/>
                        <a:pt x="167074" y="74895"/>
                        <a:pt x="169955" y="74895"/>
                      </a:cubicBezTo>
                      <a:cubicBezTo>
                        <a:pt x="175716" y="73455"/>
                        <a:pt x="181477" y="72015"/>
                        <a:pt x="187238" y="70574"/>
                      </a:cubicBezTo>
                      <a:cubicBezTo>
                        <a:pt x="190119" y="69134"/>
                        <a:pt x="194440" y="69134"/>
                        <a:pt x="197320" y="67694"/>
                      </a:cubicBezTo>
                      <a:cubicBezTo>
                        <a:pt x="203082" y="66254"/>
                        <a:pt x="208843" y="64813"/>
                        <a:pt x="214604" y="63373"/>
                      </a:cubicBezTo>
                      <a:cubicBezTo>
                        <a:pt x="217485" y="63373"/>
                        <a:pt x="220365" y="61933"/>
                        <a:pt x="223246" y="61933"/>
                      </a:cubicBezTo>
                      <a:cubicBezTo>
                        <a:pt x="233328" y="60492"/>
                        <a:pt x="244850" y="59052"/>
                        <a:pt x="254932" y="57612"/>
                      </a:cubicBezTo>
                      <a:cubicBezTo>
                        <a:pt x="257813" y="57612"/>
                        <a:pt x="260693" y="57612"/>
                        <a:pt x="263574" y="57612"/>
                      </a:cubicBezTo>
                      <a:cubicBezTo>
                        <a:pt x="269335" y="57612"/>
                        <a:pt x="276537" y="56171"/>
                        <a:pt x="282298" y="56171"/>
                      </a:cubicBezTo>
                      <a:cubicBezTo>
                        <a:pt x="286619" y="56171"/>
                        <a:pt x="289499" y="56171"/>
                        <a:pt x="293820" y="56171"/>
                      </a:cubicBezTo>
                      <a:cubicBezTo>
                        <a:pt x="298141" y="56171"/>
                        <a:pt x="302462" y="56171"/>
                        <a:pt x="306783" y="56171"/>
                      </a:cubicBezTo>
                      <a:cubicBezTo>
                        <a:pt x="311104" y="56171"/>
                        <a:pt x="315425" y="56171"/>
                        <a:pt x="318305" y="56171"/>
                      </a:cubicBezTo>
                      <a:cubicBezTo>
                        <a:pt x="322626" y="56171"/>
                        <a:pt x="325507" y="56171"/>
                        <a:pt x="329828" y="56171"/>
                      </a:cubicBezTo>
                      <a:cubicBezTo>
                        <a:pt x="334148" y="56171"/>
                        <a:pt x="338469" y="56171"/>
                        <a:pt x="342790" y="57612"/>
                      </a:cubicBezTo>
                      <a:cubicBezTo>
                        <a:pt x="345671" y="57612"/>
                        <a:pt x="349992" y="57612"/>
                        <a:pt x="352872" y="59052"/>
                      </a:cubicBezTo>
                      <a:cubicBezTo>
                        <a:pt x="357193" y="59052"/>
                        <a:pt x="361514" y="60492"/>
                        <a:pt x="365835" y="60492"/>
                      </a:cubicBezTo>
                      <a:cubicBezTo>
                        <a:pt x="368716" y="60492"/>
                        <a:pt x="373036" y="61933"/>
                        <a:pt x="375917" y="61933"/>
                      </a:cubicBezTo>
                      <a:cubicBezTo>
                        <a:pt x="380238" y="63373"/>
                        <a:pt x="383118" y="63373"/>
                        <a:pt x="387439" y="64813"/>
                      </a:cubicBezTo>
                      <a:cubicBezTo>
                        <a:pt x="391760" y="66254"/>
                        <a:pt x="394641" y="66254"/>
                        <a:pt x="398962" y="67694"/>
                      </a:cubicBezTo>
                      <a:cubicBezTo>
                        <a:pt x="401842" y="69134"/>
                        <a:pt x="404723" y="69134"/>
                        <a:pt x="407603" y="70574"/>
                      </a:cubicBezTo>
                      <a:cubicBezTo>
                        <a:pt x="411924" y="72015"/>
                        <a:pt x="417685" y="73455"/>
                        <a:pt x="422006" y="74895"/>
                      </a:cubicBezTo>
                      <a:cubicBezTo>
                        <a:pt x="426327" y="76336"/>
                        <a:pt x="429208" y="77776"/>
                        <a:pt x="432088" y="79216"/>
                      </a:cubicBezTo>
                      <a:cubicBezTo>
                        <a:pt x="433529" y="80656"/>
                        <a:pt x="434969" y="80656"/>
                        <a:pt x="437850" y="82097"/>
                      </a:cubicBezTo>
                      <a:cubicBezTo>
                        <a:pt x="443611" y="84977"/>
                        <a:pt x="449372" y="87858"/>
                        <a:pt x="453693" y="90738"/>
                      </a:cubicBezTo>
                      <a:cubicBezTo>
                        <a:pt x="494021" y="113783"/>
                        <a:pt x="514185" y="145470"/>
                        <a:pt x="514185" y="178596"/>
                      </a:cubicBezTo>
                      <a:lnTo>
                        <a:pt x="514185" y="120985"/>
                      </a:lnTo>
                      <a:cubicBezTo>
                        <a:pt x="512745" y="87858"/>
                        <a:pt x="492581" y="56171"/>
                        <a:pt x="452253" y="33127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orma livre: Forma 334">
                  <a:extLst>
                    <a:ext uri="{FF2B5EF4-FFF2-40B4-BE49-F238E27FC236}">
                      <a16:creationId xmlns:a16="http://schemas.microsoft.com/office/drawing/2014/main" id="{92A5C55C-7FB4-4D70-8EEB-7D455F2A422C}"/>
                    </a:ext>
                  </a:extLst>
                </p:cNvPr>
                <p:cNvSpPr/>
                <p:nvPr/>
              </p:nvSpPr>
              <p:spPr>
                <a:xfrm>
                  <a:off x="9094423" y="2142816"/>
                  <a:ext cx="442170" cy="315424"/>
                </a:xfrm>
                <a:custGeom>
                  <a:avLst/>
                  <a:gdLst>
                    <a:gd name="connsiteX0" fmla="*/ 442170 w 442170"/>
                    <a:gd name="connsiteY0" fmla="*/ 0 h 315424"/>
                    <a:gd name="connsiteX1" fmla="*/ 440730 w 442170"/>
                    <a:gd name="connsiteY1" fmla="*/ 59052 h 315424"/>
                    <a:gd name="connsiteX2" fmla="*/ 0 w 442170"/>
                    <a:gd name="connsiteY2" fmla="*/ 315425 h 315424"/>
                    <a:gd name="connsiteX3" fmla="*/ 0 w 442170"/>
                    <a:gd name="connsiteY3" fmla="*/ 256372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2170" h="315424">
                      <a:moveTo>
                        <a:pt x="442170" y="0"/>
                      </a:moveTo>
                      <a:lnTo>
                        <a:pt x="440730" y="59052"/>
                      </a:lnTo>
                      <a:lnTo>
                        <a:pt x="0" y="315425"/>
                      </a:lnTo>
                      <a:lnTo>
                        <a:pt x="0" y="256372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orma livre: Forma 335">
                  <a:extLst>
                    <a:ext uri="{FF2B5EF4-FFF2-40B4-BE49-F238E27FC236}">
                      <a16:creationId xmlns:a16="http://schemas.microsoft.com/office/drawing/2014/main" id="{EF8F12E0-D05D-41C7-99A3-59D839A1EDCD}"/>
                    </a:ext>
                  </a:extLst>
                </p:cNvPr>
                <p:cNvSpPr/>
                <p:nvPr/>
              </p:nvSpPr>
              <p:spPr>
                <a:xfrm>
                  <a:off x="7747747" y="2237876"/>
                  <a:ext cx="517065" cy="231887"/>
                </a:xfrm>
                <a:custGeom>
                  <a:avLst/>
                  <a:gdLst>
                    <a:gd name="connsiteX0" fmla="*/ 422006 w 517065"/>
                    <a:gd name="connsiteY0" fmla="*/ 53291 h 231887"/>
                    <a:gd name="connsiteX1" fmla="*/ 398962 w 517065"/>
                    <a:gd name="connsiteY1" fmla="*/ 41768 h 231887"/>
                    <a:gd name="connsiteX2" fmla="*/ 391760 w 517065"/>
                    <a:gd name="connsiteY2" fmla="*/ 38888 h 231887"/>
                    <a:gd name="connsiteX3" fmla="*/ 375917 w 517065"/>
                    <a:gd name="connsiteY3" fmla="*/ 31686 h 231887"/>
                    <a:gd name="connsiteX4" fmla="*/ 373036 w 517065"/>
                    <a:gd name="connsiteY4" fmla="*/ 30246 h 231887"/>
                    <a:gd name="connsiteX5" fmla="*/ 358633 w 517065"/>
                    <a:gd name="connsiteY5" fmla="*/ 24485 h 231887"/>
                    <a:gd name="connsiteX6" fmla="*/ 354312 w 517065"/>
                    <a:gd name="connsiteY6" fmla="*/ 23045 h 231887"/>
                    <a:gd name="connsiteX7" fmla="*/ 334148 w 517065"/>
                    <a:gd name="connsiteY7" fmla="*/ 17283 h 231887"/>
                    <a:gd name="connsiteX8" fmla="*/ 332708 w 517065"/>
                    <a:gd name="connsiteY8" fmla="*/ 17283 h 231887"/>
                    <a:gd name="connsiteX9" fmla="*/ 303902 w 517065"/>
                    <a:gd name="connsiteY9" fmla="*/ 10082 h 231887"/>
                    <a:gd name="connsiteX10" fmla="*/ 302462 w 517065"/>
                    <a:gd name="connsiteY10" fmla="*/ 10082 h 231887"/>
                    <a:gd name="connsiteX11" fmla="*/ 295260 w 517065"/>
                    <a:gd name="connsiteY11" fmla="*/ 8642 h 231887"/>
                    <a:gd name="connsiteX12" fmla="*/ 276537 w 517065"/>
                    <a:gd name="connsiteY12" fmla="*/ 5761 h 231887"/>
                    <a:gd name="connsiteX13" fmla="*/ 272216 w 517065"/>
                    <a:gd name="connsiteY13" fmla="*/ 4321 h 231887"/>
                    <a:gd name="connsiteX14" fmla="*/ 265014 w 517065"/>
                    <a:gd name="connsiteY14" fmla="*/ 2881 h 231887"/>
                    <a:gd name="connsiteX15" fmla="*/ 250611 w 517065"/>
                    <a:gd name="connsiteY15" fmla="*/ 1440 h 231887"/>
                    <a:gd name="connsiteX16" fmla="*/ 244850 w 517065"/>
                    <a:gd name="connsiteY16" fmla="*/ 1440 h 231887"/>
                    <a:gd name="connsiteX17" fmla="*/ 239089 w 517065"/>
                    <a:gd name="connsiteY17" fmla="*/ 1440 h 231887"/>
                    <a:gd name="connsiteX18" fmla="*/ 226126 w 517065"/>
                    <a:gd name="connsiteY18" fmla="*/ 0 h 231887"/>
                    <a:gd name="connsiteX19" fmla="*/ 220365 w 517065"/>
                    <a:gd name="connsiteY19" fmla="*/ 0 h 231887"/>
                    <a:gd name="connsiteX20" fmla="*/ 214604 w 517065"/>
                    <a:gd name="connsiteY20" fmla="*/ 0 h 231887"/>
                    <a:gd name="connsiteX21" fmla="*/ 201641 w 517065"/>
                    <a:gd name="connsiteY21" fmla="*/ 0 h 231887"/>
                    <a:gd name="connsiteX22" fmla="*/ 194440 w 517065"/>
                    <a:gd name="connsiteY22" fmla="*/ 0 h 231887"/>
                    <a:gd name="connsiteX23" fmla="*/ 190119 w 517065"/>
                    <a:gd name="connsiteY23" fmla="*/ 0 h 231887"/>
                    <a:gd name="connsiteX24" fmla="*/ 175716 w 517065"/>
                    <a:gd name="connsiteY24" fmla="*/ 1440 h 231887"/>
                    <a:gd name="connsiteX25" fmla="*/ 168514 w 517065"/>
                    <a:gd name="connsiteY25" fmla="*/ 1440 h 231887"/>
                    <a:gd name="connsiteX26" fmla="*/ 165634 w 517065"/>
                    <a:gd name="connsiteY26" fmla="*/ 1440 h 231887"/>
                    <a:gd name="connsiteX27" fmla="*/ 145470 w 517065"/>
                    <a:gd name="connsiteY27" fmla="*/ 4321 h 231887"/>
                    <a:gd name="connsiteX28" fmla="*/ 141149 w 517065"/>
                    <a:gd name="connsiteY28" fmla="*/ 4321 h 231887"/>
                    <a:gd name="connsiteX29" fmla="*/ 139709 w 517065"/>
                    <a:gd name="connsiteY29" fmla="*/ 4321 h 231887"/>
                    <a:gd name="connsiteX30" fmla="*/ 132507 w 517065"/>
                    <a:gd name="connsiteY30" fmla="*/ 5761 h 231887"/>
                    <a:gd name="connsiteX31" fmla="*/ 118104 w 517065"/>
                    <a:gd name="connsiteY31" fmla="*/ 8642 h 231887"/>
                    <a:gd name="connsiteX32" fmla="*/ 109462 w 517065"/>
                    <a:gd name="connsiteY32" fmla="*/ 11522 h 231887"/>
                    <a:gd name="connsiteX33" fmla="*/ 100821 w 517065"/>
                    <a:gd name="connsiteY33" fmla="*/ 14403 h 231887"/>
                    <a:gd name="connsiteX34" fmla="*/ 97940 w 517065"/>
                    <a:gd name="connsiteY34" fmla="*/ 15843 h 231887"/>
                    <a:gd name="connsiteX35" fmla="*/ 83537 w 517065"/>
                    <a:gd name="connsiteY35" fmla="*/ 21604 h 231887"/>
                    <a:gd name="connsiteX36" fmla="*/ 76335 w 517065"/>
                    <a:gd name="connsiteY36" fmla="*/ 24485 h 231887"/>
                    <a:gd name="connsiteX37" fmla="*/ 56171 w 517065"/>
                    <a:gd name="connsiteY37" fmla="*/ 34567 h 231887"/>
                    <a:gd name="connsiteX38" fmla="*/ 53291 w 517065"/>
                    <a:gd name="connsiteY38" fmla="*/ 36007 h 231887"/>
                    <a:gd name="connsiteX39" fmla="*/ 47530 w 517065"/>
                    <a:gd name="connsiteY39" fmla="*/ 40328 h 231887"/>
                    <a:gd name="connsiteX40" fmla="*/ 41768 w 517065"/>
                    <a:gd name="connsiteY40" fmla="*/ 44649 h 231887"/>
                    <a:gd name="connsiteX41" fmla="*/ 34567 w 517065"/>
                    <a:gd name="connsiteY41" fmla="*/ 50410 h 231887"/>
                    <a:gd name="connsiteX42" fmla="*/ 28806 w 517065"/>
                    <a:gd name="connsiteY42" fmla="*/ 54731 h 231887"/>
                    <a:gd name="connsiteX43" fmla="*/ 28806 w 517065"/>
                    <a:gd name="connsiteY43" fmla="*/ 54731 h 231887"/>
                    <a:gd name="connsiteX44" fmla="*/ 27366 w 517065"/>
                    <a:gd name="connsiteY44" fmla="*/ 56171 h 231887"/>
                    <a:gd name="connsiteX45" fmla="*/ 18724 w 517065"/>
                    <a:gd name="connsiteY45" fmla="*/ 66254 h 231887"/>
                    <a:gd name="connsiteX46" fmla="*/ 17283 w 517065"/>
                    <a:gd name="connsiteY46" fmla="*/ 67694 h 231887"/>
                    <a:gd name="connsiteX47" fmla="*/ 15843 w 517065"/>
                    <a:gd name="connsiteY47" fmla="*/ 70574 h 231887"/>
                    <a:gd name="connsiteX48" fmla="*/ 11522 w 517065"/>
                    <a:gd name="connsiteY48" fmla="*/ 77776 h 231887"/>
                    <a:gd name="connsiteX49" fmla="*/ 10082 w 517065"/>
                    <a:gd name="connsiteY49" fmla="*/ 80656 h 231887"/>
                    <a:gd name="connsiteX50" fmla="*/ 8642 w 517065"/>
                    <a:gd name="connsiteY50" fmla="*/ 83537 h 231887"/>
                    <a:gd name="connsiteX51" fmla="*/ 5761 w 517065"/>
                    <a:gd name="connsiteY51" fmla="*/ 90738 h 231887"/>
                    <a:gd name="connsiteX52" fmla="*/ 4321 w 517065"/>
                    <a:gd name="connsiteY52" fmla="*/ 93619 h 231887"/>
                    <a:gd name="connsiteX53" fmla="*/ 4321 w 517065"/>
                    <a:gd name="connsiteY53" fmla="*/ 96500 h 231887"/>
                    <a:gd name="connsiteX54" fmla="*/ 2881 w 517065"/>
                    <a:gd name="connsiteY54" fmla="*/ 103701 h 231887"/>
                    <a:gd name="connsiteX55" fmla="*/ 1440 w 517065"/>
                    <a:gd name="connsiteY55" fmla="*/ 106582 h 231887"/>
                    <a:gd name="connsiteX56" fmla="*/ 1440 w 517065"/>
                    <a:gd name="connsiteY56" fmla="*/ 108022 h 231887"/>
                    <a:gd name="connsiteX57" fmla="*/ 0 w 517065"/>
                    <a:gd name="connsiteY57" fmla="*/ 116664 h 231887"/>
                    <a:gd name="connsiteX58" fmla="*/ 0 w 517065"/>
                    <a:gd name="connsiteY58" fmla="*/ 120985 h 231887"/>
                    <a:gd name="connsiteX59" fmla="*/ 0 w 517065"/>
                    <a:gd name="connsiteY59" fmla="*/ 123865 h 231887"/>
                    <a:gd name="connsiteX60" fmla="*/ 0 w 517065"/>
                    <a:gd name="connsiteY60" fmla="*/ 181477 h 231887"/>
                    <a:gd name="connsiteX61" fmla="*/ 0 w 517065"/>
                    <a:gd name="connsiteY61" fmla="*/ 175716 h 231887"/>
                    <a:gd name="connsiteX62" fmla="*/ 1440 w 517065"/>
                    <a:gd name="connsiteY62" fmla="*/ 167074 h 231887"/>
                    <a:gd name="connsiteX63" fmla="*/ 2881 w 517065"/>
                    <a:gd name="connsiteY63" fmla="*/ 161313 h 231887"/>
                    <a:gd name="connsiteX64" fmla="*/ 4321 w 517065"/>
                    <a:gd name="connsiteY64" fmla="*/ 154111 h 231887"/>
                    <a:gd name="connsiteX65" fmla="*/ 5761 w 517065"/>
                    <a:gd name="connsiteY65" fmla="*/ 148350 h 231887"/>
                    <a:gd name="connsiteX66" fmla="*/ 8642 w 517065"/>
                    <a:gd name="connsiteY66" fmla="*/ 141149 h 231887"/>
                    <a:gd name="connsiteX67" fmla="*/ 11522 w 517065"/>
                    <a:gd name="connsiteY67" fmla="*/ 135388 h 231887"/>
                    <a:gd name="connsiteX68" fmla="*/ 15843 w 517065"/>
                    <a:gd name="connsiteY68" fmla="*/ 128186 h 231887"/>
                    <a:gd name="connsiteX69" fmla="*/ 18724 w 517065"/>
                    <a:gd name="connsiteY69" fmla="*/ 123865 h 231887"/>
                    <a:gd name="connsiteX70" fmla="*/ 27366 w 517065"/>
                    <a:gd name="connsiteY70" fmla="*/ 113783 h 231887"/>
                    <a:gd name="connsiteX71" fmla="*/ 30246 w 517065"/>
                    <a:gd name="connsiteY71" fmla="*/ 110903 h 231887"/>
                    <a:gd name="connsiteX72" fmla="*/ 36007 w 517065"/>
                    <a:gd name="connsiteY72" fmla="*/ 106582 h 231887"/>
                    <a:gd name="connsiteX73" fmla="*/ 43209 w 517065"/>
                    <a:gd name="connsiteY73" fmla="*/ 100821 h 231887"/>
                    <a:gd name="connsiteX74" fmla="*/ 48970 w 517065"/>
                    <a:gd name="connsiteY74" fmla="*/ 96500 h 231887"/>
                    <a:gd name="connsiteX75" fmla="*/ 57612 w 517065"/>
                    <a:gd name="connsiteY75" fmla="*/ 90738 h 231887"/>
                    <a:gd name="connsiteX76" fmla="*/ 77776 w 517065"/>
                    <a:gd name="connsiteY76" fmla="*/ 80656 h 231887"/>
                    <a:gd name="connsiteX77" fmla="*/ 84977 w 517065"/>
                    <a:gd name="connsiteY77" fmla="*/ 77776 h 231887"/>
                    <a:gd name="connsiteX78" fmla="*/ 99380 w 517065"/>
                    <a:gd name="connsiteY78" fmla="*/ 72015 h 231887"/>
                    <a:gd name="connsiteX79" fmla="*/ 110903 w 517065"/>
                    <a:gd name="connsiteY79" fmla="*/ 69134 h 231887"/>
                    <a:gd name="connsiteX80" fmla="*/ 119544 w 517065"/>
                    <a:gd name="connsiteY80" fmla="*/ 66254 h 231887"/>
                    <a:gd name="connsiteX81" fmla="*/ 133947 w 517065"/>
                    <a:gd name="connsiteY81" fmla="*/ 63373 h 231887"/>
                    <a:gd name="connsiteX82" fmla="*/ 141149 w 517065"/>
                    <a:gd name="connsiteY82" fmla="*/ 61933 h 231887"/>
                    <a:gd name="connsiteX83" fmla="*/ 146910 w 517065"/>
                    <a:gd name="connsiteY83" fmla="*/ 60492 h 231887"/>
                    <a:gd name="connsiteX84" fmla="*/ 167074 w 517065"/>
                    <a:gd name="connsiteY84" fmla="*/ 57612 h 231887"/>
                    <a:gd name="connsiteX85" fmla="*/ 177156 w 517065"/>
                    <a:gd name="connsiteY85" fmla="*/ 56171 h 231887"/>
                    <a:gd name="connsiteX86" fmla="*/ 191559 w 517065"/>
                    <a:gd name="connsiteY86" fmla="*/ 54731 h 231887"/>
                    <a:gd name="connsiteX87" fmla="*/ 203081 w 517065"/>
                    <a:gd name="connsiteY87" fmla="*/ 54731 h 231887"/>
                    <a:gd name="connsiteX88" fmla="*/ 216044 w 517065"/>
                    <a:gd name="connsiteY88" fmla="*/ 54731 h 231887"/>
                    <a:gd name="connsiteX89" fmla="*/ 227566 w 517065"/>
                    <a:gd name="connsiteY89" fmla="*/ 54731 h 231887"/>
                    <a:gd name="connsiteX90" fmla="*/ 240529 w 517065"/>
                    <a:gd name="connsiteY90" fmla="*/ 56171 h 231887"/>
                    <a:gd name="connsiteX91" fmla="*/ 252052 w 517065"/>
                    <a:gd name="connsiteY91" fmla="*/ 57612 h 231887"/>
                    <a:gd name="connsiteX92" fmla="*/ 266455 w 517065"/>
                    <a:gd name="connsiteY92" fmla="*/ 59052 h 231887"/>
                    <a:gd name="connsiteX93" fmla="*/ 277977 w 517065"/>
                    <a:gd name="connsiteY93" fmla="*/ 60492 h 231887"/>
                    <a:gd name="connsiteX94" fmla="*/ 296701 w 517065"/>
                    <a:gd name="connsiteY94" fmla="*/ 63373 h 231887"/>
                    <a:gd name="connsiteX95" fmla="*/ 305342 w 517065"/>
                    <a:gd name="connsiteY95" fmla="*/ 64813 h 231887"/>
                    <a:gd name="connsiteX96" fmla="*/ 334148 w 517065"/>
                    <a:gd name="connsiteY96" fmla="*/ 72015 h 231887"/>
                    <a:gd name="connsiteX97" fmla="*/ 355753 w 517065"/>
                    <a:gd name="connsiteY97" fmla="*/ 79216 h 231887"/>
                    <a:gd name="connsiteX98" fmla="*/ 360074 w 517065"/>
                    <a:gd name="connsiteY98" fmla="*/ 80656 h 231887"/>
                    <a:gd name="connsiteX99" fmla="*/ 377357 w 517065"/>
                    <a:gd name="connsiteY99" fmla="*/ 86418 h 231887"/>
                    <a:gd name="connsiteX100" fmla="*/ 393200 w 517065"/>
                    <a:gd name="connsiteY100" fmla="*/ 93619 h 231887"/>
                    <a:gd name="connsiteX101" fmla="*/ 400402 w 517065"/>
                    <a:gd name="connsiteY101" fmla="*/ 96500 h 231887"/>
                    <a:gd name="connsiteX102" fmla="*/ 423447 w 517065"/>
                    <a:gd name="connsiteY102" fmla="*/ 108022 h 231887"/>
                    <a:gd name="connsiteX103" fmla="*/ 517066 w 517065"/>
                    <a:gd name="connsiteY103" fmla="*/ 231887 h 231887"/>
                    <a:gd name="connsiteX104" fmla="*/ 517066 w 517065"/>
                    <a:gd name="connsiteY104" fmla="*/ 174276 h 231887"/>
                    <a:gd name="connsiteX105" fmla="*/ 422006 w 517065"/>
                    <a:gd name="connsiteY105" fmla="*/ 53291 h 231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7065" h="231887">
                      <a:moveTo>
                        <a:pt x="422006" y="53291"/>
                      </a:moveTo>
                      <a:cubicBezTo>
                        <a:pt x="414805" y="48970"/>
                        <a:pt x="407603" y="44649"/>
                        <a:pt x="398962" y="41768"/>
                      </a:cubicBezTo>
                      <a:cubicBezTo>
                        <a:pt x="396081" y="40328"/>
                        <a:pt x="393200" y="38888"/>
                        <a:pt x="391760" y="38888"/>
                      </a:cubicBezTo>
                      <a:cubicBezTo>
                        <a:pt x="385999" y="36007"/>
                        <a:pt x="381678" y="34567"/>
                        <a:pt x="375917" y="31686"/>
                      </a:cubicBezTo>
                      <a:cubicBezTo>
                        <a:pt x="374477" y="31686"/>
                        <a:pt x="374477" y="31686"/>
                        <a:pt x="373036" y="30246"/>
                      </a:cubicBezTo>
                      <a:cubicBezTo>
                        <a:pt x="368715" y="28806"/>
                        <a:pt x="362954" y="25925"/>
                        <a:pt x="358633" y="24485"/>
                      </a:cubicBezTo>
                      <a:cubicBezTo>
                        <a:pt x="357193" y="24485"/>
                        <a:pt x="355753" y="23045"/>
                        <a:pt x="354312" y="23045"/>
                      </a:cubicBezTo>
                      <a:cubicBezTo>
                        <a:pt x="347111" y="20164"/>
                        <a:pt x="341350" y="18724"/>
                        <a:pt x="334148" y="17283"/>
                      </a:cubicBezTo>
                      <a:cubicBezTo>
                        <a:pt x="334148" y="17283"/>
                        <a:pt x="332708" y="17283"/>
                        <a:pt x="332708" y="17283"/>
                      </a:cubicBezTo>
                      <a:cubicBezTo>
                        <a:pt x="322626" y="14403"/>
                        <a:pt x="313984" y="11522"/>
                        <a:pt x="303902" y="10082"/>
                      </a:cubicBezTo>
                      <a:cubicBezTo>
                        <a:pt x="303902" y="10082"/>
                        <a:pt x="302462" y="10082"/>
                        <a:pt x="302462" y="10082"/>
                      </a:cubicBezTo>
                      <a:cubicBezTo>
                        <a:pt x="299581" y="10082"/>
                        <a:pt x="298141" y="8642"/>
                        <a:pt x="295260" y="8642"/>
                      </a:cubicBezTo>
                      <a:cubicBezTo>
                        <a:pt x="289499" y="7201"/>
                        <a:pt x="283738" y="5761"/>
                        <a:pt x="276537" y="5761"/>
                      </a:cubicBezTo>
                      <a:cubicBezTo>
                        <a:pt x="275096" y="5761"/>
                        <a:pt x="273656" y="5761"/>
                        <a:pt x="272216" y="4321"/>
                      </a:cubicBezTo>
                      <a:cubicBezTo>
                        <a:pt x="269335" y="4321"/>
                        <a:pt x="267895" y="4321"/>
                        <a:pt x="265014" y="2881"/>
                      </a:cubicBezTo>
                      <a:cubicBezTo>
                        <a:pt x="260693" y="2881"/>
                        <a:pt x="254932" y="1440"/>
                        <a:pt x="250611" y="1440"/>
                      </a:cubicBezTo>
                      <a:cubicBezTo>
                        <a:pt x="249171" y="1440"/>
                        <a:pt x="246290" y="1440"/>
                        <a:pt x="244850" y="1440"/>
                      </a:cubicBezTo>
                      <a:cubicBezTo>
                        <a:pt x="243410" y="1440"/>
                        <a:pt x="240529" y="1440"/>
                        <a:pt x="239089" y="1440"/>
                      </a:cubicBezTo>
                      <a:cubicBezTo>
                        <a:pt x="234768" y="1440"/>
                        <a:pt x="230447" y="1440"/>
                        <a:pt x="226126" y="0"/>
                      </a:cubicBezTo>
                      <a:cubicBezTo>
                        <a:pt x="224686" y="0"/>
                        <a:pt x="221805" y="0"/>
                        <a:pt x="220365" y="0"/>
                      </a:cubicBezTo>
                      <a:cubicBezTo>
                        <a:pt x="218925" y="0"/>
                        <a:pt x="216044" y="0"/>
                        <a:pt x="214604" y="0"/>
                      </a:cubicBezTo>
                      <a:cubicBezTo>
                        <a:pt x="210283" y="0"/>
                        <a:pt x="205962" y="0"/>
                        <a:pt x="201641" y="0"/>
                      </a:cubicBezTo>
                      <a:cubicBezTo>
                        <a:pt x="198760" y="0"/>
                        <a:pt x="197320" y="0"/>
                        <a:pt x="194440" y="0"/>
                      </a:cubicBezTo>
                      <a:cubicBezTo>
                        <a:pt x="192999" y="0"/>
                        <a:pt x="191559" y="0"/>
                        <a:pt x="190119" y="0"/>
                      </a:cubicBezTo>
                      <a:cubicBezTo>
                        <a:pt x="185798" y="0"/>
                        <a:pt x="180037" y="0"/>
                        <a:pt x="175716" y="1440"/>
                      </a:cubicBezTo>
                      <a:cubicBezTo>
                        <a:pt x="172835" y="1440"/>
                        <a:pt x="171395" y="1440"/>
                        <a:pt x="168514" y="1440"/>
                      </a:cubicBezTo>
                      <a:cubicBezTo>
                        <a:pt x="167074" y="1440"/>
                        <a:pt x="165634" y="1440"/>
                        <a:pt x="165634" y="1440"/>
                      </a:cubicBezTo>
                      <a:cubicBezTo>
                        <a:pt x="158432" y="2881"/>
                        <a:pt x="152671" y="2881"/>
                        <a:pt x="145470" y="4321"/>
                      </a:cubicBezTo>
                      <a:cubicBezTo>
                        <a:pt x="144029" y="4321"/>
                        <a:pt x="142589" y="4321"/>
                        <a:pt x="141149" y="4321"/>
                      </a:cubicBezTo>
                      <a:cubicBezTo>
                        <a:pt x="141149" y="4321"/>
                        <a:pt x="139709" y="4321"/>
                        <a:pt x="139709" y="4321"/>
                      </a:cubicBezTo>
                      <a:cubicBezTo>
                        <a:pt x="136828" y="4321"/>
                        <a:pt x="135388" y="5761"/>
                        <a:pt x="132507" y="5761"/>
                      </a:cubicBezTo>
                      <a:cubicBezTo>
                        <a:pt x="128186" y="7201"/>
                        <a:pt x="123865" y="7201"/>
                        <a:pt x="118104" y="8642"/>
                      </a:cubicBezTo>
                      <a:cubicBezTo>
                        <a:pt x="115224" y="8642"/>
                        <a:pt x="112343" y="10082"/>
                        <a:pt x="109462" y="11522"/>
                      </a:cubicBezTo>
                      <a:cubicBezTo>
                        <a:pt x="106582" y="12963"/>
                        <a:pt x="103701" y="12963"/>
                        <a:pt x="100821" y="14403"/>
                      </a:cubicBezTo>
                      <a:cubicBezTo>
                        <a:pt x="99380" y="14403"/>
                        <a:pt x="99380" y="14403"/>
                        <a:pt x="97940" y="15843"/>
                      </a:cubicBezTo>
                      <a:cubicBezTo>
                        <a:pt x="93619" y="17283"/>
                        <a:pt x="87858" y="18724"/>
                        <a:pt x="83537" y="21604"/>
                      </a:cubicBezTo>
                      <a:cubicBezTo>
                        <a:pt x="80656" y="23045"/>
                        <a:pt x="79216" y="23045"/>
                        <a:pt x="76335" y="24485"/>
                      </a:cubicBezTo>
                      <a:cubicBezTo>
                        <a:pt x="69134" y="27366"/>
                        <a:pt x="63373" y="30246"/>
                        <a:pt x="56171" y="34567"/>
                      </a:cubicBezTo>
                      <a:cubicBezTo>
                        <a:pt x="54731" y="34567"/>
                        <a:pt x="54731" y="36007"/>
                        <a:pt x="53291" y="36007"/>
                      </a:cubicBezTo>
                      <a:cubicBezTo>
                        <a:pt x="50410" y="37448"/>
                        <a:pt x="48970" y="38888"/>
                        <a:pt x="47530" y="40328"/>
                      </a:cubicBezTo>
                      <a:cubicBezTo>
                        <a:pt x="46089" y="41768"/>
                        <a:pt x="43209" y="43209"/>
                        <a:pt x="41768" y="44649"/>
                      </a:cubicBezTo>
                      <a:cubicBezTo>
                        <a:pt x="38888" y="46089"/>
                        <a:pt x="37448" y="47530"/>
                        <a:pt x="34567" y="50410"/>
                      </a:cubicBezTo>
                      <a:cubicBezTo>
                        <a:pt x="33127" y="51851"/>
                        <a:pt x="31686" y="53291"/>
                        <a:pt x="28806" y="54731"/>
                      </a:cubicBezTo>
                      <a:cubicBezTo>
                        <a:pt x="28806" y="54731"/>
                        <a:pt x="28806" y="54731"/>
                        <a:pt x="28806" y="54731"/>
                      </a:cubicBezTo>
                      <a:cubicBezTo>
                        <a:pt x="28806" y="54731"/>
                        <a:pt x="27366" y="56171"/>
                        <a:pt x="27366" y="56171"/>
                      </a:cubicBezTo>
                      <a:cubicBezTo>
                        <a:pt x="24485" y="59052"/>
                        <a:pt x="21604" y="61933"/>
                        <a:pt x="18724" y="66254"/>
                      </a:cubicBezTo>
                      <a:cubicBezTo>
                        <a:pt x="18724" y="66254"/>
                        <a:pt x="17283" y="67694"/>
                        <a:pt x="17283" y="67694"/>
                      </a:cubicBezTo>
                      <a:cubicBezTo>
                        <a:pt x="15843" y="69134"/>
                        <a:pt x="15843" y="69134"/>
                        <a:pt x="15843" y="70574"/>
                      </a:cubicBezTo>
                      <a:cubicBezTo>
                        <a:pt x="14403" y="73455"/>
                        <a:pt x="12963" y="74895"/>
                        <a:pt x="11522" y="77776"/>
                      </a:cubicBezTo>
                      <a:cubicBezTo>
                        <a:pt x="11522" y="79216"/>
                        <a:pt x="10082" y="79216"/>
                        <a:pt x="10082" y="80656"/>
                      </a:cubicBezTo>
                      <a:cubicBezTo>
                        <a:pt x="10082" y="82097"/>
                        <a:pt x="8642" y="82097"/>
                        <a:pt x="8642" y="83537"/>
                      </a:cubicBezTo>
                      <a:cubicBezTo>
                        <a:pt x="7201" y="86418"/>
                        <a:pt x="5761" y="87858"/>
                        <a:pt x="5761" y="90738"/>
                      </a:cubicBezTo>
                      <a:cubicBezTo>
                        <a:pt x="5761" y="92179"/>
                        <a:pt x="4321" y="92179"/>
                        <a:pt x="4321" y="93619"/>
                      </a:cubicBezTo>
                      <a:cubicBezTo>
                        <a:pt x="4321" y="95059"/>
                        <a:pt x="4321" y="95059"/>
                        <a:pt x="4321" y="96500"/>
                      </a:cubicBezTo>
                      <a:cubicBezTo>
                        <a:pt x="2881" y="99380"/>
                        <a:pt x="2881" y="100821"/>
                        <a:pt x="2881" y="103701"/>
                      </a:cubicBezTo>
                      <a:cubicBezTo>
                        <a:pt x="2881" y="105141"/>
                        <a:pt x="1440" y="106582"/>
                        <a:pt x="1440" y="106582"/>
                      </a:cubicBezTo>
                      <a:cubicBezTo>
                        <a:pt x="1440" y="106582"/>
                        <a:pt x="1440" y="108022"/>
                        <a:pt x="1440" y="108022"/>
                      </a:cubicBezTo>
                      <a:cubicBezTo>
                        <a:pt x="1440" y="110903"/>
                        <a:pt x="0" y="113783"/>
                        <a:pt x="0" y="116664"/>
                      </a:cubicBezTo>
                      <a:cubicBezTo>
                        <a:pt x="0" y="118104"/>
                        <a:pt x="0" y="119544"/>
                        <a:pt x="0" y="120985"/>
                      </a:cubicBezTo>
                      <a:cubicBezTo>
                        <a:pt x="0" y="122425"/>
                        <a:pt x="0" y="122425"/>
                        <a:pt x="0" y="123865"/>
                      </a:cubicBezTo>
                      <a:lnTo>
                        <a:pt x="0" y="181477"/>
                      </a:lnTo>
                      <a:cubicBezTo>
                        <a:pt x="0" y="180037"/>
                        <a:pt x="0" y="177156"/>
                        <a:pt x="0" y="175716"/>
                      </a:cubicBezTo>
                      <a:cubicBezTo>
                        <a:pt x="0" y="172835"/>
                        <a:pt x="0" y="169955"/>
                        <a:pt x="1440" y="167074"/>
                      </a:cubicBezTo>
                      <a:cubicBezTo>
                        <a:pt x="1440" y="165634"/>
                        <a:pt x="2881" y="164193"/>
                        <a:pt x="2881" y="161313"/>
                      </a:cubicBezTo>
                      <a:cubicBezTo>
                        <a:pt x="2881" y="158432"/>
                        <a:pt x="4321" y="156992"/>
                        <a:pt x="4321" y="154111"/>
                      </a:cubicBezTo>
                      <a:cubicBezTo>
                        <a:pt x="4321" y="152671"/>
                        <a:pt x="5761" y="151231"/>
                        <a:pt x="5761" y="148350"/>
                      </a:cubicBezTo>
                      <a:cubicBezTo>
                        <a:pt x="7201" y="145470"/>
                        <a:pt x="7201" y="144029"/>
                        <a:pt x="8642" y="141149"/>
                      </a:cubicBezTo>
                      <a:cubicBezTo>
                        <a:pt x="10082" y="139709"/>
                        <a:pt x="10082" y="138268"/>
                        <a:pt x="11522" y="135388"/>
                      </a:cubicBezTo>
                      <a:cubicBezTo>
                        <a:pt x="12963" y="132507"/>
                        <a:pt x="14403" y="131067"/>
                        <a:pt x="15843" y="128186"/>
                      </a:cubicBezTo>
                      <a:cubicBezTo>
                        <a:pt x="17283" y="126746"/>
                        <a:pt x="18724" y="125306"/>
                        <a:pt x="18724" y="123865"/>
                      </a:cubicBezTo>
                      <a:cubicBezTo>
                        <a:pt x="21604" y="120985"/>
                        <a:pt x="24485" y="116664"/>
                        <a:pt x="27366" y="113783"/>
                      </a:cubicBezTo>
                      <a:cubicBezTo>
                        <a:pt x="28806" y="112343"/>
                        <a:pt x="28806" y="112343"/>
                        <a:pt x="30246" y="110903"/>
                      </a:cubicBezTo>
                      <a:cubicBezTo>
                        <a:pt x="31686" y="109462"/>
                        <a:pt x="33127" y="108022"/>
                        <a:pt x="36007" y="106582"/>
                      </a:cubicBezTo>
                      <a:cubicBezTo>
                        <a:pt x="38888" y="105141"/>
                        <a:pt x="40328" y="102261"/>
                        <a:pt x="43209" y="100821"/>
                      </a:cubicBezTo>
                      <a:cubicBezTo>
                        <a:pt x="44649" y="99380"/>
                        <a:pt x="47530" y="97940"/>
                        <a:pt x="48970" y="96500"/>
                      </a:cubicBezTo>
                      <a:cubicBezTo>
                        <a:pt x="51850" y="95059"/>
                        <a:pt x="54731" y="92179"/>
                        <a:pt x="57612" y="90738"/>
                      </a:cubicBezTo>
                      <a:cubicBezTo>
                        <a:pt x="63373" y="87858"/>
                        <a:pt x="70574" y="83537"/>
                        <a:pt x="77776" y="80656"/>
                      </a:cubicBezTo>
                      <a:cubicBezTo>
                        <a:pt x="80656" y="79216"/>
                        <a:pt x="82097" y="79216"/>
                        <a:pt x="84977" y="77776"/>
                      </a:cubicBezTo>
                      <a:cubicBezTo>
                        <a:pt x="89298" y="76336"/>
                        <a:pt x="95059" y="73455"/>
                        <a:pt x="99380" y="72015"/>
                      </a:cubicBezTo>
                      <a:cubicBezTo>
                        <a:pt x="103701" y="70574"/>
                        <a:pt x="106582" y="69134"/>
                        <a:pt x="110903" y="69134"/>
                      </a:cubicBezTo>
                      <a:cubicBezTo>
                        <a:pt x="113783" y="67694"/>
                        <a:pt x="116664" y="67694"/>
                        <a:pt x="119544" y="66254"/>
                      </a:cubicBezTo>
                      <a:cubicBezTo>
                        <a:pt x="123865" y="64813"/>
                        <a:pt x="128186" y="64813"/>
                        <a:pt x="133947" y="63373"/>
                      </a:cubicBezTo>
                      <a:cubicBezTo>
                        <a:pt x="136828" y="63373"/>
                        <a:pt x="138268" y="61933"/>
                        <a:pt x="141149" y="61933"/>
                      </a:cubicBezTo>
                      <a:cubicBezTo>
                        <a:pt x="142589" y="61933"/>
                        <a:pt x="145470" y="61933"/>
                        <a:pt x="146910" y="60492"/>
                      </a:cubicBezTo>
                      <a:cubicBezTo>
                        <a:pt x="154111" y="59052"/>
                        <a:pt x="159873" y="59052"/>
                        <a:pt x="167074" y="57612"/>
                      </a:cubicBezTo>
                      <a:cubicBezTo>
                        <a:pt x="169955" y="57612"/>
                        <a:pt x="174276" y="57612"/>
                        <a:pt x="177156" y="56171"/>
                      </a:cubicBezTo>
                      <a:cubicBezTo>
                        <a:pt x="181477" y="56171"/>
                        <a:pt x="187238" y="54731"/>
                        <a:pt x="191559" y="54731"/>
                      </a:cubicBezTo>
                      <a:cubicBezTo>
                        <a:pt x="195880" y="54731"/>
                        <a:pt x="198760" y="54731"/>
                        <a:pt x="203081" y="54731"/>
                      </a:cubicBezTo>
                      <a:cubicBezTo>
                        <a:pt x="207402" y="54731"/>
                        <a:pt x="211723" y="54731"/>
                        <a:pt x="216044" y="54731"/>
                      </a:cubicBezTo>
                      <a:cubicBezTo>
                        <a:pt x="220365" y="54731"/>
                        <a:pt x="223246" y="54731"/>
                        <a:pt x="227566" y="54731"/>
                      </a:cubicBezTo>
                      <a:cubicBezTo>
                        <a:pt x="231887" y="54731"/>
                        <a:pt x="236208" y="54731"/>
                        <a:pt x="240529" y="56171"/>
                      </a:cubicBezTo>
                      <a:cubicBezTo>
                        <a:pt x="244850" y="56171"/>
                        <a:pt x="247731" y="56171"/>
                        <a:pt x="252052" y="57612"/>
                      </a:cubicBezTo>
                      <a:cubicBezTo>
                        <a:pt x="256372" y="57612"/>
                        <a:pt x="262134" y="59052"/>
                        <a:pt x="266455" y="59052"/>
                      </a:cubicBezTo>
                      <a:cubicBezTo>
                        <a:pt x="270775" y="59052"/>
                        <a:pt x="273656" y="60492"/>
                        <a:pt x="277977" y="60492"/>
                      </a:cubicBezTo>
                      <a:cubicBezTo>
                        <a:pt x="283738" y="61933"/>
                        <a:pt x="289499" y="61933"/>
                        <a:pt x="296701" y="63373"/>
                      </a:cubicBezTo>
                      <a:cubicBezTo>
                        <a:pt x="299581" y="63373"/>
                        <a:pt x="302462" y="64813"/>
                        <a:pt x="305342" y="64813"/>
                      </a:cubicBezTo>
                      <a:cubicBezTo>
                        <a:pt x="315424" y="66254"/>
                        <a:pt x="325506" y="69134"/>
                        <a:pt x="334148" y="72015"/>
                      </a:cubicBezTo>
                      <a:cubicBezTo>
                        <a:pt x="341350" y="73455"/>
                        <a:pt x="348551" y="76336"/>
                        <a:pt x="355753" y="79216"/>
                      </a:cubicBezTo>
                      <a:cubicBezTo>
                        <a:pt x="357193" y="79216"/>
                        <a:pt x="358633" y="80656"/>
                        <a:pt x="360074" y="80656"/>
                      </a:cubicBezTo>
                      <a:cubicBezTo>
                        <a:pt x="365835" y="82097"/>
                        <a:pt x="371596" y="84977"/>
                        <a:pt x="377357" y="86418"/>
                      </a:cubicBezTo>
                      <a:cubicBezTo>
                        <a:pt x="383118" y="89298"/>
                        <a:pt x="387439" y="90738"/>
                        <a:pt x="393200" y="93619"/>
                      </a:cubicBezTo>
                      <a:cubicBezTo>
                        <a:pt x="396081" y="95059"/>
                        <a:pt x="398962" y="96500"/>
                        <a:pt x="400402" y="96500"/>
                      </a:cubicBezTo>
                      <a:cubicBezTo>
                        <a:pt x="407603" y="100821"/>
                        <a:pt x="416245" y="103701"/>
                        <a:pt x="423447" y="108022"/>
                      </a:cubicBezTo>
                      <a:cubicBezTo>
                        <a:pt x="485379" y="144029"/>
                        <a:pt x="517066" y="190119"/>
                        <a:pt x="517066" y="231887"/>
                      </a:cubicBezTo>
                      <a:lnTo>
                        <a:pt x="517066" y="174276"/>
                      </a:lnTo>
                      <a:cubicBezTo>
                        <a:pt x="517066" y="133947"/>
                        <a:pt x="485379" y="89298"/>
                        <a:pt x="422006" y="5329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orma livre: Forma 336">
                  <a:extLst>
                    <a:ext uri="{FF2B5EF4-FFF2-40B4-BE49-F238E27FC236}">
                      <a16:creationId xmlns:a16="http://schemas.microsoft.com/office/drawing/2014/main" id="{7E96394D-0739-4E72-BA93-AD5D34E77FF3}"/>
                    </a:ext>
                  </a:extLst>
                </p:cNvPr>
                <p:cNvSpPr/>
                <p:nvPr/>
              </p:nvSpPr>
              <p:spPr>
                <a:xfrm>
                  <a:off x="7312778" y="2142816"/>
                  <a:ext cx="443610" cy="315424"/>
                </a:xfrm>
                <a:custGeom>
                  <a:avLst/>
                  <a:gdLst>
                    <a:gd name="connsiteX0" fmla="*/ 443611 w 443610"/>
                    <a:gd name="connsiteY0" fmla="*/ 256372 h 315424"/>
                    <a:gd name="connsiteX1" fmla="*/ 443611 w 443610"/>
                    <a:gd name="connsiteY1" fmla="*/ 315425 h 315424"/>
                    <a:gd name="connsiteX2" fmla="*/ 0 w 443610"/>
                    <a:gd name="connsiteY2" fmla="*/ 59052 h 315424"/>
                    <a:gd name="connsiteX3" fmla="*/ 0 w 443610"/>
                    <a:gd name="connsiteY3" fmla="*/ 0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610" h="315424">
                      <a:moveTo>
                        <a:pt x="443611" y="256372"/>
                      </a:moveTo>
                      <a:lnTo>
                        <a:pt x="443611" y="315425"/>
                      </a:lnTo>
                      <a:lnTo>
                        <a:pt x="0" y="590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orma livre: Forma 337">
                  <a:extLst>
                    <a:ext uri="{FF2B5EF4-FFF2-40B4-BE49-F238E27FC236}">
                      <a16:creationId xmlns:a16="http://schemas.microsoft.com/office/drawing/2014/main" id="{6D5AB41C-ADF3-4CAA-9E6B-8546E87C6DE9}"/>
                    </a:ext>
                  </a:extLst>
                </p:cNvPr>
                <p:cNvSpPr/>
                <p:nvPr/>
              </p:nvSpPr>
              <p:spPr>
                <a:xfrm>
                  <a:off x="7983955" y="2530256"/>
                  <a:ext cx="443610" cy="315424"/>
                </a:xfrm>
                <a:custGeom>
                  <a:avLst/>
                  <a:gdLst>
                    <a:gd name="connsiteX0" fmla="*/ 443611 w 443610"/>
                    <a:gd name="connsiteY0" fmla="*/ 256372 h 315424"/>
                    <a:gd name="connsiteX1" fmla="*/ 443611 w 443610"/>
                    <a:gd name="connsiteY1" fmla="*/ 315424 h 315424"/>
                    <a:gd name="connsiteX2" fmla="*/ 0 w 443610"/>
                    <a:gd name="connsiteY2" fmla="*/ 57612 h 315424"/>
                    <a:gd name="connsiteX3" fmla="*/ 0 w 443610"/>
                    <a:gd name="connsiteY3" fmla="*/ 0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610" h="315424">
                      <a:moveTo>
                        <a:pt x="443611" y="256372"/>
                      </a:moveTo>
                      <a:lnTo>
                        <a:pt x="443611" y="315424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orma livre: Forma 338">
                  <a:extLst>
                    <a:ext uri="{FF2B5EF4-FFF2-40B4-BE49-F238E27FC236}">
                      <a16:creationId xmlns:a16="http://schemas.microsoft.com/office/drawing/2014/main" id="{602B9F40-91AF-4F6D-998F-56D6A5DCA1E1}"/>
                    </a:ext>
                  </a:extLst>
                </p:cNvPr>
                <p:cNvSpPr/>
                <p:nvPr/>
              </p:nvSpPr>
              <p:spPr>
                <a:xfrm>
                  <a:off x="8427566" y="2530256"/>
                  <a:ext cx="442170" cy="315424"/>
                </a:xfrm>
                <a:custGeom>
                  <a:avLst/>
                  <a:gdLst>
                    <a:gd name="connsiteX0" fmla="*/ 442170 w 442170"/>
                    <a:gd name="connsiteY0" fmla="*/ 0 h 315424"/>
                    <a:gd name="connsiteX1" fmla="*/ 442170 w 442170"/>
                    <a:gd name="connsiteY1" fmla="*/ 57612 h 315424"/>
                    <a:gd name="connsiteX2" fmla="*/ 0 w 442170"/>
                    <a:gd name="connsiteY2" fmla="*/ 315424 h 315424"/>
                    <a:gd name="connsiteX3" fmla="*/ 0 w 442170"/>
                    <a:gd name="connsiteY3" fmla="*/ 256372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2170" h="315424">
                      <a:moveTo>
                        <a:pt x="442170" y="0"/>
                      </a:moveTo>
                      <a:lnTo>
                        <a:pt x="442170" y="57612"/>
                      </a:lnTo>
                      <a:lnTo>
                        <a:pt x="0" y="315424"/>
                      </a:lnTo>
                      <a:lnTo>
                        <a:pt x="0" y="256372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2" name="Forma livre: Forma 339">
                  <a:extLst>
                    <a:ext uri="{FF2B5EF4-FFF2-40B4-BE49-F238E27FC236}">
                      <a16:creationId xmlns:a16="http://schemas.microsoft.com/office/drawing/2014/main" id="{263A7ED0-9898-47FC-8D2A-979838B4DEAD}"/>
                    </a:ext>
                  </a:extLst>
                </p:cNvPr>
                <p:cNvSpPr/>
                <p:nvPr/>
              </p:nvSpPr>
              <p:spPr>
                <a:xfrm>
                  <a:off x="7314218" y="1499005"/>
                  <a:ext cx="2222374" cy="1287623"/>
                </a:xfrm>
                <a:custGeom>
                  <a:avLst/>
                  <a:gdLst>
                    <a:gd name="connsiteX0" fmla="*/ 1961681 w 2222374"/>
                    <a:gd name="connsiteY0" fmla="*/ 145470 h 1287623"/>
                    <a:gd name="connsiteX1" fmla="*/ 1996248 w 2222374"/>
                    <a:gd name="connsiteY1" fmla="*/ 355753 h 1287623"/>
                    <a:gd name="connsiteX2" fmla="*/ 1774443 w 2222374"/>
                    <a:gd name="connsiteY2" fmla="*/ 384559 h 1287623"/>
                    <a:gd name="connsiteX3" fmla="*/ 2222375 w 2222374"/>
                    <a:gd name="connsiteY3" fmla="*/ 643812 h 1287623"/>
                    <a:gd name="connsiteX4" fmla="*/ 1780204 w 2222374"/>
                    <a:gd name="connsiteY4" fmla="*/ 900184 h 1287623"/>
                    <a:gd name="connsiteX5" fmla="*/ 1729794 w 2222374"/>
                    <a:gd name="connsiteY5" fmla="*/ 771998 h 1287623"/>
                    <a:gd name="connsiteX6" fmla="*/ 1365399 w 2222374"/>
                    <a:gd name="connsiteY6" fmla="*/ 792162 h 1287623"/>
                    <a:gd name="connsiteX7" fmla="*/ 1332273 w 2222374"/>
                    <a:gd name="connsiteY7" fmla="*/ 1002445 h 1287623"/>
                    <a:gd name="connsiteX8" fmla="*/ 1554078 w 2222374"/>
                    <a:gd name="connsiteY8" fmla="*/ 1031251 h 1287623"/>
                    <a:gd name="connsiteX9" fmla="*/ 1111907 w 2222374"/>
                    <a:gd name="connsiteY9" fmla="*/ 1287623 h 1287623"/>
                    <a:gd name="connsiteX10" fmla="*/ 669737 w 2222374"/>
                    <a:gd name="connsiteY10" fmla="*/ 1031251 h 1287623"/>
                    <a:gd name="connsiteX11" fmla="*/ 891542 w 2222374"/>
                    <a:gd name="connsiteY11" fmla="*/ 1002445 h 1287623"/>
                    <a:gd name="connsiteX12" fmla="*/ 856975 w 2222374"/>
                    <a:gd name="connsiteY12" fmla="*/ 792162 h 1287623"/>
                    <a:gd name="connsiteX13" fmla="*/ 492581 w 2222374"/>
                    <a:gd name="connsiteY13" fmla="*/ 771998 h 1287623"/>
                    <a:gd name="connsiteX14" fmla="*/ 443611 w 2222374"/>
                    <a:gd name="connsiteY14" fmla="*/ 900184 h 1287623"/>
                    <a:gd name="connsiteX15" fmla="*/ 0 w 2222374"/>
                    <a:gd name="connsiteY15" fmla="*/ 643812 h 1287623"/>
                    <a:gd name="connsiteX16" fmla="*/ 453693 w 2222374"/>
                    <a:gd name="connsiteY16" fmla="*/ 380238 h 1287623"/>
                    <a:gd name="connsiteX17" fmla="*/ 498342 w 2222374"/>
                    <a:gd name="connsiteY17" fmla="*/ 519946 h 1287623"/>
                    <a:gd name="connsiteX18" fmla="*/ 862736 w 2222374"/>
                    <a:gd name="connsiteY18" fmla="*/ 499782 h 1287623"/>
                    <a:gd name="connsiteX19" fmla="*/ 895863 w 2222374"/>
                    <a:gd name="connsiteY19" fmla="*/ 289499 h 1287623"/>
                    <a:gd name="connsiteX20" fmla="*/ 655334 w 2222374"/>
                    <a:gd name="connsiteY20" fmla="*/ 263574 h 1287623"/>
                    <a:gd name="connsiteX21" fmla="*/ 1109027 w 2222374"/>
                    <a:gd name="connsiteY21" fmla="*/ 0 h 1287623"/>
                    <a:gd name="connsiteX22" fmla="*/ 1548317 w 2222374"/>
                    <a:gd name="connsiteY22" fmla="*/ 254932 h 1287623"/>
                    <a:gd name="connsiteX23" fmla="*/ 1597287 w 2222374"/>
                    <a:gd name="connsiteY23" fmla="*/ 125306 h 1287623"/>
                    <a:gd name="connsiteX24" fmla="*/ 1961681 w 2222374"/>
                    <a:gd name="connsiteY24" fmla="*/ 145470 h 128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22374" h="1287623">
                      <a:moveTo>
                        <a:pt x="1961681" y="145470"/>
                      </a:moveTo>
                      <a:cubicBezTo>
                        <a:pt x="2072584" y="208843"/>
                        <a:pt x="2088427" y="303902"/>
                        <a:pt x="1996248" y="355753"/>
                      </a:cubicBezTo>
                      <a:cubicBezTo>
                        <a:pt x="1940077" y="388880"/>
                        <a:pt x="1856540" y="397521"/>
                        <a:pt x="1774443" y="384559"/>
                      </a:cubicBezTo>
                      <a:lnTo>
                        <a:pt x="2222375" y="643812"/>
                      </a:lnTo>
                      <a:lnTo>
                        <a:pt x="1780204" y="900184"/>
                      </a:lnTo>
                      <a:cubicBezTo>
                        <a:pt x="1801809" y="852654"/>
                        <a:pt x="1785965" y="803684"/>
                        <a:pt x="1729794" y="771998"/>
                      </a:cubicBezTo>
                      <a:cubicBezTo>
                        <a:pt x="1639055" y="718707"/>
                        <a:pt x="1474862" y="727349"/>
                        <a:pt x="1365399" y="792162"/>
                      </a:cubicBezTo>
                      <a:cubicBezTo>
                        <a:pt x="1255937" y="855535"/>
                        <a:pt x="1241534" y="950594"/>
                        <a:pt x="1332273" y="1002445"/>
                      </a:cubicBezTo>
                      <a:cubicBezTo>
                        <a:pt x="1388444" y="1035572"/>
                        <a:pt x="1473421" y="1044214"/>
                        <a:pt x="1554078" y="1031251"/>
                      </a:cubicBezTo>
                      <a:lnTo>
                        <a:pt x="1111907" y="1287623"/>
                      </a:lnTo>
                      <a:lnTo>
                        <a:pt x="669737" y="1031251"/>
                      </a:lnTo>
                      <a:cubicBezTo>
                        <a:pt x="751834" y="1044214"/>
                        <a:pt x="835371" y="1035572"/>
                        <a:pt x="891542" y="1002445"/>
                      </a:cubicBezTo>
                      <a:cubicBezTo>
                        <a:pt x="982281" y="949154"/>
                        <a:pt x="966438" y="855535"/>
                        <a:pt x="856975" y="792162"/>
                      </a:cubicBezTo>
                      <a:cubicBezTo>
                        <a:pt x="746073" y="728789"/>
                        <a:pt x="583319" y="720147"/>
                        <a:pt x="492581" y="771998"/>
                      </a:cubicBezTo>
                      <a:cubicBezTo>
                        <a:pt x="436409" y="805125"/>
                        <a:pt x="420566" y="852654"/>
                        <a:pt x="443611" y="900184"/>
                      </a:cubicBezTo>
                      <a:lnTo>
                        <a:pt x="0" y="643812"/>
                      </a:lnTo>
                      <a:lnTo>
                        <a:pt x="453693" y="380238"/>
                      </a:lnTo>
                      <a:cubicBezTo>
                        <a:pt x="423447" y="430648"/>
                        <a:pt x="437849" y="483939"/>
                        <a:pt x="498342" y="519946"/>
                      </a:cubicBezTo>
                      <a:cubicBezTo>
                        <a:pt x="589080" y="573237"/>
                        <a:pt x="753274" y="564595"/>
                        <a:pt x="862736" y="499782"/>
                      </a:cubicBezTo>
                      <a:cubicBezTo>
                        <a:pt x="972199" y="436409"/>
                        <a:pt x="986602" y="341350"/>
                        <a:pt x="895863" y="289499"/>
                      </a:cubicBezTo>
                      <a:cubicBezTo>
                        <a:pt x="835371" y="254932"/>
                        <a:pt x="743192" y="246290"/>
                        <a:pt x="655334" y="263574"/>
                      </a:cubicBezTo>
                      <a:lnTo>
                        <a:pt x="1109027" y="0"/>
                      </a:lnTo>
                      <a:lnTo>
                        <a:pt x="1548317" y="254932"/>
                      </a:lnTo>
                      <a:cubicBezTo>
                        <a:pt x="1525272" y="207402"/>
                        <a:pt x="1541115" y="158432"/>
                        <a:pt x="1597287" y="125306"/>
                      </a:cubicBezTo>
                      <a:cubicBezTo>
                        <a:pt x="1688025" y="73455"/>
                        <a:pt x="1850779" y="82097"/>
                        <a:pt x="1961681" y="14547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06" name="Agrupar 218">
              <a:extLst>
                <a:ext uri="{FF2B5EF4-FFF2-40B4-BE49-F238E27FC236}">
                  <a16:creationId xmlns:a16="http://schemas.microsoft.com/office/drawing/2014/main" id="{F2C6486C-2B3E-44C0-B760-019F2CE2DCAE}"/>
                </a:ext>
              </a:extLst>
            </p:cNvPr>
            <p:cNvGrpSpPr/>
            <p:nvPr/>
          </p:nvGrpSpPr>
          <p:grpSpPr>
            <a:xfrm>
              <a:off x="5749194" y="1997175"/>
              <a:ext cx="658702" cy="658702"/>
              <a:chOff x="5688582" y="1428789"/>
              <a:chExt cx="576000" cy="576000"/>
            </a:xfrm>
          </p:grpSpPr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F7E7D422-C8F3-499E-A3FF-B2A317C92BA5}"/>
                  </a:ext>
                </a:extLst>
              </p:cNvPr>
              <p:cNvSpPr/>
              <p:nvPr/>
            </p:nvSpPr>
            <p:spPr>
              <a:xfrm>
                <a:off x="5688582" y="1428789"/>
                <a:ext cx="576000" cy="576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9" name="Imagem 222">
                <a:extLst>
                  <a:ext uri="{FF2B5EF4-FFF2-40B4-BE49-F238E27FC236}">
                    <a16:creationId xmlns:a16="http://schemas.microsoft.com/office/drawing/2014/main" id="{7D6B8312-5350-4740-9977-8A7F2606A6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8582" y="1518789"/>
                <a:ext cx="396000" cy="396000"/>
              </a:xfrm>
              <a:prstGeom prst="rect">
                <a:avLst/>
              </a:prstGeom>
            </p:spPr>
          </p:pic>
        </p:grpSp>
        <p:sp>
          <p:nvSpPr>
            <p:cNvPr id="307" name="Retângulo: Cantos Arredondados 138">
              <a:extLst>
                <a:ext uri="{FF2B5EF4-FFF2-40B4-BE49-F238E27FC236}">
                  <a16:creationId xmlns:a16="http://schemas.microsoft.com/office/drawing/2014/main" id="{B53AE063-5C48-4C59-8583-11D21175C108}"/>
                </a:ext>
              </a:extLst>
            </p:cNvPr>
            <p:cNvSpPr/>
            <p:nvPr/>
          </p:nvSpPr>
          <p:spPr>
            <a:xfrm>
              <a:off x="5515533" y="1627787"/>
              <a:ext cx="1047826" cy="347855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Employee</a:t>
              </a:r>
            </a:p>
          </p:txBody>
        </p:sp>
      </p:grpSp>
      <p:grpSp>
        <p:nvGrpSpPr>
          <p:cNvPr id="347" name="Agrupar 64">
            <a:extLst>
              <a:ext uri="{FF2B5EF4-FFF2-40B4-BE49-F238E27FC236}">
                <a16:creationId xmlns:a16="http://schemas.microsoft.com/office/drawing/2014/main" id="{F551E453-7214-43C8-A282-F4FF7929FB7A}"/>
              </a:ext>
            </a:extLst>
          </p:cNvPr>
          <p:cNvGrpSpPr/>
          <p:nvPr/>
        </p:nvGrpSpPr>
        <p:grpSpPr>
          <a:xfrm>
            <a:off x="6368683" y="2985686"/>
            <a:ext cx="2704082" cy="2170045"/>
            <a:chOff x="6368683" y="2934886"/>
            <a:chExt cx="2704082" cy="2170045"/>
          </a:xfrm>
        </p:grpSpPr>
        <p:sp>
          <p:nvSpPr>
            <p:cNvPr id="348" name="Forma livre: Forma 65">
              <a:extLst>
                <a:ext uri="{FF2B5EF4-FFF2-40B4-BE49-F238E27FC236}">
                  <a16:creationId xmlns:a16="http://schemas.microsoft.com/office/drawing/2014/main" id="{A7B14123-02F3-4985-94CE-55994CB995F8}"/>
                </a:ext>
              </a:extLst>
            </p:cNvPr>
            <p:cNvSpPr/>
            <p:nvPr/>
          </p:nvSpPr>
          <p:spPr>
            <a:xfrm>
              <a:off x="6370626" y="4235978"/>
              <a:ext cx="1500735" cy="868953"/>
            </a:xfrm>
            <a:custGeom>
              <a:avLst/>
              <a:gdLst>
                <a:gd name="connsiteX0" fmla="*/ 2223815 w 2223814"/>
                <a:gd name="connsiteY0" fmla="*/ 643812 h 1287623"/>
                <a:gd name="connsiteX1" fmla="*/ 1781644 w 2223814"/>
                <a:gd name="connsiteY1" fmla="*/ 900184 h 1287623"/>
                <a:gd name="connsiteX2" fmla="*/ 2003450 w 2223814"/>
                <a:gd name="connsiteY2" fmla="*/ 928990 h 1287623"/>
                <a:gd name="connsiteX3" fmla="*/ 1970323 w 2223814"/>
                <a:gd name="connsiteY3" fmla="*/ 1139273 h 1287623"/>
                <a:gd name="connsiteX4" fmla="*/ 1605929 w 2223814"/>
                <a:gd name="connsiteY4" fmla="*/ 1159437 h 1287623"/>
                <a:gd name="connsiteX5" fmla="*/ 1555518 w 2223814"/>
                <a:gd name="connsiteY5" fmla="*/ 1031251 h 1287623"/>
                <a:gd name="connsiteX6" fmla="*/ 1116229 w 2223814"/>
                <a:gd name="connsiteY6" fmla="*/ 1287623 h 1287623"/>
                <a:gd name="connsiteX7" fmla="*/ 671177 w 2223814"/>
                <a:gd name="connsiteY7" fmla="*/ 1031251 h 1287623"/>
                <a:gd name="connsiteX8" fmla="*/ 622207 w 2223814"/>
                <a:gd name="connsiteY8" fmla="*/ 1159437 h 1287623"/>
                <a:gd name="connsiteX9" fmla="*/ 257813 w 2223814"/>
                <a:gd name="connsiteY9" fmla="*/ 1139273 h 1287623"/>
                <a:gd name="connsiteX10" fmla="*/ 223246 w 2223814"/>
                <a:gd name="connsiteY10" fmla="*/ 928990 h 1287623"/>
                <a:gd name="connsiteX11" fmla="*/ 445051 w 2223814"/>
                <a:gd name="connsiteY11" fmla="*/ 900184 h 1287623"/>
                <a:gd name="connsiteX12" fmla="*/ 0 w 2223814"/>
                <a:gd name="connsiteY12" fmla="*/ 643812 h 1287623"/>
                <a:gd name="connsiteX13" fmla="*/ 442170 w 2223814"/>
                <a:gd name="connsiteY13" fmla="*/ 387439 h 1287623"/>
                <a:gd name="connsiteX14" fmla="*/ 220365 w 2223814"/>
                <a:gd name="connsiteY14" fmla="*/ 358633 h 1287623"/>
                <a:gd name="connsiteX15" fmla="*/ 253492 w 2223814"/>
                <a:gd name="connsiteY15" fmla="*/ 148350 h 1287623"/>
                <a:gd name="connsiteX16" fmla="*/ 617887 w 2223814"/>
                <a:gd name="connsiteY16" fmla="*/ 128186 h 1287623"/>
                <a:gd name="connsiteX17" fmla="*/ 668297 w 2223814"/>
                <a:gd name="connsiteY17" fmla="*/ 256372 h 1287623"/>
                <a:gd name="connsiteX18" fmla="*/ 1110467 w 2223814"/>
                <a:gd name="connsiteY18" fmla="*/ 0 h 1287623"/>
                <a:gd name="connsiteX19" fmla="*/ 2223815 w 2223814"/>
                <a:gd name="connsiteY19" fmla="*/ 643812 h 128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3814" h="1287623">
                  <a:moveTo>
                    <a:pt x="2223815" y="643812"/>
                  </a:moveTo>
                  <a:lnTo>
                    <a:pt x="1781644" y="900184"/>
                  </a:lnTo>
                  <a:cubicBezTo>
                    <a:pt x="1863741" y="887221"/>
                    <a:pt x="1947278" y="895863"/>
                    <a:pt x="2003450" y="928990"/>
                  </a:cubicBezTo>
                  <a:cubicBezTo>
                    <a:pt x="2095629" y="982281"/>
                    <a:pt x="2079786" y="1075900"/>
                    <a:pt x="1970323" y="1139273"/>
                  </a:cubicBezTo>
                  <a:cubicBezTo>
                    <a:pt x="1860861" y="1202646"/>
                    <a:pt x="1698107" y="1211288"/>
                    <a:pt x="1605929" y="1159437"/>
                  </a:cubicBezTo>
                  <a:cubicBezTo>
                    <a:pt x="1549757" y="1126310"/>
                    <a:pt x="1533914" y="1078781"/>
                    <a:pt x="1555518" y="1031251"/>
                  </a:cubicBezTo>
                  <a:lnTo>
                    <a:pt x="1116229" y="1287623"/>
                  </a:lnTo>
                  <a:lnTo>
                    <a:pt x="671177" y="1031251"/>
                  </a:lnTo>
                  <a:cubicBezTo>
                    <a:pt x="694222" y="1078781"/>
                    <a:pt x="678379" y="1127750"/>
                    <a:pt x="622207" y="1159437"/>
                  </a:cubicBezTo>
                  <a:cubicBezTo>
                    <a:pt x="531469" y="1212728"/>
                    <a:pt x="368716" y="1202646"/>
                    <a:pt x="257813" y="1139273"/>
                  </a:cubicBezTo>
                  <a:cubicBezTo>
                    <a:pt x="146910" y="1075900"/>
                    <a:pt x="131067" y="980840"/>
                    <a:pt x="223246" y="928990"/>
                  </a:cubicBezTo>
                  <a:cubicBezTo>
                    <a:pt x="279417" y="895863"/>
                    <a:pt x="362954" y="887221"/>
                    <a:pt x="445051" y="900184"/>
                  </a:cubicBezTo>
                  <a:lnTo>
                    <a:pt x="0" y="643812"/>
                  </a:lnTo>
                  <a:lnTo>
                    <a:pt x="442170" y="387439"/>
                  </a:lnTo>
                  <a:cubicBezTo>
                    <a:pt x="360074" y="400402"/>
                    <a:pt x="276537" y="391760"/>
                    <a:pt x="220365" y="358633"/>
                  </a:cubicBezTo>
                  <a:cubicBezTo>
                    <a:pt x="129627" y="305342"/>
                    <a:pt x="144029" y="211723"/>
                    <a:pt x="253492" y="148350"/>
                  </a:cubicBezTo>
                  <a:cubicBezTo>
                    <a:pt x="362954" y="84977"/>
                    <a:pt x="525708" y="76335"/>
                    <a:pt x="617887" y="128186"/>
                  </a:cubicBezTo>
                  <a:cubicBezTo>
                    <a:pt x="674058" y="161313"/>
                    <a:pt x="689901" y="208843"/>
                    <a:pt x="668297" y="256372"/>
                  </a:cubicBezTo>
                  <a:lnTo>
                    <a:pt x="1110467" y="0"/>
                  </a:lnTo>
                  <a:lnTo>
                    <a:pt x="2223815" y="6438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orma livre: Forma 66">
              <a:extLst>
                <a:ext uri="{FF2B5EF4-FFF2-40B4-BE49-F238E27FC236}">
                  <a16:creationId xmlns:a16="http://schemas.microsoft.com/office/drawing/2014/main" id="{CEC46EE6-37D3-4A2F-8249-C62DA0B9AECF}"/>
                </a:ext>
              </a:extLst>
            </p:cNvPr>
            <p:cNvSpPr/>
            <p:nvPr/>
          </p:nvSpPr>
          <p:spPr>
            <a:xfrm>
              <a:off x="6522012" y="4068552"/>
              <a:ext cx="1027868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5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6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5" y="873179"/>
                  </a:lnTo>
                  <a:cubicBezTo>
                    <a:pt x="779559" y="887581"/>
                    <a:pt x="747873" y="887581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6" y="11882"/>
                  </a:lnTo>
                  <a:cubicBezTo>
                    <a:pt x="742112" y="-3961"/>
                    <a:pt x="775239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2613"/>
                    <a:pt x="1511229" y="462695"/>
                  </a:cubicBezTo>
                  <a:close/>
                </a:path>
              </a:pathLst>
            </a:custGeom>
            <a:solidFill>
              <a:srgbClr val="6C20B1"/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orma livre: Forma 67">
              <a:extLst>
                <a:ext uri="{FF2B5EF4-FFF2-40B4-BE49-F238E27FC236}">
                  <a16:creationId xmlns:a16="http://schemas.microsoft.com/office/drawing/2014/main" id="{51C56BAD-DB64-49DE-8D00-2866144064B7}"/>
                </a:ext>
              </a:extLst>
            </p:cNvPr>
            <p:cNvSpPr/>
            <p:nvPr/>
          </p:nvSpPr>
          <p:spPr>
            <a:xfrm>
              <a:off x="6522012" y="4206574"/>
              <a:ext cx="1027868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5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6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5" y="873179"/>
                  </a:lnTo>
                  <a:cubicBezTo>
                    <a:pt x="779559" y="887581"/>
                    <a:pt x="747873" y="887581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6" y="11882"/>
                  </a:lnTo>
                  <a:cubicBezTo>
                    <a:pt x="742112" y="-3961"/>
                    <a:pt x="775239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2613"/>
                    <a:pt x="1511229" y="4626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1" name="Graphic 6">
              <a:extLst>
                <a:ext uri="{FF2B5EF4-FFF2-40B4-BE49-F238E27FC236}">
                  <a16:creationId xmlns:a16="http://schemas.microsoft.com/office/drawing/2014/main" id="{CEDDF807-A8C9-40D8-862F-AE0399D4C75E}"/>
                </a:ext>
              </a:extLst>
            </p:cNvPr>
            <p:cNvGrpSpPr/>
            <p:nvPr/>
          </p:nvGrpSpPr>
          <p:grpSpPr>
            <a:xfrm>
              <a:off x="7255501" y="3382688"/>
              <a:ext cx="610030" cy="1286792"/>
              <a:chOff x="10169435" y="2094015"/>
              <a:chExt cx="903952" cy="1906781"/>
            </a:xfrm>
            <a:solidFill>
              <a:schemeClr val="accent1"/>
            </a:solidFill>
          </p:grpSpPr>
          <p:grpSp>
            <p:nvGrpSpPr>
              <p:cNvPr id="365" name="Graphic 6">
                <a:extLst>
                  <a:ext uri="{FF2B5EF4-FFF2-40B4-BE49-F238E27FC236}">
                    <a16:creationId xmlns:a16="http://schemas.microsoft.com/office/drawing/2014/main" id="{E6805D5B-D81E-4CA4-B467-85C81491E8B2}"/>
                  </a:ext>
                </a:extLst>
              </p:cNvPr>
              <p:cNvGrpSpPr/>
              <p:nvPr/>
            </p:nvGrpSpPr>
            <p:grpSpPr>
              <a:xfrm>
                <a:off x="10271075" y="2094015"/>
                <a:ext cx="802312" cy="1906781"/>
                <a:chOff x="10271075" y="2094015"/>
                <a:chExt cx="802312" cy="1906781"/>
              </a:xfrm>
              <a:solidFill>
                <a:schemeClr val="accent1"/>
              </a:solidFill>
            </p:grpSpPr>
            <p:grpSp>
              <p:nvGrpSpPr>
                <p:cNvPr id="368" name="Graphic 6">
                  <a:extLst>
                    <a:ext uri="{FF2B5EF4-FFF2-40B4-BE49-F238E27FC236}">
                      <a16:creationId xmlns:a16="http://schemas.microsoft.com/office/drawing/2014/main" id="{0263DA5D-6252-47EF-818B-DAF350713A12}"/>
                    </a:ext>
                  </a:extLst>
                </p:cNvPr>
                <p:cNvGrpSpPr/>
                <p:nvPr/>
              </p:nvGrpSpPr>
              <p:grpSpPr>
                <a:xfrm>
                  <a:off x="10271075" y="2465706"/>
                  <a:ext cx="447736" cy="313789"/>
                  <a:chOff x="10271075" y="2465706"/>
                  <a:chExt cx="447736" cy="313789"/>
                </a:xfrm>
                <a:solidFill>
                  <a:srgbClr val="CA2AFF"/>
                </a:solidFill>
              </p:grpSpPr>
              <p:sp>
                <p:nvSpPr>
                  <p:cNvPr id="385" name="Forma livre: Forma 102">
                    <a:extLst>
                      <a:ext uri="{FF2B5EF4-FFF2-40B4-BE49-F238E27FC236}">
                        <a16:creationId xmlns:a16="http://schemas.microsoft.com/office/drawing/2014/main" id="{6362950D-3D54-4223-A61A-FBC1D7AD2C6F}"/>
                      </a:ext>
                    </a:extLst>
                  </p:cNvPr>
                  <p:cNvSpPr/>
                  <p:nvPr/>
                </p:nvSpPr>
                <p:spPr>
                  <a:xfrm>
                    <a:off x="10506174" y="2465706"/>
                    <a:ext cx="212637" cy="298753"/>
                  </a:xfrm>
                  <a:custGeom>
                    <a:avLst/>
                    <a:gdLst>
                      <a:gd name="connsiteX0" fmla="*/ 27102 w 212637"/>
                      <a:gd name="connsiteY0" fmla="*/ 292117 h 298753"/>
                      <a:gd name="connsiteX1" fmla="*/ 27102 w 212637"/>
                      <a:gd name="connsiteY1" fmla="*/ 292117 h 298753"/>
                      <a:gd name="connsiteX2" fmla="*/ 6938 w 212637"/>
                      <a:gd name="connsiteY2" fmla="*/ 220102 h 298753"/>
                      <a:gd name="connsiteX3" fmla="*/ 113520 w 212637"/>
                      <a:gd name="connsiteY3" fmla="*/ 27103 h 298753"/>
                      <a:gd name="connsiteX4" fmla="*/ 185535 w 212637"/>
                      <a:gd name="connsiteY4" fmla="*/ 6938 h 298753"/>
                      <a:gd name="connsiteX5" fmla="*/ 185535 w 212637"/>
                      <a:gd name="connsiteY5" fmla="*/ 6938 h 298753"/>
                      <a:gd name="connsiteX6" fmla="*/ 205699 w 212637"/>
                      <a:gd name="connsiteY6" fmla="*/ 78953 h 298753"/>
                      <a:gd name="connsiteX7" fmla="*/ 99117 w 212637"/>
                      <a:gd name="connsiteY7" fmla="*/ 271953 h 298753"/>
                      <a:gd name="connsiteX8" fmla="*/ 27102 w 212637"/>
                      <a:gd name="connsiteY8" fmla="*/ 292117 h 298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2637" h="298753">
                        <a:moveTo>
                          <a:pt x="27102" y="292117"/>
                        </a:moveTo>
                        <a:lnTo>
                          <a:pt x="27102" y="292117"/>
                        </a:lnTo>
                        <a:cubicBezTo>
                          <a:pt x="1177" y="277714"/>
                          <a:pt x="-7465" y="244587"/>
                          <a:pt x="6938" y="220102"/>
                        </a:cubicBezTo>
                        <a:lnTo>
                          <a:pt x="113520" y="27103"/>
                        </a:lnTo>
                        <a:cubicBezTo>
                          <a:pt x="127923" y="1177"/>
                          <a:pt x="161050" y="-7465"/>
                          <a:pt x="185535" y="6938"/>
                        </a:cubicBezTo>
                        <a:lnTo>
                          <a:pt x="185535" y="6938"/>
                        </a:lnTo>
                        <a:cubicBezTo>
                          <a:pt x="211460" y="21341"/>
                          <a:pt x="220102" y="54468"/>
                          <a:pt x="205699" y="78953"/>
                        </a:cubicBezTo>
                        <a:lnTo>
                          <a:pt x="99117" y="271953"/>
                        </a:lnTo>
                        <a:cubicBezTo>
                          <a:pt x="84714" y="296438"/>
                          <a:pt x="53028" y="306520"/>
                          <a:pt x="27102" y="292117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86" name="Forma livre: Forma 103">
                    <a:extLst>
                      <a:ext uri="{FF2B5EF4-FFF2-40B4-BE49-F238E27FC236}">
                        <a16:creationId xmlns:a16="http://schemas.microsoft.com/office/drawing/2014/main" id="{F948A402-3257-4771-B0CF-F03BBE5C7300}"/>
                      </a:ext>
                    </a:extLst>
                  </p:cNvPr>
                  <p:cNvSpPr/>
                  <p:nvPr/>
                </p:nvSpPr>
                <p:spPr>
                  <a:xfrm>
                    <a:off x="10271075" y="2659818"/>
                    <a:ext cx="327082" cy="119676"/>
                  </a:xfrm>
                  <a:custGeom>
                    <a:avLst/>
                    <a:gdLst>
                      <a:gd name="connsiteX0" fmla="*/ 327015 w 327082"/>
                      <a:gd name="connsiteY0" fmla="*/ 50474 h 119676"/>
                      <a:gd name="connsiteX1" fmla="*/ 327015 w 327082"/>
                      <a:gd name="connsiteY1" fmla="*/ 50474 h 119676"/>
                      <a:gd name="connsiteX2" fmla="*/ 276605 w 327082"/>
                      <a:gd name="connsiteY2" fmla="*/ 106646 h 119676"/>
                      <a:gd name="connsiteX3" fmla="*/ 56240 w 327082"/>
                      <a:gd name="connsiteY3" fmla="*/ 119608 h 119676"/>
                      <a:gd name="connsiteX4" fmla="*/ 68 w 327082"/>
                      <a:gd name="connsiteY4" fmla="*/ 69198 h 119676"/>
                      <a:gd name="connsiteX5" fmla="*/ 68 w 327082"/>
                      <a:gd name="connsiteY5" fmla="*/ 69198 h 119676"/>
                      <a:gd name="connsiteX6" fmla="*/ 50478 w 327082"/>
                      <a:gd name="connsiteY6" fmla="*/ 13027 h 119676"/>
                      <a:gd name="connsiteX7" fmla="*/ 269403 w 327082"/>
                      <a:gd name="connsiteY7" fmla="*/ 64 h 119676"/>
                      <a:gd name="connsiteX8" fmla="*/ 327015 w 327082"/>
                      <a:gd name="connsiteY8" fmla="*/ 50474 h 119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7082" h="119676">
                        <a:moveTo>
                          <a:pt x="327015" y="50474"/>
                        </a:moveTo>
                        <a:lnTo>
                          <a:pt x="327015" y="50474"/>
                        </a:lnTo>
                        <a:cubicBezTo>
                          <a:pt x="328455" y="79280"/>
                          <a:pt x="306851" y="105205"/>
                          <a:pt x="276605" y="106646"/>
                        </a:cubicBezTo>
                        <a:lnTo>
                          <a:pt x="56240" y="119608"/>
                        </a:lnTo>
                        <a:cubicBezTo>
                          <a:pt x="27434" y="121049"/>
                          <a:pt x="1508" y="99444"/>
                          <a:pt x="68" y="69198"/>
                        </a:cubicBezTo>
                        <a:lnTo>
                          <a:pt x="68" y="69198"/>
                        </a:lnTo>
                        <a:cubicBezTo>
                          <a:pt x="-1372" y="40392"/>
                          <a:pt x="20232" y="14467"/>
                          <a:pt x="50478" y="13027"/>
                        </a:cubicBezTo>
                        <a:lnTo>
                          <a:pt x="269403" y="64"/>
                        </a:lnTo>
                        <a:cubicBezTo>
                          <a:pt x="299649" y="-1376"/>
                          <a:pt x="325575" y="21668"/>
                          <a:pt x="327015" y="5047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69" name="Graphic 6">
                  <a:extLst>
                    <a:ext uri="{FF2B5EF4-FFF2-40B4-BE49-F238E27FC236}">
                      <a16:creationId xmlns:a16="http://schemas.microsoft.com/office/drawing/2014/main" id="{8FEEA08A-83CF-43D5-8396-55B9D62BA085}"/>
                    </a:ext>
                  </a:extLst>
                </p:cNvPr>
                <p:cNvGrpSpPr/>
                <p:nvPr/>
              </p:nvGrpSpPr>
              <p:grpSpPr>
                <a:xfrm>
                  <a:off x="10312912" y="2094015"/>
                  <a:ext cx="760475" cy="1906781"/>
                  <a:chOff x="10312912" y="2094015"/>
                  <a:chExt cx="760475" cy="1906781"/>
                </a:xfrm>
                <a:solidFill>
                  <a:schemeClr val="accent1"/>
                </a:solidFill>
              </p:grpSpPr>
              <p:grpSp>
                <p:nvGrpSpPr>
                  <p:cNvPr id="373" name="Graphic 6">
                    <a:extLst>
                      <a:ext uri="{FF2B5EF4-FFF2-40B4-BE49-F238E27FC236}">
                        <a16:creationId xmlns:a16="http://schemas.microsoft.com/office/drawing/2014/main" id="{EC2B595A-500F-4D29-9C7E-18AEA8F66534}"/>
                      </a:ext>
                    </a:extLst>
                  </p:cNvPr>
                  <p:cNvGrpSpPr/>
                  <p:nvPr/>
                </p:nvGrpSpPr>
                <p:grpSpPr>
                  <a:xfrm>
                    <a:off x="10312912" y="2094015"/>
                    <a:ext cx="760475" cy="1906781"/>
                    <a:chOff x="10312912" y="2094015"/>
                    <a:chExt cx="760475" cy="1906781"/>
                  </a:xfrm>
                  <a:solidFill>
                    <a:schemeClr val="accent1"/>
                  </a:solidFill>
                </p:grpSpPr>
                <p:sp>
                  <p:nvSpPr>
                    <p:cNvPr id="375" name="Forma livre: Forma 92">
                      <a:extLst>
                        <a:ext uri="{FF2B5EF4-FFF2-40B4-BE49-F238E27FC236}">
                          <a16:creationId xmlns:a16="http://schemas.microsoft.com/office/drawing/2014/main" id="{1C8EC408-D486-486B-8C9F-FF93E460C2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2912" y="3516857"/>
                      <a:ext cx="760475" cy="483938"/>
                    </a:xfrm>
                    <a:custGeom>
                      <a:avLst/>
                      <a:gdLst>
                        <a:gd name="connsiteX0" fmla="*/ 760476 w 760475"/>
                        <a:gd name="connsiteY0" fmla="*/ 241969 h 483938"/>
                        <a:gd name="connsiteX1" fmla="*/ 380238 w 760475"/>
                        <a:gd name="connsiteY1" fmla="*/ 483939 h 483938"/>
                        <a:gd name="connsiteX2" fmla="*/ 0 w 760475"/>
                        <a:gd name="connsiteY2" fmla="*/ 241969 h 483938"/>
                        <a:gd name="connsiteX3" fmla="*/ 380238 w 760475"/>
                        <a:gd name="connsiteY3" fmla="*/ 0 h 483938"/>
                        <a:gd name="connsiteX4" fmla="*/ 760476 w 760475"/>
                        <a:gd name="connsiteY4" fmla="*/ 241969 h 483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475" h="483938">
                          <a:moveTo>
                            <a:pt x="760476" y="241969"/>
                          </a:moveTo>
                          <a:cubicBezTo>
                            <a:pt x="760476" y="375605"/>
                            <a:pt x="590237" y="483939"/>
                            <a:pt x="380238" y="483939"/>
                          </a:cubicBezTo>
                          <a:cubicBezTo>
                            <a:pt x="170238" y="483939"/>
                            <a:pt x="0" y="375605"/>
                            <a:pt x="0" y="241969"/>
                          </a:cubicBezTo>
                          <a:cubicBezTo>
                            <a:pt x="0" y="108333"/>
                            <a:pt x="170238" y="0"/>
                            <a:pt x="380238" y="0"/>
                          </a:cubicBezTo>
                          <a:cubicBezTo>
                            <a:pt x="590237" y="0"/>
                            <a:pt x="760476" y="108333"/>
                            <a:pt x="760476" y="241969"/>
                          </a:cubicBezTo>
                          <a:close/>
                        </a:path>
                      </a:pathLst>
                    </a:custGeom>
                    <a:solidFill>
                      <a:srgbClr val="392836">
                        <a:alpha val="32000"/>
                      </a:srgb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6" name="Forma livre: Forma 93">
                      <a:extLst>
                        <a:ext uri="{FF2B5EF4-FFF2-40B4-BE49-F238E27FC236}">
                          <a16:creationId xmlns:a16="http://schemas.microsoft.com/office/drawing/2014/main" id="{C4C6BBB8-0861-4274-8B5A-A9449153A0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26075" y="3659447"/>
                      <a:ext cx="153791" cy="103917"/>
                    </a:xfrm>
                    <a:custGeom>
                      <a:avLst/>
                      <a:gdLst>
                        <a:gd name="connsiteX0" fmla="*/ 89298 w 153791"/>
                        <a:gd name="connsiteY0" fmla="*/ 4321 h 103917"/>
                        <a:gd name="connsiteX1" fmla="*/ 46090 w 153791"/>
                        <a:gd name="connsiteY1" fmla="*/ 43209 h 103917"/>
                        <a:gd name="connsiteX2" fmla="*/ 0 w 153791"/>
                        <a:gd name="connsiteY2" fmla="*/ 86418 h 103917"/>
                        <a:gd name="connsiteX3" fmla="*/ 44649 w 153791"/>
                        <a:gd name="connsiteY3" fmla="*/ 103701 h 103917"/>
                        <a:gd name="connsiteX4" fmla="*/ 105141 w 153791"/>
                        <a:gd name="connsiteY4" fmla="*/ 64813 h 103917"/>
                        <a:gd name="connsiteX5" fmla="*/ 151231 w 153791"/>
                        <a:gd name="connsiteY5" fmla="*/ 46089 h 103917"/>
                        <a:gd name="connsiteX6" fmla="*/ 151231 w 153791"/>
                        <a:gd name="connsiteY6" fmla="*/ 0 h 103917"/>
                        <a:gd name="connsiteX7" fmla="*/ 89298 w 153791"/>
                        <a:gd name="connsiteY7" fmla="*/ 4321 h 103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3791" h="103917">
                          <a:moveTo>
                            <a:pt x="89298" y="4321"/>
                          </a:moveTo>
                          <a:cubicBezTo>
                            <a:pt x="89298" y="4321"/>
                            <a:pt x="74895" y="27366"/>
                            <a:pt x="46090" y="43209"/>
                          </a:cubicBezTo>
                          <a:cubicBezTo>
                            <a:pt x="17284" y="59052"/>
                            <a:pt x="0" y="74895"/>
                            <a:pt x="0" y="86418"/>
                          </a:cubicBezTo>
                          <a:cubicBezTo>
                            <a:pt x="0" y="99380"/>
                            <a:pt x="18724" y="105142"/>
                            <a:pt x="44649" y="103701"/>
                          </a:cubicBezTo>
                          <a:cubicBezTo>
                            <a:pt x="70574" y="102261"/>
                            <a:pt x="86418" y="73455"/>
                            <a:pt x="105141" y="64813"/>
                          </a:cubicBezTo>
                          <a:cubicBezTo>
                            <a:pt x="123865" y="57612"/>
                            <a:pt x="145470" y="56171"/>
                            <a:pt x="151231" y="46089"/>
                          </a:cubicBezTo>
                          <a:cubicBezTo>
                            <a:pt x="156992" y="37448"/>
                            <a:pt x="151231" y="0"/>
                            <a:pt x="151231" y="0"/>
                          </a:cubicBezTo>
                          <a:lnTo>
                            <a:pt x="89298" y="4321"/>
                          </a:lnTo>
                          <a:close/>
                        </a:path>
                      </a:pathLst>
                    </a:custGeom>
                    <a:solidFill>
                      <a:srgbClr val="E1E8F2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7" name="Forma livre: Forma 94">
                      <a:extLst>
                        <a:ext uri="{FF2B5EF4-FFF2-40B4-BE49-F238E27FC236}">
                          <a16:creationId xmlns:a16="http://schemas.microsoft.com/office/drawing/2014/main" id="{030DA6E7-17A0-4D3D-877D-A0D98F7B25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20515" y="3730021"/>
                      <a:ext cx="150021" cy="114263"/>
                    </a:xfrm>
                    <a:custGeom>
                      <a:avLst/>
                      <a:gdLst>
                        <a:gd name="connsiteX0" fmla="*/ 89298 w 150021"/>
                        <a:gd name="connsiteY0" fmla="*/ 1440 h 114263"/>
                        <a:gd name="connsiteX1" fmla="*/ 74895 w 150021"/>
                        <a:gd name="connsiteY1" fmla="*/ 31687 h 114263"/>
                        <a:gd name="connsiteX2" fmla="*/ 33127 w 150021"/>
                        <a:gd name="connsiteY2" fmla="*/ 64813 h 114263"/>
                        <a:gd name="connsiteX3" fmla="*/ 0 w 150021"/>
                        <a:gd name="connsiteY3" fmla="*/ 100821 h 114263"/>
                        <a:gd name="connsiteX4" fmla="*/ 67694 w 150021"/>
                        <a:gd name="connsiteY4" fmla="*/ 109462 h 114263"/>
                        <a:gd name="connsiteX5" fmla="*/ 129627 w 150021"/>
                        <a:gd name="connsiteY5" fmla="*/ 61933 h 114263"/>
                        <a:gd name="connsiteX6" fmla="*/ 149791 w 150021"/>
                        <a:gd name="connsiteY6" fmla="*/ 37448 h 114263"/>
                        <a:gd name="connsiteX7" fmla="*/ 145470 w 150021"/>
                        <a:gd name="connsiteY7" fmla="*/ 0 h 114263"/>
                        <a:gd name="connsiteX8" fmla="*/ 89298 w 150021"/>
                        <a:gd name="connsiteY8" fmla="*/ 1440 h 1142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0021" h="114263">
                          <a:moveTo>
                            <a:pt x="89298" y="1440"/>
                          </a:moveTo>
                          <a:cubicBezTo>
                            <a:pt x="89298" y="1440"/>
                            <a:pt x="86418" y="23045"/>
                            <a:pt x="74895" y="31687"/>
                          </a:cubicBezTo>
                          <a:cubicBezTo>
                            <a:pt x="61932" y="40328"/>
                            <a:pt x="53291" y="56172"/>
                            <a:pt x="33127" y="64813"/>
                          </a:cubicBezTo>
                          <a:cubicBezTo>
                            <a:pt x="12963" y="72015"/>
                            <a:pt x="0" y="89298"/>
                            <a:pt x="0" y="100821"/>
                          </a:cubicBezTo>
                          <a:cubicBezTo>
                            <a:pt x="0" y="112343"/>
                            <a:pt x="43209" y="119544"/>
                            <a:pt x="67694" y="109462"/>
                          </a:cubicBezTo>
                          <a:cubicBezTo>
                            <a:pt x="92179" y="100821"/>
                            <a:pt x="118104" y="66254"/>
                            <a:pt x="129627" y="61933"/>
                          </a:cubicBezTo>
                          <a:cubicBezTo>
                            <a:pt x="141149" y="57612"/>
                            <a:pt x="148350" y="44649"/>
                            <a:pt x="149791" y="37448"/>
                          </a:cubicBezTo>
                          <a:cubicBezTo>
                            <a:pt x="151231" y="30246"/>
                            <a:pt x="145470" y="0"/>
                            <a:pt x="145470" y="0"/>
                          </a:cubicBezTo>
                          <a:lnTo>
                            <a:pt x="89298" y="1440"/>
                          </a:lnTo>
                          <a:close/>
                        </a:path>
                      </a:pathLst>
                    </a:custGeom>
                    <a:solidFill>
                      <a:srgbClr val="E1E8F2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8" name="Forma livre: Forma 95">
                      <a:extLst>
                        <a:ext uri="{FF2B5EF4-FFF2-40B4-BE49-F238E27FC236}">
                          <a16:creationId xmlns:a16="http://schemas.microsoft.com/office/drawing/2014/main" id="{39BDE951-71C1-4A69-89CA-7AEFC55501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4672" y="2986829"/>
                      <a:ext cx="234768" cy="761992"/>
                    </a:xfrm>
                    <a:custGeom>
                      <a:avLst/>
                      <a:gdLst>
                        <a:gd name="connsiteX0" fmla="*/ 234768 w 234768"/>
                        <a:gd name="connsiteY0" fmla="*/ 0 h 761992"/>
                        <a:gd name="connsiteX1" fmla="*/ 214604 w 234768"/>
                        <a:gd name="connsiteY1" fmla="*/ 181477 h 761992"/>
                        <a:gd name="connsiteX2" fmla="*/ 167074 w 234768"/>
                        <a:gd name="connsiteY2" fmla="*/ 748953 h 761992"/>
                        <a:gd name="connsiteX3" fmla="*/ 106582 w 234768"/>
                        <a:gd name="connsiteY3" fmla="*/ 744632 h 761992"/>
                        <a:gd name="connsiteX4" fmla="*/ 64813 w 234768"/>
                        <a:gd name="connsiteY4" fmla="*/ 136828 h 761992"/>
                        <a:gd name="connsiteX5" fmla="*/ 0 w 234768"/>
                        <a:gd name="connsiteY5" fmla="*/ 2881 h 761992"/>
                        <a:gd name="connsiteX6" fmla="*/ 234768 w 234768"/>
                        <a:gd name="connsiteY6" fmla="*/ 0 h 761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4768" h="761992">
                          <a:moveTo>
                            <a:pt x="234768" y="0"/>
                          </a:moveTo>
                          <a:cubicBezTo>
                            <a:pt x="234768" y="0"/>
                            <a:pt x="227567" y="109462"/>
                            <a:pt x="214604" y="181477"/>
                          </a:cubicBezTo>
                          <a:cubicBezTo>
                            <a:pt x="201641" y="253492"/>
                            <a:pt x="182918" y="730229"/>
                            <a:pt x="167074" y="748953"/>
                          </a:cubicBezTo>
                          <a:cubicBezTo>
                            <a:pt x="151231" y="767677"/>
                            <a:pt x="128186" y="766237"/>
                            <a:pt x="106582" y="744632"/>
                          </a:cubicBezTo>
                          <a:cubicBezTo>
                            <a:pt x="84977" y="724468"/>
                            <a:pt x="64813" y="136828"/>
                            <a:pt x="64813" y="136828"/>
                          </a:cubicBezTo>
                          <a:lnTo>
                            <a:pt x="0" y="2881"/>
                          </a:lnTo>
                          <a:lnTo>
                            <a:pt x="234768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9" name="Forma livre: Forma 96">
                      <a:extLst>
                        <a:ext uri="{FF2B5EF4-FFF2-40B4-BE49-F238E27FC236}">
                          <a16:creationId xmlns:a16="http://schemas.microsoft.com/office/drawing/2014/main" id="{8D0D074D-C10A-49EF-9340-CB9C80A91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07767" y="2903106"/>
                      <a:ext cx="153437" cy="785300"/>
                    </a:xfrm>
                    <a:custGeom>
                      <a:avLst/>
                      <a:gdLst>
                        <a:gd name="connsiteX0" fmla="*/ 27770 w 153437"/>
                        <a:gd name="connsiteY0" fmla="*/ 30432 h 785300"/>
                        <a:gd name="connsiteX1" fmla="*/ 405 w 153437"/>
                        <a:gd name="connsiteY1" fmla="*/ 752020 h 785300"/>
                        <a:gd name="connsiteX2" fmla="*/ 78181 w 153437"/>
                        <a:gd name="connsiteY2" fmla="*/ 757781 h 785300"/>
                        <a:gd name="connsiteX3" fmla="*/ 153076 w 153437"/>
                        <a:gd name="connsiteY3" fmla="*/ 70761 h 785300"/>
                        <a:gd name="connsiteX4" fmla="*/ 27770 w 153437"/>
                        <a:gd name="connsiteY4" fmla="*/ 30432 h 78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437" h="785300">
                          <a:moveTo>
                            <a:pt x="27770" y="30432"/>
                          </a:moveTo>
                          <a:cubicBezTo>
                            <a:pt x="27770" y="30432"/>
                            <a:pt x="-3916" y="615192"/>
                            <a:pt x="405" y="752020"/>
                          </a:cubicBezTo>
                          <a:cubicBezTo>
                            <a:pt x="405" y="792348"/>
                            <a:pt x="62337" y="798109"/>
                            <a:pt x="78181" y="757781"/>
                          </a:cubicBezTo>
                          <a:cubicBezTo>
                            <a:pt x="94024" y="717453"/>
                            <a:pt x="158837" y="144216"/>
                            <a:pt x="153076" y="70761"/>
                          </a:cubicBezTo>
                          <a:cubicBezTo>
                            <a:pt x="145874" y="-4135"/>
                            <a:pt x="37852" y="-22859"/>
                            <a:pt x="27770" y="30432"/>
                          </a:cubicBezTo>
                          <a:close/>
                        </a:path>
                      </a:pathLst>
                    </a:custGeom>
                    <a:solidFill>
                      <a:srgbClr val="6C2ABB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0" name="Forma livre: Forma 97">
                      <a:extLst>
                        <a:ext uri="{FF2B5EF4-FFF2-40B4-BE49-F238E27FC236}">
                          <a16:creationId xmlns:a16="http://schemas.microsoft.com/office/drawing/2014/main" id="{64C5BCF9-214D-4EAD-8312-0CB035EB6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78" y="2430390"/>
                      <a:ext cx="361608" cy="607623"/>
                    </a:xfrm>
                    <a:custGeom>
                      <a:avLst/>
                      <a:gdLst>
                        <a:gd name="connsiteX0" fmla="*/ 220503 w 361608"/>
                        <a:gd name="connsiteY0" fmla="*/ 486 h 607623"/>
                        <a:gd name="connsiteX1" fmla="*/ 353010 w 361608"/>
                        <a:gd name="connsiteY1" fmla="*/ 115709 h 607623"/>
                        <a:gd name="connsiteX2" fmla="*/ 342928 w 361608"/>
                        <a:gd name="connsiteY2" fmla="*/ 277022 h 607623"/>
                        <a:gd name="connsiteX3" fmla="*/ 318443 w 361608"/>
                        <a:gd name="connsiteY3" fmla="*/ 565081 h 607623"/>
                        <a:gd name="connsiteX4" fmla="*/ 142727 w 361608"/>
                        <a:gd name="connsiteY4" fmla="*/ 602529 h 607623"/>
                        <a:gd name="connsiteX5" fmla="*/ 4459 w 361608"/>
                        <a:gd name="connsiteY5" fmla="*/ 468581 h 607623"/>
                        <a:gd name="connsiteX6" fmla="*/ 1578 w 361608"/>
                        <a:gd name="connsiteY6" fmla="*/ 220851 h 607623"/>
                        <a:gd name="connsiteX7" fmla="*/ 17421 w 361608"/>
                        <a:gd name="connsiteY7" fmla="*/ 46575 h 607623"/>
                        <a:gd name="connsiteX8" fmla="*/ 60630 w 361608"/>
                        <a:gd name="connsiteY8" fmla="*/ 22090 h 607623"/>
                        <a:gd name="connsiteX9" fmla="*/ 220503 w 361608"/>
                        <a:gd name="connsiteY9" fmla="*/ 486 h 6076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61608" h="607623">
                          <a:moveTo>
                            <a:pt x="220503" y="486"/>
                          </a:moveTo>
                          <a:cubicBezTo>
                            <a:pt x="220503" y="486"/>
                            <a:pt x="341487" y="86903"/>
                            <a:pt x="353010" y="115709"/>
                          </a:cubicBezTo>
                          <a:cubicBezTo>
                            <a:pt x="364532" y="144515"/>
                            <a:pt x="367413" y="223731"/>
                            <a:pt x="342928" y="277022"/>
                          </a:cubicBezTo>
                          <a:cubicBezTo>
                            <a:pt x="318443" y="330313"/>
                            <a:pt x="327085" y="526193"/>
                            <a:pt x="318443" y="565081"/>
                          </a:cubicBezTo>
                          <a:cubicBezTo>
                            <a:pt x="309801" y="603969"/>
                            <a:pt x="206100" y="615492"/>
                            <a:pt x="142727" y="602529"/>
                          </a:cubicBezTo>
                          <a:cubicBezTo>
                            <a:pt x="79354" y="589566"/>
                            <a:pt x="1578" y="543477"/>
                            <a:pt x="4459" y="468581"/>
                          </a:cubicBezTo>
                          <a:cubicBezTo>
                            <a:pt x="7339" y="393686"/>
                            <a:pt x="5899" y="255418"/>
                            <a:pt x="1578" y="220851"/>
                          </a:cubicBezTo>
                          <a:cubicBezTo>
                            <a:pt x="-2743" y="187724"/>
                            <a:pt x="1578" y="102747"/>
                            <a:pt x="17421" y="46575"/>
                          </a:cubicBezTo>
                          <a:cubicBezTo>
                            <a:pt x="20302" y="35053"/>
                            <a:pt x="60630" y="22090"/>
                            <a:pt x="60630" y="22090"/>
                          </a:cubicBezTo>
                          <a:cubicBezTo>
                            <a:pt x="60630" y="22090"/>
                            <a:pt x="102398" y="-3835"/>
                            <a:pt x="220503" y="486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1" name="Forma livre: Forma 98">
                      <a:extLst>
                        <a:ext uri="{FF2B5EF4-FFF2-40B4-BE49-F238E27FC236}">
                          <a16:creationId xmlns:a16="http://schemas.microsoft.com/office/drawing/2014/main" id="{98E39750-1159-49FD-9B14-94BAB70B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7937" y="2430225"/>
                      <a:ext cx="165249" cy="80896"/>
                    </a:xfrm>
                    <a:custGeom>
                      <a:avLst/>
                      <a:gdLst>
                        <a:gd name="connsiteX0" fmla="*/ 136443 w 165249"/>
                        <a:gd name="connsiteY0" fmla="*/ 650 h 80896"/>
                        <a:gd name="connsiteX1" fmla="*/ 5376 w 165249"/>
                        <a:gd name="connsiteY1" fmla="*/ 12173 h 80896"/>
                        <a:gd name="connsiteX2" fmla="*/ 28421 w 165249"/>
                        <a:gd name="connsiteY2" fmla="*/ 74105 h 80896"/>
                        <a:gd name="connsiteX3" fmla="*/ 163809 w 165249"/>
                        <a:gd name="connsiteY3" fmla="*/ 26576 h 80896"/>
                        <a:gd name="connsiteX4" fmla="*/ 165249 w 165249"/>
                        <a:gd name="connsiteY4" fmla="*/ 22255 h 80896"/>
                        <a:gd name="connsiteX5" fmla="*/ 136443 w 165249"/>
                        <a:gd name="connsiteY5" fmla="*/ 650 h 80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49" h="80896">
                          <a:moveTo>
                            <a:pt x="136443" y="650"/>
                          </a:moveTo>
                          <a:cubicBezTo>
                            <a:pt x="71630" y="-2230"/>
                            <a:pt x="29862" y="4971"/>
                            <a:pt x="5376" y="12173"/>
                          </a:cubicBezTo>
                          <a:cubicBezTo>
                            <a:pt x="-1825" y="29456"/>
                            <a:pt x="-7586" y="59703"/>
                            <a:pt x="28421" y="74105"/>
                          </a:cubicBezTo>
                          <a:cubicBezTo>
                            <a:pt x="80272" y="94269"/>
                            <a:pt x="143645" y="66904"/>
                            <a:pt x="163809" y="26576"/>
                          </a:cubicBezTo>
                          <a:cubicBezTo>
                            <a:pt x="165249" y="25135"/>
                            <a:pt x="165249" y="23695"/>
                            <a:pt x="165249" y="22255"/>
                          </a:cubicBezTo>
                          <a:cubicBezTo>
                            <a:pt x="149406" y="9292"/>
                            <a:pt x="136443" y="650"/>
                            <a:pt x="136443" y="650"/>
                          </a:cubicBezTo>
                          <a:close/>
                        </a:path>
                      </a:pathLst>
                    </a:custGeom>
                    <a:solidFill>
                      <a:srgbClr val="E1E8F2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2" name="Forma livre: Forma 99">
                      <a:extLst>
                        <a:ext uri="{FF2B5EF4-FFF2-40B4-BE49-F238E27FC236}">
                          <a16:creationId xmlns:a16="http://schemas.microsoft.com/office/drawing/2014/main" id="{11822F3C-1E8E-4880-BE45-588E78CA5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3358" y="2357420"/>
                      <a:ext cx="118224" cy="126745"/>
                    </a:xfrm>
                    <a:custGeom>
                      <a:avLst/>
                      <a:gdLst>
                        <a:gd name="connsiteX0" fmla="*/ 7322 w 118224"/>
                        <a:gd name="connsiteY0" fmla="*/ 57612 h 126745"/>
                        <a:gd name="connsiteX1" fmla="*/ 7322 w 118224"/>
                        <a:gd name="connsiteY1" fmla="*/ 61933 h 126745"/>
                        <a:gd name="connsiteX2" fmla="*/ 120 w 118224"/>
                        <a:gd name="connsiteY2" fmla="*/ 102261 h 126745"/>
                        <a:gd name="connsiteX3" fmla="*/ 34687 w 118224"/>
                        <a:gd name="connsiteY3" fmla="*/ 126746 h 126745"/>
                        <a:gd name="connsiteX4" fmla="*/ 113903 w 118224"/>
                        <a:gd name="connsiteY4" fmla="*/ 86418 h 126745"/>
                        <a:gd name="connsiteX5" fmla="*/ 118224 w 118224"/>
                        <a:gd name="connsiteY5" fmla="*/ 0 h 126745"/>
                        <a:gd name="connsiteX6" fmla="*/ 7322 w 118224"/>
                        <a:gd name="connsiteY6" fmla="*/ 57612 h 1267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8224" h="126745">
                          <a:moveTo>
                            <a:pt x="7322" y="57612"/>
                          </a:moveTo>
                          <a:cubicBezTo>
                            <a:pt x="7322" y="57612"/>
                            <a:pt x="7322" y="59052"/>
                            <a:pt x="7322" y="61933"/>
                          </a:cubicBezTo>
                          <a:cubicBezTo>
                            <a:pt x="5881" y="70574"/>
                            <a:pt x="1560" y="93619"/>
                            <a:pt x="120" y="102261"/>
                          </a:cubicBezTo>
                          <a:cubicBezTo>
                            <a:pt x="-1320" y="110903"/>
                            <a:pt x="10202" y="126746"/>
                            <a:pt x="34687" y="126746"/>
                          </a:cubicBezTo>
                          <a:cubicBezTo>
                            <a:pt x="59172" y="126746"/>
                            <a:pt x="100941" y="116664"/>
                            <a:pt x="113903" y="86418"/>
                          </a:cubicBezTo>
                          <a:cubicBezTo>
                            <a:pt x="112463" y="80656"/>
                            <a:pt x="113903" y="27366"/>
                            <a:pt x="118224" y="0"/>
                          </a:cubicBezTo>
                          <a:lnTo>
                            <a:pt x="7322" y="57612"/>
                          </a:ln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3" name="Forma livre: Forma 100">
                      <a:extLst>
                        <a:ext uri="{FF2B5EF4-FFF2-40B4-BE49-F238E27FC236}">
                          <a16:creationId xmlns:a16="http://schemas.microsoft.com/office/drawing/2014/main" id="{59ED60FD-5628-4847-BB7F-E4C8B660E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2885" y="2135675"/>
                      <a:ext cx="261179" cy="306621"/>
                    </a:xfrm>
                    <a:custGeom>
                      <a:avLst/>
                      <a:gdLst>
                        <a:gd name="connsiteX0" fmla="*/ 5862 w 261179"/>
                        <a:gd name="connsiteY0" fmla="*/ 105081 h 306621"/>
                        <a:gd name="connsiteX1" fmla="*/ 145570 w 261179"/>
                        <a:gd name="connsiteY1" fmla="*/ 2820 h 306621"/>
                        <a:gd name="connsiteX2" fmla="*/ 250712 w 261179"/>
                        <a:gd name="connsiteY2" fmla="*/ 73395 h 306621"/>
                        <a:gd name="connsiteX3" fmla="*/ 204623 w 261179"/>
                        <a:gd name="connsiteY3" fmla="*/ 224626 h 306621"/>
                        <a:gd name="connsiteX4" fmla="*/ 175817 w 261179"/>
                        <a:gd name="connsiteY4" fmla="*/ 256312 h 306621"/>
                        <a:gd name="connsiteX5" fmla="*/ 168615 w 261179"/>
                        <a:gd name="connsiteY5" fmla="*/ 263514 h 306621"/>
                        <a:gd name="connsiteX6" fmla="*/ 168615 w 261179"/>
                        <a:gd name="connsiteY6" fmla="*/ 264954 h 306621"/>
                        <a:gd name="connsiteX7" fmla="*/ 168615 w 261179"/>
                        <a:gd name="connsiteY7" fmla="*/ 264954 h 306621"/>
                        <a:gd name="connsiteX8" fmla="*/ 106683 w 261179"/>
                        <a:gd name="connsiteY8" fmla="*/ 302402 h 306621"/>
                        <a:gd name="connsiteX9" fmla="*/ 24586 w 261179"/>
                        <a:gd name="connsiteY9" fmla="*/ 286558 h 306621"/>
                        <a:gd name="connsiteX10" fmla="*/ 5862 w 261179"/>
                        <a:gd name="connsiteY10" fmla="*/ 105081 h 306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61179" h="306621">
                          <a:moveTo>
                            <a:pt x="5862" y="105081"/>
                          </a:moveTo>
                          <a:cubicBezTo>
                            <a:pt x="20265" y="30186"/>
                            <a:pt x="79317" y="-11583"/>
                            <a:pt x="145570" y="2820"/>
                          </a:cubicBezTo>
                          <a:cubicBezTo>
                            <a:pt x="145570" y="2820"/>
                            <a:pt x="217585" y="10022"/>
                            <a:pt x="250712" y="73395"/>
                          </a:cubicBezTo>
                          <a:cubicBezTo>
                            <a:pt x="282398" y="136768"/>
                            <a:pt x="234869" y="191499"/>
                            <a:pt x="204623" y="224626"/>
                          </a:cubicBezTo>
                          <a:cubicBezTo>
                            <a:pt x="191660" y="239029"/>
                            <a:pt x="181578" y="249111"/>
                            <a:pt x="175817" y="256312"/>
                          </a:cubicBezTo>
                          <a:cubicBezTo>
                            <a:pt x="172936" y="259193"/>
                            <a:pt x="171496" y="262073"/>
                            <a:pt x="168615" y="263514"/>
                          </a:cubicBezTo>
                          <a:cubicBezTo>
                            <a:pt x="168615" y="263514"/>
                            <a:pt x="168615" y="264954"/>
                            <a:pt x="168615" y="264954"/>
                          </a:cubicBezTo>
                          <a:lnTo>
                            <a:pt x="168615" y="264954"/>
                          </a:lnTo>
                          <a:cubicBezTo>
                            <a:pt x="148451" y="285118"/>
                            <a:pt x="123966" y="298081"/>
                            <a:pt x="106683" y="302402"/>
                          </a:cubicBezTo>
                          <a:cubicBezTo>
                            <a:pt x="77877" y="311043"/>
                            <a:pt x="43310" y="306723"/>
                            <a:pt x="24586" y="286558"/>
                          </a:cubicBezTo>
                          <a:cubicBezTo>
                            <a:pt x="5862" y="266394"/>
                            <a:pt x="-8541" y="179977"/>
                            <a:pt x="5862" y="105081"/>
                          </a:cubicBez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4" name="Forma livre: Forma 101">
                      <a:extLst>
                        <a:ext uri="{FF2B5EF4-FFF2-40B4-BE49-F238E27FC236}">
                          <a16:creationId xmlns:a16="http://schemas.microsoft.com/office/drawing/2014/main" id="{6F041C0A-E775-471C-A7E1-03F69A2D4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64896" y="2094015"/>
                      <a:ext cx="290550" cy="360009"/>
                    </a:xfrm>
                    <a:custGeom>
                      <a:avLst/>
                      <a:gdLst>
                        <a:gd name="connsiteX0" fmla="*/ 257260 w 290550"/>
                        <a:gd name="connsiteY0" fmla="*/ 236040 h 360009"/>
                        <a:gd name="connsiteX1" fmla="*/ 290386 w 290550"/>
                        <a:gd name="connsiteY1" fmla="*/ 135219 h 360009"/>
                        <a:gd name="connsiteX2" fmla="*/ 267342 w 290550"/>
                        <a:gd name="connsiteY2" fmla="*/ 103533 h 360009"/>
                        <a:gd name="connsiteX3" fmla="*/ 252939 w 290550"/>
                        <a:gd name="connsiteY3" fmla="*/ 56003 h 360009"/>
                        <a:gd name="connsiteX4" fmla="*/ 81544 w 290550"/>
                        <a:gd name="connsiteY4" fmla="*/ 15675 h 360009"/>
                        <a:gd name="connsiteX5" fmla="*/ 2328 w 290550"/>
                        <a:gd name="connsiteY5" fmla="*/ 1272 h 360009"/>
                        <a:gd name="connsiteX6" fmla="*/ 21052 w 290550"/>
                        <a:gd name="connsiteY6" fmla="*/ 80488 h 360009"/>
                        <a:gd name="connsiteX7" fmla="*/ 126193 w 290550"/>
                        <a:gd name="connsiteY7" fmla="*/ 117936 h 360009"/>
                        <a:gd name="connsiteX8" fmla="*/ 170842 w 290550"/>
                        <a:gd name="connsiteY8" fmla="*/ 153943 h 360009"/>
                        <a:gd name="connsiteX9" fmla="*/ 175163 w 290550"/>
                        <a:gd name="connsiteY9" fmla="*/ 247562 h 360009"/>
                        <a:gd name="connsiteX10" fmla="*/ 150678 w 290550"/>
                        <a:gd name="connsiteY10" fmla="*/ 293651 h 360009"/>
                        <a:gd name="connsiteX11" fmla="*/ 103148 w 290550"/>
                        <a:gd name="connsiteY11" fmla="*/ 238920 h 360009"/>
                        <a:gd name="connsiteX12" fmla="*/ 10969 w 290550"/>
                        <a:gd name="connsiteY12" fmla="*/ 220196 h 360009"/>
                        <a:gd name="connsiteX13" fmla="*/ 6649 w 290550"/>
                        <a:gd name="connsiteY13" fmla="*/ 283569 h 360009"/>
                        <a:gd name="connsiteX14" fmla="*/ 46977 w 290550"/>
                        <a:gd name="connsiteY14" fmla="*/ 346942 h 360009"/>
                        <a:gd name="connsiteX15" fmla="*/ 149238 w 290550"/>
                        <a:gd name="connsiteY15" fmla="*/ 346942 h 360009"/>
                        <a:gd name="connsiteX16" fmla="*/ 208290 w 290550"/>
                        <a:gd name="connsiteY16" fmla="*/ 296532 h 360009"/>
                        <a:gd name="connsiteX17" fmla="*/ 257260 w 290550"/>
                        <a:gd name="connsiteY17" fmla="*/ 236040 h 360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90550" h="360009">
                          <a:moveTo>
                            <a:pt x="257260" y="236040"/>
                          </a:moveTo>
                          <a:cubicBezTo>
                            <a:pt x="257260" y="236040"/>
                            <a:pt x="293267" y="153943"/>
                            <a:pt x="290386" y="135219"/>
                          </a:cubicBezTo>
                          <a:cubicBezTo>
                            <a:pt x="288946" y="116495"/>
                            <a:pt x="267342" y="103533"/>
                            <a:pt x="267342" y="103533"/>
                          </a:cubicBezTo>
                          <a:cubicBezTo>
                            <a:pt x="267342" y="103533"/>
                            <a:pt x="271663" y="76167"/>
                            <a:pt x="252939" y="56003"/>
                          </a:cubicBezTo>
                          <a:cubicBezTo>
                            <a:pt x="234215" y="34398"/>
                            <a:pt x="127633" y="11354"/>
                            <a:pt x="81544" y="15675"/>
                          </a:cubicBezTo>
                          <a:cubicBezTo>
                            <a:pt x="35455" y="19996"/>
                            <a:pt x="3768" y="-5930"/>
                            <a:pt x="2328" y="1272"/>
                          </a:cubicBezTo>
                          <a:cubicBezTo>
                            <a:pt x="888" y="7033"/>
                            <a:pt x="-7754" y="57443"/>
                            <a:pt x="21052" y="80488"/>
                          </a:cubicBezTo>
                          <a:cubicBezTo>
                            <a:pt x="49857" y="103533"/>
                            <a:pt x="113230" y="112174"/>
                            <a:pt x="126193" y="117936"/>
                          </a:cubicBezTo>
                          <a:cubicBezTo>
                            <a:pt x="139155" y="123697"/>
                            <a:pt x="163641" y="140980"/>
                            <a:pt x="170842" y="153943"/>
                          </a:cubicBezTo>
                          <a:cubicBezTo>
                            <a:pt x="176603" y="166906"/>
                            <a:pt x="176603" y="205794"/>
                            <a:pt x="175163" y="247562"/>
                          </a:cubicBezTo>
                          <a:cubicBezTo>
                            <a:pt x="173723" y="289331"/>
                            <a:pt x="150678" y="293651"/>
                            <a:pt x="150678" y="293651"/>
                          </a:cubicBezTo>
                          <a:cubicBezTo>
                            <a:pt x="150678" y="293651"/>
                            <a:pt x="129074" y="253323"/>
                            <a:pt x="103148" y="238920"/>
                          </a:cubicBezTo>
                          <a:cubicBezTo>
                            <a:pt x="75783" y="224517"/>
                            <a:pt x="19611" y="205794"/>
                            <a:pt x="10969" y="220196"/>
                          </a:cubicBezTo>
                          <a:cubicBezTo>
                            <a:pt x="2328" y="234599"/>
                            <a:pt x="888" y="257644"/>
                            <a:pt x="6649" y="283569"/>
                          </a:cubicBezTo>
                          <a:cubicBezTo>
                            <a:pt x="12410" y="308054"/>
                            <a:pt x="21052" y="338301"/>
                            <a:pt x="46977" y="346942"/>
                          </a:cubicBezTo>
                          <a:cubicBezTo>
                            <a:pt x="72902" y="355584"/>
                            <a:pt x="120432" y="371427"/>
                            <a:pt x="149238" y="346942"/>
                          </a:cubicBezTo>
                          <a:cubicBezTo>
                            <a:pt x="178044" y="322457"/>
                            <a:pt x="208290" y="296532"/>
                            <a:pt x="208290" y="296532"/>
                          </a:cubicBezTo>
                          <a:cubicBezTo>
                            <a:pt x="208290" y="296532"/>
                            <a:pt x="219812" y="302293"/>
                            <a:pt x="257260" y="23604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74" name="Forma livre: Forma 91">
                    <a:extLst>
                      <a:ext uri="{FF2B5EF4-FFF2-40B4-BE49-F238E27FC236}">
                        <a16:creationId xmlns:a16="http://schemas.microsoft.com/office/drawing/2014/main" id="{72558C7A-5720-4344-9FCA-925698CEC43E}"/>
                      </a:ext>
                    </a:extLst>
                  </p:cNvPr>
                  <p:cNvSpPr/>
                  <p:nvPr/>
                </p:nvSpPr>
                <p:spPr>
                  <a:xfrm>
                    <a:off x="10855886" y="2315539"/>
                    <a:ext cx="58535" cy="75030"/>
                  </a:xfrm>
                  <a:custGeom>
                    <a:avLst/>
                    <a:gdLst>
                      <a:gd name="connsiteX0" fmla="*/ 15860 w 58535"/>
                      <a:gd name="connsiteY0" fmla="*/ 23157 h 75030"/>
                      <a:gd name="connsiteX1" fmla="*/ 54749 w 58535"/>
                      <a:gd name="connsiteY1" fmla="*/ 1553 h 75030"/>
                      <a:gd name="connsiteX2" fmla="*/ 8659 w 58535"/>
                      <a:gd name="connsiteY2" fmla="*/ 75008 h 75030"/>
                      <a:gd name="connsiteX3" fmla="*/ 15860 w 58535"/>
                      <a:gd name="connsiteY3" fmla="*/ 23157 h 75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8535" h="75030">
                        <a:moveTo>
                          <a:pt x="15860" y="23157"/>
                        </a:moveTo>
                        <a:cubicBezTo>
                          <a:pt x="15860" y="23157"/>
                          <a:pt x="37465" y="-7089"/>
                          <a:pt x="54749" y="1553"/>
                        </a:cubicBezTo>
                        <a:cubicBezTo>
                          <a:pt x="70591" y="10195"/>
                          <a:pt x="33144" y="76448"/>
                          <a:pt x="8659" y="75008"/>
                        </a:cubicBezTo>
                        <a:cubicBezTo>
                          <a:pt x="-14386" y="70687"/>
                          <a:pt x="15860" y="23157"/>
                          <a:pt x="15860" y="23157"/>
                        </a:cubicBez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70" name="Graphic 6">
                  <a:extLst>
                    <a:ext uri="{FF2B5EF4-FFF2-40B4-BE49-F238E27FC236}">
                      <a16:creationId xmlns:a16="http://schemas.microsoft.com/office/drawing/2014/main" id="{83E3DFD4-C680-409B-B9CD-D4398D65EDC0}"/>
                    </a:ext>
                  </a:extLst>
                </p:cNvPr>
                <p:cNvGrpSpPr/>
                <p:nvPr/>
              </p:nvGrpSpPr>
              <p:grpSpPr>
                <a:xfrm>
                  <a:off x="10638860" y="2533473"/>
                  <a:ext cx="367937" cy="424108"/>
                  <a:chOff x="10638860" y="2533473"/>
                  <a:chExt cx="367937" cy="424108"/>
                </a:xfrm>
                <a:solidFill>
                  <a:srgbClr val="CA2AFF"/>
                </a:solidFill>
              </p:grpSpPr>
              <p:sp>
                <p:nvSpPr>
                  <p:cNvPr id="371" name="Forma livre: Forma 88">
                    <a:extLst>
                      <a:ext uri="{FF2B5EF4-FFF2-40B4-BE49-F238E27FC236}">
                        <a16:creationId xmlns:a16="http://schemas.microsoft.com/office/drawing/2014/main" id="{65A1445F-5859-4415-97A9-6D135F6D335A}"/>
                      </a:ext>
                    </a:extLst>
                  </p:cNvPr>
                  <p:cNvSpPr/>
                  <p:nvPr/>
                </p:nvSpPr>
                <p:spPr>
                  <a:xfrm>
                    <a:off x="10850478" y="2533473"/>
                    <a:ext cx="156319" cy="322395"/>
                  </a:xfrm>
                  <a:custGeom>
                    <a:avLst/>
                    <a:gdLst>
                      <a:gd name="connsiteX0" fmla="*/ 41432 w 156319"/>
                      <a:gd name="connsiteY0" fmla="*/ 320849 h 322395"/>
                      <a:gd name="connsiteX1" fmla="*/ 41432 w 156319"/>
                      <a:gd name="connsiteY1" fmla="*/ 320849 h 322395"/>
                      <a:gd name="connsiteX2" fmla="*/ 1104 w 156319"/>
                      <a:gd name="connsiteY2" fmla="*/ 256036 h 322395"/>
                      <a:gd name="connsiteX3" fmla="*/ 50074 w 156319"/>
                      <a:gd name="connsiteY3" fmla="*/ 41432 h 322395"/>
                      <a:gd name="connsiteX4" fmla="*/ 114887 w 156319"/>
                      <a:gd name="connsiteY4" fmla="*/ 1104 h 322395"/>
                      <a:gd name="connsiteX5" fmla="*/ 114887 w 156319"/>
                      <a:gd name="connsiteY5" fmla="*/ 1104 h 322395"/>
                      <a:gd name="connsiteX6" fmla="*/ 155215 w 156319"/>
                      <a:gd name="connsiteY6" fmla="*/ 65917 h 322395"/>
                      <a:gd name="connsiteX7" fmla="*/ 106245 w 156319"/>
                      <a:gd name="connsiteY7" fmla="*/ 280521 h 322395"/>
                      <a:gd name="connsiteX8" fmla="*/ 41432 w 156319"/>
                      <a:gd name="connsiteY8" fmla="*/ 320849 h 322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6319" h="322395">
                        <a:moveTo>
                          <a:pt x="41432" y="320849"/>
                        </a:moveTo>
                        <a:lnTo>
                          <a:pt x="41432" y="320849"/>
                        </a:lnTo>
                        <a:cubicBezTo>
                          <a:pt x="12626" y="313648"/>
                          <a:pt x="-4657" y="284842"/>
                          <a:pt x="1104" y="256036"/>
                        </a:cubicBezTo>
                        <a:lnTo>
                          <a:pt x="50074" y="41432"/>
                        </a:lnTo>
                        <a:cubicBezTo>
                          <a:pt x="57275" y="12626"/>
                          <a:pt x="86081" y="-4657"/>
                          <a:pt x="114887" y="1104"/>
                        </a:cubicBezTo>
                        <a:lnTo>
                          <a:pt x="114887" y="1104"/>
                        </a:lnTo>
                        <a:cubicBezTo>
                          <a:pt x="143693" y="8305"/>
                          <a:pt x="160977" y="37111"/>
                          <a:pt x="155215" y="65917"/>
                        </a:cubicBezTo>
                        <a:lnTo>
                          <a:pt x="106245" y="280521"/>
                        </a:lnTo>
                        <a:cubicBezTo>
                          <a:pt x="99044" y="309327"/>
                          <a:pt x="70238" y="328051"/>
                          <a:pt x="41432" y="320849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72" name="Forma livre: Forma 89">
                    <a:extLst>
                      <a:ext uri="{FF2B5EF4-FFF2-40B4-BE49-F238E27FC236}">
                        <a16:creationId xmlns:a16="http://schemas.microsoft.com/office/drawing/2014/main" id="{D57A658B-9403-40A8-95F7-22410AF9EB19}"/>
                      </a:ext>
                    </a:extLst>
                  </p:cNvPr>
                  <p:cNvSpPr/>
                  <p:nvPr/>
                </p:nvSpPr>
                <p:spPr>
                  <a:xfrm>
                    <a:off x="10638860" y="2759117"/>
                    <a:ext cx="307339" cy="198464"/>
                  </a:xfrm>
                  <a:custGeom>
                    <a:avLst/>
                    <a:gdLst>
                      <a:gd name="connsiteX0" fmla="*/ 302020 w 307339"/>
                      <a:gd name="connsiteY0" fmla="*/ 30392 h 198464"/>
                      <a:gd name="connsiteX1" fmla="*/ 302020 w 307339"/>
                      <a:gd name="connsiteY1" fmla="*/ 30392 h 198464"/>
                      <a:gd name="connsiteX2" fmla="*/ 276095 w 307339"/>
                      <a:gd name="connsiteY2" fmla="*/ 100966 h 198464"/>
                      <a:gd name="connsiteX3" fmla="*/ 75894 w 307339"/>
                      <a:gd name="connsiteY3" fmla="*/ 193145 h 198464"/>
                      <a:gd name="connsiteX4" fmla="*/ 5320 w 307339"/>
                      <a:gd name="connsiteY4" fmla="*/ 167220 h 198464"/>
                      <a:gd name="connsiteX5" fmla="*/ 5320 w 307339"/>
                      <a:gd name="connsiteY5" fmla="*/ 167220 h 198464"/>
                      <a:gd name="connsiteX6" fmla="*/ 31245 w 307339"/>
                      <a:gd name="connsiteY6" fmla="*/ 96645 h 198464"/>
                      <a:gd name="connsiteX7" fmla="*/ 231446 w 307339"/>
                      <a:gd name="connsiteY7" fmla="*/ 4466 h 198464"/>
                      <a:gd name="connsiteX8" fmla="*/ 302020 w 307339"/>
                      <a:gd name="connsiteY8" fmla="*/ 30392 h 198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7339" h="198464">
                        <a:moveTo>
                          <a:pt x="302020" y="30392"/>
                        </a:moveTo>
                        <a:lnTo>
                          <a:pt x="302020" y="30392"/>
                        </a:lnTo>
                        <a:cubicBezTo>
                          <a:pt x="314983" y="57757"/>
                          <a:pt x="303461" y="89444"/>
                          <a:pt x="276095" y="100966"/>
                        </a:cubicBezTo>
                        <a:lnTo>
                          <a:pt x="75894" y="193145"/>
                        </a:lnTo>
                        <a:cubicBezTo>
                          <a:pt x="48529" y="206108"/>
                          <a:pt x="16842" y="194585"/>
                          <a:pt x="5320" y="167220"/>
                        </a:cubicBezTo>
                        <a:lnTo>
                          <a:pt x="5320" y="167220"/>
                        </a:lnTo>
                        <a:cubicBezTo>
                          <a:pt x="-7643" y="139854"/>
                          <a:pt x="3879" y="108168"/>
                          <a:pt x="31245" y="96645"/>
                        </a:cubicBezTo>
                        <a:lnTo>
                          <a:pt x="231446" y="4466"/>
                        </a:lnTo>
                        <a:cubicBezTo>
                          <a:pt x="257371" y="-7056"/>
                          <a:pt x="289058" y="4466"/>
                          <a:pt x="302020" y="3039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66" name="Forma livre: Forma 83">
                <a:extLst>
                  <a:ext uri="{FF2B5EF4-FFF2-40B4-BE49-F238E27FC236}">
                    <a16:creationId xmlns:a16="http://schemas.microsoft.com/office/drawing/2014/main" id="{D550F95F-9FB4-4919-9DF7-F8ECC2C32BF7}"/>
                  </a:ext>
                </a:extLst>
              </p:cNvPr>
              <p:cNvSpPr/>
              <p:nvPr/>
            </p:nvSpPr>
            <p:spPr>
              <a:xfrm>
                <a:off x="10169435" y="2706836"/>
                <a:ext cx="149468" cy="78012"/>
              </a:xfrm>
              <a:custGeom>
                <a:avLst/>
                <a:gdLst>
                  <a:gd name="connsiteX0" fmla="*/ 149238 w 149468"/>
                  <a:gd name="connsiteY0" fmla="*/ 43785 h 78012"/>
                  <a:gd name="connsiteX1" fmla="*/ 124753 w 149468"/>
                  <a:gd name="connsiteY1" fmla="*/ 2016 h 78012"/>
                  <a:gd name="connsiteX2" fmla="*/ 57059 w 149468"/>
                  <a:gd name="connsiteY2" fmla="*/ 9218 h 78012"/>
                  <a:gd name="connsiteX3" fmla="*/ 3768 w 149468"/>
                  <a:gd name="connsiteY3" fmla="*/ 23621 h 78012"/>
                  <a:gd name="connsiteX4" fmla="*/ 59940 w 149468"/>
                  <a:gd name="connsiteY4" fmla="*/ 59628 h 78012"/>
                  <a:gd name="connsiteX5" fmla="*/ 93067 w 149468"/>
                  <a:gd name="connsiteY5" fmla="*/ 63949 h 78012"/>
                  <a:gd name="connsiteX6" fmla="*/ 116111 w 149468"/>
                  <a:gd name="connsiteY6" fmla="*/ 76912 h 78012"/>
                  <a:gd name="connsiteX7" fmla="*/ 130514 w 149468"/>
                  <a:gd name="connsiteY7" fmla="*/ 56748 h 78012"/>
                  <a:gd name="connsiteX8" fmla="*/ 149238 w 149468"/>
                  <a:gd name="connsiteY8" fmla="*/ 43785 h 7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468" h="78012">
                    <a:moveTo>
                      <a:pt x="149238" y="43785"/>
                    </a:moveTo>
                    <a:cubicBezTo>
                      <a:pt x="149238" y="43785"/>
                      <a:pt x="153559" y="9218"/>
                      <a:pt x="124753" y="2016"/>
                    </a:cubicBezTo>
                    <a:cubicBezTo>
                      <a:pt x="95947" y="-5185"/>
                      <a:pt x="57059" y="9218"/>
                      <a:pt x="57059" y="9218"/>
                    </a:cubicBezTo>
                    <a:cubicBezTo>
                      <a:pt x="57059" y="9218"/>
                      <a:pt x="23932" y="3457"/>
                      <a:pt x="3768" y="23621"/>
                    </a:cubicBezTo>
                    <a:cubicBezTo>
                      <a:pt x="-14955" y="43785"/>
                      <a:pt x="41216" y="58188"/>
                      <a:pt x="59940" y="59628"/>
                    </a:cubicBezTo>
                    <a:cubicBezTo>
                      <a:pt x="78664" y="61069"/>
                      <a:pt x="93067" y="63949"/>
                      <a:pt x="93067" y="63949"/>
                    </a:cubicBezTo>
                    <a:cubicBezTo>
                      <a:pt x="93067" y="63949"/>
                      <a:pt x="107470" y="82673"/>
                      <a:pt x="116111" y="76912"/>
                    </a:cubicBezTo>
                    <a:cubicBezTo>
                      <a:pt x="123313" y="71151"/>
                      <a:pt x="130514" y="56748"/>
                      <a:pt x="130514" y="56748"/>
                    </a:cubicBezTo>
                    <a:cubicBezTo>
                      <a:pt x="130514" y="56748"/>
                      <a:pt x="146357" y="48106"/>
                      <a:pt x="149238" y="43785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orma livre: Forma 84">
                <a:extLst>
                  <a:ext uri="{FF2B5EF4-FFF2-40B4-BE49-F238E27FC236}">
                    <a16:creationId xmlns:a16="http://schemas.microsoft.com/office/drawing/2014/main" id="{40E23DC0-93C7-40FD-8EA7-9EDFEF24DF39}"/>
                  </a:ext>
                </a:extLst>
              </p:cNvPr>
              <p:cNvSpPr/>
              <p:nvPr/>
            </p:nvSpPr>
            <p:spPr>
              <a:xfrm>
                <a:off x="10561219" y="2905229"/>
                <a:ext cx="114714" cy="91316"/>
              </a:xfrm>
              <a:custGeom>
                <a:avLst/>
                <a:gdLst>
                  <a:gd name="connsiteX0" fmla="*/ 114647 w 114714"/>
                  <a:gd name="connsiteY0" fmla="*/ 36950 h 91316"/>
                  <a:gd name="connsiteX1" fmla="*/ 78640 w 114714"/>
                  <a:gd name="connsiteY1" fmla="*/ 943 h 91316"/>
                  <a:gd name="connsiteX2" fmla="*/ 28229 w 114714"/>
                  <a:gd name="connsiteY2" fmla="*/ 15346 h 91316"/>
                  <a:gd name="connsiteX3" fmla="*/ 51274 w 114714"/>
                  <a:gd name="connsiteY3" fmla="*/ 23988 h 91316"/>
                  <a:gd name="connsiteX4" fmla="*/ 864 w 114714"/>
                  <a:gd name="connsiteY4" fmla="*/ 65756 h 91316"/>
                  <a:gd name="connsiteX5" fmla="*/ 67117 w 114714"/>
                  <a:gd name="connsiteY5" fmla="*/ 90241 h 91316"/>
                  <a:gd name="connsiteX6" fmla="*/ 114647 w 114714"/>
                  <a:gd name="connsiteY6" fmla="*/ 36950 h 91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14" h="91316">
                    <a:moveTo>
                      <a:pt x="114647" y="36950"/>
                    </a:moveTo>
                    <a:cubicBezTo>
                      <a:pt x="114647" y="36950"/>
                      <a:pt x="110326" y="5264"/>
                      <a:pt x="78640" y="943"/>
                    </a:cubicBezTo>
                    <a:cubicBezTo>
                      <a:pt x="46953" y="-3378"/>
                      <a:pt x="23909" y="8145"/>
                      <a:pt x="28229" y="15346"/>
                    </a:cubicBezTo>
                    <a:cubicBezTo>
                      <a:pt x="32550" y="21107"/>
                      <a:pt x="51274" y="23988"/>
                      <a:pt x="51274" y="23988"/>
                    </a:cubicBezTo>
                    <a:cubicBezTo>
                      <a:pt x="51274" y="23988"/>
                      <a:pt x="-7778" y="55674"/>
                      <a:pt x="864" y="65756"/>
                    </a:cubicBezTo>
                    <a:cubicBezTo>
                      <a:pt x="9506" y="77279"/>
                      <a:pt x="38311" y="96003"/>
                      <a:pt x="67117" y="90241"/>
                    </a:cubicBezTo>
                    <a:cubicBezTo>
                      <a:pt x="94483" y="85921"/>
                      <a:pt x="116087" y="49913"/>
                      <a:pt x="114647" y="36950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52" name="Forma livre: Forma 69">
              <a:extLst>
                <a:ext uri="{FF2B5EF4-FFF2-40B4-BE49-F238E27FC236}">
                  <a16:creationId xmlns:a16="http://schemas.microsoft.com/office/drawing/2014/main" id="{A5D0B509-6E22-45DA-8711-D3E5C3C91688}"/>
                </a:ext>
              </a:extLst>
            </p:cNvPr>
            <p:cNvSpPr/>
            <p:nvPr/>
          </p:nvSpPr>
          <p:spPr>
            <a:xfrm>
              <a:off x="6820654" y="3841351"/>
              <a:ext cx="6263" cy="67066"/>
            </a:xfrm>
            <a:custGeom>
              <a:avLst/>
              <a:gdLst>
                <a:gd name="connsiteX0" fmla="*/ 8642 w 9281"/>
                <a:gd name="connsiteY0" fmla="*/ 5761 h 99380"/>
                <a:gd name="connsiteX1" fmla="*/ 7201 w 9281"/>
                <a:gd name="connsiteY1" fmla="*/ 17283 h 99380"/>
                <a:gd name="connsiteX2" fmla="*/ 7201 w 9281"/>
                <a:gd name="connsiteY2" fmla="*/ 20164 h 99380"/>
                <a:gd name="connsiteX3" fmla="*/ 2881 w 9281"/>
                <a:gd name="connsiteY3" fmla="*/ 33127 h 99380"/>
                <a:gd name="connsiteX4" fmla="*/ 0 w 9281"/>
                <a:gd name="connsiteY4" fmla="*/ 41768 h 99380"/>
                <a:gd name="connsiteX5" fmla="*/ 0 w 9281"/>
                <a:gd name="connsiteY5" fmla="*/ 99380 h 99380"/>
                <a:gd name="connsiteX6" fmla="*/ 2881 w 9281"/>
                <a:gd name="connsiteY6" fmla="*/ 90739 h 99380"/>
                <a:gd name="connsiteX7" fmla="*/ 2881 w 9281"/>
                <a:gd name="connsiteY7" fmla="*/ 89298 h 99380"/>
                <a:gd name="connsiteX8" fmla="*/ 7201 w 9281"/>
                <a:gd name="connsiteY8" fmla="*/ 76336 h 99380"/>
                <a:gd name="connsiteX9" fmla="*/ 7201 w 9281"/>
                <a:gd name="connsiteY9" fmla="*/ 74895 h 99380"/>
                <a:gd name="connsiteX10" fmla="*/ 7201 w 9281"/>
                <a:gd name="connsiteY10" fmla="*/ 73455 h 99380"/>
                <a:gd name="connsiteX11" fmla="*/ 8642 w 9281"/>
                <a:gd name="connsiteY11" fmla="*/ 61933 h 99380"/>
                <a:gd name="connsiteX12" fmla="*/ 8642 w 9281"/>
                <a:gd name="connsiteY12" fmla="*/ 60492 h 99380"/>
                <a:gd name="connsiteX13" fmla="*/ 8642 w 9281"/>
                <a:gd name="connsiteY13" fmla="*/ 57612 h 99380"/>
                <a:gd name="connsiteX14" fmla="*/ 8642 w 9281"/>
                <a:gd name="connsiteY14" fmla="*/ 0 h 99380"/>
                <a:gd name="connsiteX15" fmla="*/ 8642 w 9281"/>
                <a:gd name="connsiteY15" fmla="*/ 5761 h 9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81" h="99380">
                  <a:moveTo>
                    <a:pt x="8642" y="5761"/>
                  </a:moveTo>
                  <a:cubicBezTo>
                    <a:pt x="8642" y="10082"/>
                    <a:pt x="8642" y="12963"/>
                    <a:pt x="7201" y="17283"/>
                  </a:cubicBezTo>
                  <a:cubicBezTo>
                    <a:pt x="7201" y="18724"/>
                    <a:pt x="7201" y="18724"/>
                    <a:pt x="7201" y="20164"/>
                  </a:cubicBezTo>
                  <a:cubicBezTo>
                    <a:pt x="5761" y="24485"/>
                    <a:pt x="4321" y="28806"/>
                    <a:pt x="2881" y="33127"/>
                  </a:cubicBezTo>
                  <a:cubicBezTo>
                    <a:pt x="1440" y="36007"/>
                    <a:pt x="0" y="38888"/>
                    <a:pt x="0" y="41768"/>
                  </a:cubicBezTo>
                  <a:lnTo>
                    <a:pt x="0" y="99380"/>
                  </a:lnTo>
                  <a:cubicBezTo>
                    <a:pt x="1440" y="96500"/>
                    <a:pt x="2881" y="93619"/>
                    <a:pt x="2881" y="90739"/>
                  </a:cubicBezTo>
                  <a:cubicBezTo>
                    <a:pt x="2881" y="90739"/>
                    <a:pt x="2881" y="90739"/>
                    <a:pt x="2881" y="89298"/>
                  </a:cubicBezTo>
                  <a:cubicBezTo>
                    <a:pt x="4321" y="84977"/>
                    <a:pt x="5761" y="80657"/>
                    <a:pt x="7201" y="76336"/>
                  </a:cubicBezTo>
                  <a:cubicBezTo>
                    <a:pt x="7201" y="76336"/>
                    <a:pt x="7201" y="74895"/>
                    <a:pt x="7201" y="74895"/>
                  </a:cubicBezTo>
                  <a:cubicBezTo>
                    <a:pt x="7201" y="74895"/>
                    <a:pt x="7201" y="73455"/>
                    <a:pt x="7201" y="73455"/>
                  </a:cubicBezTo>
                  <a:cubicBezTo>
                    <a:pt x="7201" y="69134"/>
                    <a:pt x="8642" y="66254"/>
                    <a:pt x="8642" y="61933"/>
                  </a:cubicBezTo>
                  <a:cubicBezTo>
                    <a:pt x="8642" y="61933"/>
                    <a:pt x="8642" y="60492"/>
                    <a:pt x="8642" y="60492"/>
                  </a:cubicBezTo>
                  <a:cubicBezTo>
                    <a:pt x="8642" y="59052"/>
                    <a:pt x="8642" y="59052"/>
                    <a:pt x="8642" y="57612"/>
                  </a:cubicBezTo>
                  <a:lnTo>
                    <a:pt x="8642" y="0"/>
                  </a:lnTo>
                  <a:cubicBezTo>
                    <a:pt x="10082" y="2881"/>
                    <a:pt x="8642" y="4321"/>
                    <a:pt x="8642" y="5761"/>
                  </a:cubicBezTo>
                  <a:close/>
                </a:path>
              </a:pathLst>
            </a:custGeom>
            <a:solidFill>
              <a:srgbClr val="A3830A"/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orma livre: Forma 70">
              <a:extLst>
                <a:ext uri="{FF2B5EF4-FFF2-40B4-BE49-F238E27FC236}">
                  <a16:creationId xmlns:a16="http://schemas.microsoft.com/office/drawing/2014/main" id="{B8F16920-A670-463C-B726-7786159AB4A9}"/>
                </a:ext>
              </a:extLst>
            </p:cNvPr>
            <p:cNvSpPr/>
            <p:nvPr/>
          </p:nvSpPr>
          <p:spPr>
            <a:xfrm>
              <a:off x="7572966" y="4131974"/>
              <a:ext cx="298398" cy="211892"/>
            </a:xfrm>
            <a:custGeom>
              <a:avLst/>
              <a:gdLst>
                <a:gd name="connsiteX0" fmla="*/ 442171 w 442170"/>
                <a:gd name="connsiteY0" fmla="*/ 0 h 313984"/>
                <a:gd name="connsiteX1" fmla="*/ 442171 w 442170"/>
                <a:gd name="connsiteY1" fmla="*/ 57612 h 313984"/>
                <a:gd name="connsiteX2" fmla="*/ 0 w 442170"/>
                <a:gd name="connsiteY2" fmla="*/ 313984 h 313984"/>
                <a:gd name="connsiteX3" fmla="*/ 0 w 442170"/>
                <a:gd name="connsiteY3" fmla="*/ 256372 h 31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170" h="313984">
                  <a:moveTo>
                    <a:pt x="442171" y="0"/>
                  </a:moveTo>
                  <a:lnTo>
                    <a:pt x="442171" y="57612"/>
                  </a:lnTo>
                  <a:lnTo>
                    <a:pt x="0" y="313984"/>
                  </a:lnTo>
                  <a:lnTo>
                    <a:pt x="0" y="25637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orma livre: Forma 71">
              <a:extLst>
                <a:ext uri="{FF2B5EF4-FFF2-40B4-BE49-F238E27FC236}">
                  <a16:creationId xmlns:a16="http://schemas.microsoft.com/office/drawing/2014/main" id="{9B71BFB2-EB73-407E-B61B-A0ACCFE92F10}"/>
                </a:ext>
              </a:extLst>
            </p:cNvPr>
            <p:cNvSpPr/>
            <p:nvPr/>
          </p:nvSpPr>
          <p:spPr>
            <a:xfrm>
              <a:off x="6370628" y="4131974"/>
              <a:ext cx="300342" cy="211892"/>
            </a:xfrm>
            <a:custGeom>
              <a:avLst/>
              <a:gdLst>
                <a:gd name="connsiteX0" fmla="*/ 445051 w 445051"/>
                <a:gd name="connsiteY0" fmla="*/ 256372 h 313984"/>
                <a:gd name="connsiteX1" fmla="*/ 445051 w 445051"/>
                <a:gd name="connsiteY1" fmla="*/ 313984 h 313984"/>
                <a:gd name="connsiteX2" fmla="*/ 0 w 445051"/>
                <a:gd name="connsiteY2" fmla="*/ 57612 h 313984"/>
                <a:gd name="connsiteX3" fmla="*/ 0 w 445051"/>
                <a:gd name="connsiteY3" fmla="*/ 0 h 31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51" h="313984">
                  <a:moveTo>
                    <a:pt x="445051" y="256372"/>
                  </a:moveTo>
                  <a:lnTo>
                    <a:pt x="445051" y="313984"/>
                  </a:lnTo>
                  <a:lnTo>
                    <a:pt x="0" y="57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orma livre: Forma 72">
              <a:extLst>
                <a:ext uri="{FF2B5EF4-FFF2-40B4-BE49-F238E27FC236}">
                  <a16:creationId xmlns:a16="http://schemas.microsoft.com/office/drawing/2014/main" id="{9D127948-5117-4464-B59E-E1A396FAEB70}"/>
                </a:ext>
              </a:extLst>
            </p:cNvPr>
            <p:cNvSpPr/>
            <p:nvPr/>
          </p:nvSpPr>
          <p:spPr>
            <a:xfrm>
              <a:off x="7122940" y="4392465"/>
              <a:ext cx="298398" cy="212864"/>
            </a:xfrm>
            <a:custGeom>
              <a:avLst/>
              <a:gdLst>
                <a:gd name="connsiteX0" fmla="*/ 442170 w 442170"/>
                <a:gd name="connsiteY0" fmla="*/ 0 h 315424"/>
                <a:gd name="connsiteX1" fmla="*/ 442170 w 442170"/>
                <a:gd name="connsiteY1" fmla="*/ 59052 h 315424"/>
                <a:gd name="connsiteX2" fmla="*/ 0 w 442170"/>
                <a:gd name="connsiteY2" fmla="*/ 315425 h 315424"/>
                <a:gd name="connsiteX3" fmla="*/ 1440 w 442170"/>
                <a:gd name="connsiteY3" fmla="*/ 257813 h 31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170" h="315424">
                  <a:moveTo>
                    <a:pt x="442170" y="0"/>
                  </a:moveTo>
                  <a:lnTo>
                    <a:pt x="442170" y="59052"/>
                  </a:lnTo>
                  <a:lnTo>
                    <a:pt x="0" y="315425"/>
                  </a:lnTo>
                  <a:lnTo>
                    <a:pt x="1440" y="25781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orma livre: Forma 73">
              <a:extLst>
                <a:ext uri="{FF2B5EF4-FFF2-40B4-BE49-F238E27FC236}">
                  <a16:creationId xmlns:a16="http://schemas.microsoft.com/office/drawing/2014/main" id="{EC91BBD3-A7E7-42DE-B6B4-9A1A37CA1F54}"/>
                </a:ext>
              </a:extLst>
            </p:cNvPr>
            <p:cNvSpPr/>
            <p:nvPr/>
          </p:nvSpPr>
          <p:spPr>
            <a:xfrm>
              <a:off x="7414533" y="4383718"/>
              <a:ext cx="348941" cy="156489"/>
            </a:xfrm>
            <a:custGeom>
              <a:avLst/>
              <a:gdLst>
                <a:gd name="connsiteX0" fmla="*/ 517066 w 517065"/>
                <a:gd name="connsiteY0" fmla="*/ 0 h 231887"/>
                <a:gd name="connsiteX1" fmla="*/ 515625 w 517065"/>
                <a:gd name="connsiteY1" fmla="*/ 11522 h 231887"/>
                <a:gd name="connsiteX2" fmla="*/ 515625 w 517065"/>
                <a:gd name="connsiteY2" fmla="*/ 17283 h 231887"/>
                <a:gd name="connsiteX3" fmla="*/ 512745 w 517065"/>
                <a:gd name="connsiteY3" fmla="*/ 27366 h 231887"/>
                <a:gd name="connsiteX4" fmla="*/ 511305 w 517065"/>
                <a:gd name="connsiteY4" fmla="*/ 33127 h 231887"/>
                <a:gd name="connsiteX5" fmla="*/ 508424 w 517065"/>
                <a:gd name="connsiteY5" fmla="*/ 38888 h 231887"/>
                <a:gd name="connsiteX6" fmla="*/ 504103 w 517065"/>
                <a:gd name="connsiteY6" fmla="*/ 48970 h 231887"/>
                <a:gd name="connsiteX7" fmla="*/ 495461 w 517065"/>
                <a:gd name="connsiteY7" fmla="*/ 63373 h 231887"/>
                <a:gd name="connsiteX8" fmla="*/ 494021 w 517065"/>
                <a:gd name="connsiteY8" fmla="*/ 66253 h 231887"/>
                <a:gd name="connsiteX9" fmla="*/ 482499 w 517065"/>
                <a:gd name="connsiteY9" fmla="*/ 80656 h 231887"/>
                <a:gd name="connsiteX10" fmla="*/ 481058 w 517065"/>
                <a:gd name="connsiteY10" fmla="*/ 82097 h 231887"/>
                <a:gd name="connsiteX11" fmla="*/ 468096 w 517065"/>
                <a:gd name="connsiteY11" fmla="*/ 95059 h 231887"/>
                <a:gd name="connsiteX12" fmla="*/ 465215 w 517065"/>
                <a:gd name="connsiteY12" fmla="*/ 96500 h 231887"/>
                <a:gd name="connsiteX13" fmla="*/ 449372 w 517065"/>
                <a:gd name="connsiteY13" fmla="*/ 109462 h 231887"/>
                <a:gd name="connsiteX14" fmla="*/ 446491 w 517065"/>
                <a:gd name="connsiteY14" fmla="*/ 110903 h 231887"/>
                <a:gd name="connsiteX15" fmla="*/ 426327 w 517065"/>
                <a:gd name="connsiteY15" fmla="*/ 123865 h 231887"/>
                <a:gd name="connsiteX16" fmla="*/ 406163 w 517065"/>
                <a:gd name="connsiteY16" fmla="*/ 133947 h 231887"/>
                <a:gd name="connsiteX17" fmla="*/ 398961 w 517065"/>
                <a:gd name="connsiteY17" fmla="*/ 136828 h 231887"/>
                <a:gd name="connsiteX18" fmla="*/ 384558 w 517065"/>
                <a:gd name="connsiteY18" fmla="*/ 142589 h 231887"/>
                <a:gd name="connsiteX19" fmla="*/ 377357 w 517065"/>
                <a:gd name="connsiteY19" fmla="*/ 145470 h 231887"/>
                <a:gd name="connsiteX20" fmla="*/ 362954 w 517065"/>
                <a:gd name="connsiteY20" fmla="*/ 151231 h 231887"/>
                <a:gd name="connsiteX21" fmla="*/ 355753 w 517065"/>
                <a:gd name="connsiteY21" fmla="*/ 154111 h 231887"/>
                <a:gd name="connsiteX22" fmla="*/ 345671 w 517065"/>
                <a:gd name="connsiteY22" fmla="*/ 156992 h 231887"/>
                <a:gd name="connsiteX23" fmla="*/ 328387 w 517065"/>
                <a:gd name="connsiteY23" fmla="*/ 161313 h 231887"/>
                <a:gd name="connsiteX24" fmla="*/ 318305 w 517065"/>
                <a:gd name="connsiteY24" fmla="*/ 164193 h 231887"/>
                <a:gd name="connsiteX25" fmla="*/ 301021 w 517065"/>
                <a:gd name="connsiteY25" fmla="*/ 168514 h 231887"/>
                <a:gd name="connsiteX26" fmla="*/ 292380 w 517065"/>
                <a:gd name="connsiteY26" fmla="*/ 169955 h 231887"/>
                <a:gd name="connsiteX27" fmla="*/ 260693 w 517065"/>
                <a:gd name="connsiteY27" fmla="*/ 174276 h 231887"/>
                <a:gd name="connsiteX28" fmla="*/ 252052 w 517065"/>
                <a:gd name="connsiteY28" fmla="*/ 174276 h 231887"/>
                <a:gd name="connsiteX29" fmla="*/ 233327 w 517065"/>
                <a:gd name="connsiteY29" fmla="*/ 175716 h 231887"/>
                <a:gd name="connsiteX30" fmla="*/ 221805 w 517065"/>
                <a:gd name="connsiteY30" fmla="*/ 175716 h 231887"/>
                <a:gd name="connsiteX31" fmla="*/ 208843 w 517065"/>
                <a:gd name="connsiteY31" fmla="*/ 175716 h 231887"/>
                <a:gd name="connsiteX32" fmla="*/ 197320 w 517065"/>
                <a:gd name="connsiteY32" fmla="*/ 175716 h 231887"/>
                <a:gd name="connsiteX33" fmla="*/ 185798 w 517065"/>
                <a:gd name="connsiteY33" fmla="*/ 175716 h 231887"/>
                <a:gd name="connsiteX34" fmla="*/ 172835 w 517065"/>
                <a:gd name="connsiteY34" fmla="*/ 174276 h 231887"/>
                <a:gd name="connsiteX35" fmla="*/ 162753 w 517065"/>
                <a:gd name="connsiteY35" fmla="*/ 172835 h 231887"/>
                <a:gd name="connsiteX36" fmla="*/ 149791 w 517065"/>
                <a:gd name="connsiteY36" fmla="*/ 171395 h 231887"/>
                <a:gd name="connsiteX37" fmla="*/ 139708 w 517065"/>
                <a:gd name="connsiteY37" fmla="*/ 169955 h 231887"/>
                <a:gd name="connsiteX38" fmla="*/ 128186 w 517065"/>
                <a:gd name="connsiteY38" fmla="*/ 167074 h 231887"/>
                <a:gd name="connsiteX39" fmla="*/ 116664 w 517065"/>
                <a:gd name="connsiteY39" fmla="*/ 164193 h 231887"/>
                <a:gd name="connsiteX40" fmla="*/ 108022 w 517065"/>
                <a:gd name="connsiteY40" fmla="*/ 161313 h 231887"/>
                <a:gd name="connsiteX41" fmla="*/ 93619 w 517065"/>
                <a:gd name="connsiteY41" fmla="*/ 156992 h 231887"/>
                <a:gd name="connsiteX42" fmla="*/ 82097 w 517065"/>
                <a:gd name="connsiteY42" fmla="*/ 152671 h 231887"/>
                <a:gd name="connsiteX43" fmla="*/ 76335 w 517065"/>
                <a:gd name="connsiteY43" fmla="*/ 149791 h 231887"/>
                <a:gd name="connsiteX44" fmla="*/ 60492 w 517065"/>
                <a:gd name="connsiteY44" fmla="*/ 141149 h 231887"/>
                <a:gd name="connsiteX45" fmla="*/ 0 w 517065"/>
                <a:gd name="connsiteY45" fmla="*/ 53291 h 231887"/>
                <a:gd name="connsiteX46" fmla="*/ 0 w 517065"/>
                <a:gd name="connsiteY46" fmla="*/ 110903 h 231887"/>
                <a:gd name="connsiteX47" fmla="*/ 60492 w 517065"/>
                <a:gd name="connsiteY47" fmla="*/ 198761 h 231887"/>
                <a:gd name="connsiteX48" fmla="*/ 76335 w 517065"/>
                <a:gd name="connsiteY48" fmla="*/ 207402 h 231887"/>
                <a:gd name="connsiteX49" fmla="*/ 82097 w 517065"/>
                <a:gd name="connsiteY49" fmla="*/ 210283 h 231887"/>
                <a:gd name="connsiteX50" fmla="*/ 89298 w 517065"/>
                <a:gd name="connsiteY50" fmla="*/ 213164 h 231887"/>
                <a:gd name="connsiteX51" fmla="*/ 93619 w 517065"/>
                <a:gd name="connsiteY51" fmla="*/ 214604 h 231887"/>
                <a:gd name="connsiteX52" fmla="*/ 108022 w 517065"/>
                <a:gd name="connsiteY52" fmla="*/ 218925 h 231887"/>
                <a:gd name="connsiteX53" fmla="*/ 113783 w 517065"/>
                <a:gd name="connsiteY53" fmla="*/ 220365 h 231887"/>
                <a:gd name="connsiteX54" fmla="*/ 116664 w 517065"/>
                <a:gd name="connsiteY54" fmla="*/ 221805 h 231887"/>
                <a:gd name="connsiteX55" fmla="*/ 128186 w 517065"/>
                <a:gd name="connsiteY55" fmla="*/ 224686 h 231887"/>
                <a:gd name="connsiteX56" fmla="*/ 135388 w 517065"/>
                <a:gd name="connsiteY56" fmla="*/ 226126 h 231887"/>
                <a:gd name="connsiteX57" fmla="*/ 138268 w 517065"/>
                <a:gd name="connsiteY57" fmla="*/ 226126 h 231887"/>
                <a:gd name="connsiteX58" fmla="*/ 148350 w 517065"/>
                <a:gd name="connsiteY58" fmla="*/ 227567 h 231887"/>
                <a:gd name="connsiteX59" fmla="*/ 156992 w 517065"/>
                <a:gd name="connsiteY59" fmla="*/ 229007 h 231887"/>
                <a:gd name="connsiteX60" fmla="*/ 161313 w 517065"/>
                <a:gd name="connsiteY60" fmla="*/ 229007 h 231887"/>
                <a:gd name="connsiteX61" fmla="*/ 171395 w 517065"/>
                <a:gd name="connsiteY61" fmla="*/ 230447 h 231887"/>
                <a:gd name="connsiteX62" fmla="*/ 178596 w 517065"/>
                <a:gd name="connsiteY62" fmla="*/ 231887 h 231887"/>
                <a:gd name="connsiteX63" fmla="*/ 182917 w 517065"/>
                <a:gd name="connsiteY63" fmla="*/ 231887 h 231887"/>
                <a:gd name="connsiteX64" fmla="*/ 194440 w 517065"/>
                <a:gd name="connsiteY64" fmla="*/ 231887 h 231887"/>
                <a:gd name="connsiteX65" fmla="*/ 201641 w 517065"/>
                <a:gd name="connsiteY65" fmla="*/ 231887 h 231887"/>
                <a:gd name="connsiteX66" fmla="*/ 205962 w 517065"/>
                <a:gd name="connsiteY66" fmla="*/ 231887 h 231887"/>
                <a:gd name="connsiteX67" fmla="*/ 218925 w 517065"/>
                <a:gd name="connsiteY67" fmla="*/ 231887 h 231887"/>
                <a:gd name="connsiteX68" fmla="*/ 226126 w 517065"/>
                <a:gd name="connsiteY68" fmla="*/ 231887 h 231887"/>
                <a:gd name="connsiteX69" fmla="*/ 230447 w 517065"/>
                <a:gd name="connsiteY69" fmla="*/ 231887 h 231887"/>
                <a:gd name="connsiteX70" fmla="*/ 249171 w 517065"/>
                <a:gd name="connsiteY70" fmla="*/ 230447 h 231887"/>
                <a:gd name="connsiteX71" fmla="*/ 256372 w 517065"/>
                <a:gd name="connsiteY71" fmla="*/ 230447 h 231887"/>
                <a:gd name="connsiteX72" fmla="*/ 257813 w 517065"/>
                <a:gd name="connsiteY72" fmla="*/ 230447 h 231887"/>
                <a:gd name="connsiteX73" fmla="*/ 289499 w 517065"/>
                <a:gd name="connsiteY73" fmla="*/ 226126 h 231887"/>
                <a:gd name="connsiteX74" fmla="*/ 292380 w 517065"/>
                <a:gd name="connsiteY74" fmla="*/ 226126 h 231887"/>
                <a:gd name="connsiteX75" fmla="*/ 298141 w 517065"/>
                <a:gd name="connsiteY75" fmla="*/ 224686 h 231887"/>
                <a:gd name="connsiteX76" fmla="*/ 315424 w 517065"/>
                <a:gd name="connsiteY76" fmla="*/ 220365 h 231887"/>
                <a:gd name="connsiteX77" fmla="*/ 325507 w 517065"/>
                <a:gd name="connsiteY77" fmla="*/ 217484 h 231887"/>
                <a:gd name="connsiteX78" fmla="*/ 342790 w 517065"/>
                <a:gd name="connsiteY78" fmla="*/ 213164 h 231887"/>
                <a:gd name="connsiteX79" fmla="*/ 348551 w 517065"/>
                <a:gd name="connsiteY79" fmla="*/ 211723 h 231887"/>
                <a:gd name="connsiteX80" fmla="*/ 352872 w 517065"/>
                <a:gd name="connsiteY80" fmla="*/ 210283 h 231887"/>
                <a:gd name="connsiteX81" fmla="*/ 360074 w 517065"/>
                <a:gd name="connsiteY81" fmla="*/ 207402 h 231887"/>
                <a:gd name="connsiteX82" fmla="*/ 374477 w 517065"/>
                <a:gd name="connsiteY82" fmla="*/ 201641 h 231887"/>
                <a:gd name="connsiteX83" fmla="*/ 381678 w 517065"/>
                <a:gd name="connsiteY83" fmla="*/ 198761 h 231887"/>
                <a:gd name="connsiteX84" fmla="*/ 396081 w 517065"/>
                <a:gd name="connsiteY84" fmla="*/ 192999 h 231887"/>
                <a:gd name="connsiteX85" fmla="*/ 403282 w 517065"/>
                <a:gd name="connsiteY85" fmla="*/ 190119 h 231887"/>
                <a:gd name="connsiteX86" fmla="*/ 423447 w 517065"/>
                <a:gd name="connsiteY86" fmla="*/ 180037 h 231887"/>
                <a:gd name="connsiteX87" fmla="*/ 427767 w 517065"/>
                <a:gd name="connsiteY87" fmla="*/ 177156 h 231887"/>
                <a:gd name="connsiteX88" fmla="*/ 443611 w 517065"/>
                <a:gd name="connsiteY88" fmla="*/ 167074 h 231887"/>
                <a:gd name="connsiteX89" fmla="*/ 446491 w 517065"/>
                <a:gd name="connsiteY89" fmla="*/ 165634 h 231887"/>
                <a:gd name="connsiteX90" fmla="*/ 462335 w 517065"/>
                <a:gd name="connsiteY90" fmla="*/ 152671 h 231887"/>
                <a:gd name="connsiteX91" fmla="*/ 465215 w 517065"/>
                <a:gd name="connsiteY91" fmla="*/ 151231 h 231887"/>
                <a:gd name="connsiteX92" fmla="*/ 470976 w 517065"/>
                <a:gd name="connsiteY92" fmla="*/ 146910 h 231887"/>
                <a:gd name="connsiteX93" fmla="*/ 479618 w 517065"/>
                <a:gd name="connsiteY93" fmla="*/ 139709 h 231887"/>
                <a:gd name="connsiteX94" fmla="*/ 481058 w 517065"/>
                <a:gd name="connsiteY94" fmla="*/ 138268 h 231887"/>
                <a:gd name="connsiteX95" fmla="*/ 491141 w 517065"/>
                <a:gd name="connsiteY95" fmla="*/ 126746 h 231887"/>
                <a:gd name="connsiteX96" fmla="*/ 492580 w 517065"/>
                <a:gd name="connsiteY96" fmla="*/ 123865 h 231887"/>
                <a:gd name="connsiteX97" fmla="*/ 494021 w 517065"/>
                <a:gd name="connsiteY97" fmla="*/ 120985 h 231887"/>
                <a:gd name="connsiteX98" fmla="*/ 502663 w 517065"/>
                <a:gd name="connsiteY98" fmla="*/ 108022 h 231887"/>
                <a:gd name="connsiteX99" fmla="*/ 502663 w 517065"/>
                <a:gd name="connsiteY99" fmla="*/ 108022 h 231887"/>
                <a:gd name="connsiteX100" fmla="*/ 506983 w 517065"/>
                <a:gd name="connsiteY100" fmla="*/ 97940 h 231887"/>
                <a:gd name="connsiteX101" fmla="*/ 509864 w 517065"/>
                <a:gd name="connsiteY101" fmla="*/ 92179 h 231887"/>
                <a:gd name="connsiteX102" fmla="*/ 509864 w 517065"/>
                <a:gd name="connsiteY102" fmla="*/ 92179 h 231887"/>
                <a:gd name="connsiteX103" fmla="*/ 511305 w 517065"/>
                <a:gd name="connsiteY103" fmla="*/ 86418 h 231887"/>
                <a:gd name="connsiteX104" fmla="*/ 514185 w 517065"/>
                <a:gd name="connsiteY104" fmla="*/ 76336 h 231887"/>
                <a:gd name="connsiteX105" fmla="*/ 514185 w 517065"/>
                <a:gd name="connsiteY105" fmla="*/ 76336 h 231887"/>
                <a:gd name="connsiteX106" fmla="*/ 514185 w 517065"/>
                <a:gd name="connsiteY106" fmla="*/ 70574 h 231887"/>
                <a:gd name="connsiteX107" fmla="*/ 515625 w 517065"/>
                <a:gd name="connsiteY107" fmla="*/ 61933 h 231887"/>
                <a:gd name="connsiteX108" fmla="*/ 515625 w 517065"/>
                <a:gd name="connsiteY108" fmla="*/ 59052 h 231887"/>
                <a:gd name="connsiteX109" fmla="*/ 515625 w 517065"/>
                <a:gd name="connsiteY109" fmla="*/ 59052 h 231887"/>
                <a:gd name="connsiteX110" fmla="*/ 517066 w 517065"/>
                <a:gd name="connsiteY110" fmla="*/ 0 h 2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17065" h="231887">
                  <a:moveTo>
                    <a:pt x="517066" y="0"/>
                  </a:moveTo>
                  <a:cubicBezTo>
                    <a:pt x="517066" y="4321"/>
                    <a:pt x="517066" y="7201"/>
                    <a:pt x="515625" y="11522"/>
                  </a:cubicBezTo>
                  <a:cubicBezTo>
                    <a:pt x="515625" y="12963"/>
                    <a:pt x="515625" y="15843"/>
                    <a:pt x="515625" y="17283"/>
                  </a:cubicBezTo>
                  <a:cubicBezTo>
                    <a:pt x="515625" y="20164"/>
                    <a:pt x="514185" y="24485"/>
                    <a:pt x="512745" y="27366"/>
                  </a:cubicBezTo>
                  <a:cubicBezTo>
                    <a:pt x="512745" y="28806"/>
                    <a:pt x="511305" y="31686"/>
                    <a:pt x="511305" y="33127"/>
                  </a:cubicBezTo>
                  <a:cubicBezTo>
                    <a:pt x="509864" y="34567"/>
                    <a:pt x="509864" y="37448"/>
                    <a:pt x="508424" y="38888"/>
                  </a:cubicBezTo>
                  <a:cubicBezTo>
                    <a:pt x="506983" y="41768"/>
                    <a:pt x="505543" y="46089"/>
                    <a:pt x="504103" y="48970"/>
                  </a:cubicBezTo>
                  <a:cubicBezTo>
                    <a:pt x="501222" y="53291"/>
                    <a:pt x="498342" y="57612"/>
                    <a:pt x="495461" y="63373"/>
                  </a:cubicBezTo>
                  <a:cubicBezTo>
                    <a:pt x="495461" y="64813"/>
                    <a:pt x="494021" y="64813"/>
                    <a:pt x="494021" y="66253"/>
                  </a:cubicBezTo>
                  <a:cubicBezTo>
                    <a:pt x="491141" y="70574"/>
                    <a:pt x="486819" y="76336"/>
                    <a:pt x="482499" y="80656"/>
                  </a:cubicBezTo>
                  <a:cubicBezTo>
                    <a:pt x="482499" y="80656"/>
                    <a:pt x="481058" y="82097"/>
                    <a:pt x="481058" y="82097"/>
                  </a:cubicBezTo>
                  <a:cubicBezTo>
                    <a:pt x="476738" y="86418"/>
                    <a:pt x="472416" y="90739"/>
                    <a:pt x="468096" y="95059"/>
                  </a:cubicBezTo>
                  <a:cubicBezTo>
                    <a:pt x="466655" y="95059"/>
                    <a:pt x="466655" y="96500"/>
                    <a:pt x="465215" y="96500"/>
                  </a:cubicBezTo>
                  <a:cubicBezTo>
                    <a:pt x="459454" y="100821"/>
                    <a:pt x="455133" y="105142"/>
                    <a:pt x="449372" y="109462"/>
                  </a:cubicBezTo>
                  <a:cubicBezTo>
                    <a:pt x="447932" y="109462"/>
                    <a:pt x="447932" y="110903"/>
                    <a:pt x="446491" y="110903"/>
                  </a:cubicBezTo>
                  <a:cubicBezTo>
                    <a:pt x="440730" y="115224"/>
                    <a:pt x="433529" y="119544"/>
                    <a:pt x="426327" y="123865"/>
                  </a:cubicBezTo>
                  <a:cubicBezTo>
                    <a:pt x="420566" y="128186"/>
                    <a:pt x="413364" y="131067"/>
                    <a:pt x="406163" y="133947"/>
                  </a:cubicBezTo>
                  <a:cubicBezTo>
                    <a:pt x="404723" y="135388"/>
                    <a:pt x="401842" y="135388"/>
                    <a:pt x="398961" y="136828"/>
                  </a:cubicBezTo>
                  <a:cubicBezTo>
                    <a:pt x="394641" y="139709"/>
                    <a:pt x="390320" y="141149"/>
                    <a:pt x="384558" y="142589"/>
                  </a:cubicBezTo>
                  <a:cubicBezTo>
                    <a:pt x="381678" y="144029"/>
                    <a:pt x="378797" y="144029"/>
                    <a:pt x="377357" y="145470"/>
                  </a:cubicBezTo>
                  <a:cubicBezTo>
                    <a:pt x="373036" y="146910"/>
                    <a:pt x="368716" y="148350"/>
                    <a:pt x="362954" y="151231"/>
                  </a:cubicBezTo>
                  <a:cubicBezTo>
                    <a:pt x="360074" y="152671"/>
                    <a:pt x="357193" y="152671"/>
                    <a:pt x="355753" y="154111"/>
                  </a:cubicBezTo>
                  <a:cubicBezTo>
                    <a:pt x="352872" y="155552"/>
                    <a:pt x="348551" y="156992"/>
                    <a:pt x="345671" y="156992"/>
                  </a:cubicBezTo>
                  <a:cubicBezTo>
                    <a:pt x="339910" y="158432"/>
                    <a:pt x="334148" y="159873"/>
                    <a:pt x="328387" y="161313"/>
                  </a:cubicBezTo>
                  <a:cubicBezTo>
                    <a:pt x="325507" y="162753"/>
                    <a:pt x="321186" y="162753"/>
                    <a:pt x="318305" y="164193"/>
                  </a:cubicBezTo>
                  <a:cubicBezTo>
                    <a:pt x="312544" y="165634"/>
                    <a:pt x="306783" y="167074"/>
                    <a:pt x="301021" y="168514"/>
                  </a:cubicBezTo>
                  <a:cubicBezTo>
                    <a:pt x="298141" y="168514"/>
                    <a:pt x="295260" y="169955"/>
                    <a:pt x="292380" y="169955"/>
                  </a:cubicBezTo>
                  <a:cubicBezTo>
                    <a:pt x="282298" y="171395"/>
                    <a:pt x="270775" y="172835"/>
                    <a:pt x="260693" y="174276"/>
                  </a:cubicBezTo>
                  <a:cubicBezTo>
                    <a:pt x="257813" y="174276"/>
                    <a:pt x="254932" y="174276"/>
                    <a:pt x="252052" y="174276"/>
                  </a:cubicBezTo>
                  <a:cubicBezTo>
                    <a:pt x="246290" y="174276"/>
                    <a:pt x="239089" y="175716"/>
                    <a:pt x="233327" y="175716"/>
                  </a:cubicBezTo>
                  <a:cubicBezTo>
                    <a:pt x="229007" y="175716"/>
                    <a:pt x="226126" y="175716"/>
                    <a:pt x="221805" y="175716"/>
                  </a:cubicBezTo>
                  <a:cubicBezTo>
                    <a:pt x="217485" y="175716"/>
                    <a:pt x="213163" y="175716"/>
                    <a:pt x="208843" y="175716"/>
                  </a:cubicBezTo>
                  <a:cubicBezTo>
                    <a:pt x="204522" y="175716"/>
                    <a:pt x="200201" y="175716"/>
                    <a:pt x="197320" y="175716"/>
                  </a:cubicBezTo>
                  <a:cubicBezTo>
                    <a:pt x="192999" y="175716"/>
                    <a:pt x="190119" y="175716"/>
                    <a:pt x="185798" y="175716"/>
                  </a:cubicBezTo>
                  <a:cubicBezTo>
                    <a:pt x="181477" y="175716"/>
                    <a:pt x="177156" y="175716"/>
                    <a:pt x="172835" y="174276"/>
                  </a:cubicBezTo>
                  <a:cubicBezTo>
                    <a:pt x="169955" y="174276"/>
                    <a:pt x="165634" y="174276"/>
                    <a:pt x="162753" y="172835"/>
                  </a:cubicBezTo>
                  <a:cubicBezTo>
                    <a:pt x="158432" y="172835"/>
                    <a:pt x="154111" y="171395"/>
                    <a:pt x="149791" y="171395"/>
                  </a:cubicBezTo>
                  <a:cubicBezTo>
                    <a:pt x="146910" y="171395"/>
                    <a:pt x="142589" y="169955"/>
                    <a:pt x="139708" y="169955"/>
                  </a:cubicBezTo>
                  <a:cubicBezTo>
                    <a:pt x="135388" y="168514"/>
                    <a:pt x="132507" y="168514"/>
                    <a:pt x="128186" y="167074"/>
                  </a:cubicBezTo>
                  <a:cubicBezTo>
                    <a:pt x="123865" y="165634"/>
                    <a:pt x="120985" y="165634"/>
                    <a:pt x="116664" y="164193"/>
                  </a:cubicBezTo>
                  <a:cubicBezTo>
                    <a:pt x="113783" y="162753"/>
                    <a:pt x="110902" y="162753"/>
                    <a:pt x="108022" y="161313"/>
                  </a:cubicBezTo>
                  <a:cubicBezTo>
                    <a:pt x="103701" y="159873"/>
                    <a:pt x="97940" y="158432"/>
                    <a:pt x="93619" y="156992"/>
                  </a:cubicBezTo>
                  <a:cubicBezTo>
                    <a:pt x="89298" y="155552"/>
                    <a:pt x="86418" y="154111"/>
                    <a:pt x="82097" y="152671"/>
                  </a:cubicBezTo>
                  <a:cubicBezTo>
                    <a:pt x="80657" y="151231"/>
                    <a:pt x="79216" y="151231"/>
                    <a:pt x="76335" y="149791"/>
                  </a:cubicBezTo>
                  <a:cubicBezTo>
                    <a:pt x="70574" y="146910"/>
                    <a:pt x="64813" y="144029"/>
                    <a:pt x="60492" y="141149"/>
                  </a:cubicBezTo>
                  <a:cubicBezTo>
                    <a:pt x="20164" y="118104"/>
                    <a:pt x="0" y="86418"/>
                    <a:pt x="0" y="53291"/>
                  </a:cubicBezTo>
                  <a:lnTo>
                    <a:pt x="0" y="110903"/>
                  </a:lnTo>
                  <a:cubicBezTo>
                    <a:pt x="0" y="144029"/>
                    <a:pt x="20164" y="175716"/>
                    <a:pt x="60492" y="198761"/>
                  </a:cubicBezTo>
                  <a:cubicBezTo>
                    <a:pt x="66254" y="201641"/>
                    <a:pt x="70574" y="204522"/>
                    <a:pt x="76335" y="207402"/>
                  </a:cubicBezTo>
                  <a:cubicBezTo>
                    <a:pt x="77776" y="208843"/>
                    <a:pt x="79216" y="208843"/>
                    <a:pt x="82097" y="210283"/>
                  </a:cubicBezTo>
                  <a:cubicBezTo>
                    <a:pt x="84977" y="211723"/>
                    <a:pt x="86418" y="211723"/>
                    <a:pt x="89298" y="213164"/>
                  </a:cubicBezTo>
                  <a:cubicBezTo>
                    <a:pt x="90738" y="213164"/>
                    <a:pt x="92179" y="214604"/>
                    <a:pt x="93619" y="214604"/>
                  </a:cubicBezTo>
                  <a:cubicBezTo>
                    <a:pt x="97940" y="216044"/>
                    <a:pt x="103701" y="217484"/>
                    <a:pt x="108022" y="218925"/>
                  </a:cubicBezTo>
                  <a:cubicBezTo>
                    <a:pt x="109462" y="218925"/>
                    <a:pt x="110902" y="220365"/>
                    <a:pt x="113783" y="220365"/>
                  </a:cubicBezTo>
                  <a:cubicBezTo>
                    <a:pt x="115224" y="220365"/>
                    <a:pt x="115224" y="220365"/>
                    <a:pt x="116664" y="221805"/>
                  </a:cubicBezTo>
                  <a:cubicBezTo>
                    <a:pt x="120985" y="223246"/>
                    <a:pt x="123865" y="223246"/>
                    <a:pt x="128186" y="224686"/>
                  </a:cubicBezTo>
                  <a:cubicBezTo>
                    <a:pt x="131067" y="224686"/>
                    <a:pt x="133947" y="226126"/>
                    <a:pt x="135388" y="226126"/>
                  </a:cubicBezTo>
                  <a:cubicBezTo>
                    <a:pt x="136828" y="226126"/>
                    <a:pt x="136828" y="226126"/>
                    <a:pt x="138268" y="226126"/>
                  </a:cubicBezTo>
                  <a:cubicBezTo>
                    <a:pt x="141149" y="226126"/>
                    <a:pt x="145470" y="227567"/>
                    <a:pt x="148350" y="227567"/>
                  </a:cubicBezTo>
                  <a:cubicBezTo>
                    <a:pt x="151231" y="227567"/>
                    <a:pt x="154111" y="229007"/>
                    <a:pt x="156992" y="229007"/>
                  </a:cubicBezTo>
                  <a:cubicBezTo>
                    <a:pt x="158432" y="229007"/>
                    <a:pt x="159873" y="229007"/>
                    <a:pt x="161313" y="229007"/>
                  </a:cubicBezTo>
                  <a:cubicBezTo>
                    <a:pt x="164193" y="229007"/>
                    <a:pt x="168514" y="230447"/>
                    <a:pt x="171395" y="230447"/>
                  </a:cubicBezTo>
                  <a:cubicBezTo>
                    <a:pt x="174276" y="230447"/>
                    <a:pt x="177156" y="230447"/>
                    <a:pt x="178596" y="231887"/>
                  </a:cubicBezTo>
                  <a:cubicBezTo>
                    <a:pt x="180037" y="231887"/>
                    <a:pt x="181477" y="231887"/>
                    <a:pt x="182917" y="231887"/>
                  </a:cubicBezTo>
                  <a:cubicBezTo>
                    <a:pt x="187238" y="231887"/>
                    <a:pt x="190119" y="231887"/>
                    <a:pt x="194440" y="231887"/>
                  </a:cubicBezTo>
                  <a:cubicBezTo>
                    <a:pt x="197320" y="231887"/>
                    <a:pt x="198760" y="231887"/>
                    <a:pt x="201641" y="231887"/>
                  </a:cubicBezTo>
                  <a:cubicBezTo>
                    <a:pt x="203082" y="231887"/>
                    <a:pt x="204522" y="231887"/>
                    <a:pt x="205962" y="231887"/>
                  </a:cubicBezTo>
                  <a:cubicBezTo>
                    <a:pt x="210283" y="231887"/>
                    <a:pt x="214604" y="231887"/>
                    <a:pt x="218925" y="231887"/>
                  </a:cubicBezTo>
                  <a:cubicBezTo>
                    <a:pt x="221805" y="231887"/>
                    <a:pt x="223246" y="231887"/>
                    <a:pt x="226126" y="231887"/>
                  </a:cubicBezTo>
                  <a:cubicBezTo>
                    <a:pt x="227566" y="231887"/>
                    <a:pt x="229007" y="231887"/>
                    <a:pt x="230447" y="231887"/>
                  </a:cubicBezTo>
                  <a:cubicBezTo>
                    <a:pt x="236208" y="231887"/>
                    <a:pt x="243410" y="230447"/>
                    <a:pt x="249171" y="230447"/>
                  </a:cubicBezTo>
                  <a:cubicBezTo>
                    <a:pt x="252052" y="230447"/>
                    <a:pt x="253492" y="230447"/>
                    <a:pt x="256372" y="230447"/>
                  </a:cubicBezTo>
                  <a:cubicBezTo>
                    <a:pt x="256372" y="230447"/>
                    <a:pt x="257813" y="230447"/>
                    <a:pt x="257813" y="230447"/>
                  </a:cubicBezTo>
                  <a:cubicBezTo>
                    <a:pt x="267895" y="229007"/>
                    <a:pt x="279417" y="227567"/>
                    <a:pt x="289499" y="226126"/>
                  </a:cubicBezTo>
                  <a:cubicBezTo>
                    <a:pt x="290939" y="226126"/>
                    <a:pt x="290939" y="226126"/>
                    <a:pt x="292380" y="226126"/>
                  </a:cubicBezTo>
                  <a:cubicBezTo>
                    <a:pt x="295260" y="226126"/>
                    <a:pt x="296701" y="224686"/>
                    <a:pt x="298141" y="224686"/>
                  </a:cubicBezTo>
                  <a:cubicBezTo>
                    <a:pt x="303902" y="223246"/>
                    <a:pt x="309663" y="221805"/>
                    <a:pt x="315424" y="220365"/>
                  </a:cubicBezTo>
                  <a:cubicBezTo>
                    <a:pt x="318305" y="218925"/>
                    <a:pt x="322626" y="218925"/>
                    <a:pt x="325507" y="217484"/>
                  </a:cubicBezTo>
                  <a:cubicBezTo>
                    <a:pt x="331268" y="216044"/>
                    <a:pt x="337029" y="214604"/>
                    <a:pt x="342790" y="213164"/>
                  </a:cubicBezTo>
                  <a:cubicBezTo>
                    <a:pt x="344230" y="213164"/>
                    <a:pt x="347111" y="211723"/>
                    <a:pt x="348551" y="211723"/>
                  </a:cubicBezTo>
                  <a:cubicBezTo>
                    <a:pt x="349991" y="211723"/>
                    <a:pt x="351432" y="210283"/>
                    <a:pt x="352872" y="210283"/>
                  </a:cubicBezTo>
                  <a:cubicBezTo>
                    <a:pt x="355753" y="208843"/>
                    <a:pt x="358633" y="208843"/>
                    <a:pt x="360074" y="207402"/>
                  </a:cubicBezTo>
                  <a:cubicBezTo>
                    <a:pt x="364394" y="205962"/>
                    <a:pt x="368716" y="204522"/>
                    <a:pt x="374477" y="201641"/>
                  </a:cubicBezTo>
                  <a:cubicBezTo>
                    <a:pt x="377357" y="200201"/>
                    <a:pt x="380238" y="200201"/>
                    <a:pt x="381678" y="198761"/>
                  </a:cubicBezTo>
                  <a:cubicBezTo>
                    <a:pt x="385999" y="197320"/>
                    <a:pt x="391760" y="194440"/>
                    <a:pt x="396081" y="192999"/>
                  </a:cubicBezTo>
                  <a:cubicBezTo>
                    <a:pt x="398961" y="191559"/>
                    <a:pt x="400402" y="191559"/>
                    <a:pt x="403282" y="190119"/>
                  </a:cubicBezTo>
                  <a:cubicBezTo>
                    <a:pt x="410484" y="187238"/>
                    <a:pt x="416245" y="182917"/>
                    <a:pt x="423447" y="180037"/>
                  </a:cubicBezTo>
                  <a:cubicBezTo>
                    <a:pt x="424887" y="178596"/>
                    <a:pt x="426327" y="178596"/>
                    <a:pt x="427767" y="177156"/>
                  </a:cubicBezTo>
                  <a:cubicBezTo>
                    <a:pt x="433529" y="174276"/>
                    <a:pt x="437849" y="169955"/>
                    <a:pt x="443611" y="167074"/>
                  </a:cubicBezTo>
                  <a:cubicBezTo>
                    <a:pt x="445051" y="167074"/>
                    <a:pt x="445051" y="165634"/>
                    <a:pt x="446491" y="165634"/>
                  </a:cubicBezTo>
                  <a:cubicBezTo>
                    <a:pt x="452252" y="161313"/>
                    <a:pt x="458014" y="156992"/>
                    <a:pt x="462335" y="152671"/>
                  </a:cubicBezTo>
                  <a:cubicBezTo>
                    <a:pt x="463775" y="152671"/>
                    <a:pt x="463775" y="151231"/>
                    <a:pt x="465215" y="151231"/>
                  </a:cubicBezTo>
                  <a:cubicBezTo>
                    <a:pt x="466655" y="149791"/>
                    <a:pt x="468096" y="148350"/>
                    <a:pt x="470976" y="146910"/>
                  </a:cubicBezTo>
                  <a:cubicBezTo>
                    <a:pt x="473857" y="144029"/>
                    <a:pt x="476738" y="141149"/>
                    <a:pt x="479618" y="139709"/>
                  </a:cubicBezTo>
                  <a:cubicBezTo>
                    <a:pt x="479618" y="139709"/>
                    <a:pt x="481058" y="138268"/>
                    <a:pt x="481058" y="138268"/>
                  </a:cubicBezTo>
                  <a:cubicBezTo>
                    <a:pt x="483939" y="133947"/>
                    <a:pt x="488260" y="131067"/>
                    <a:pt x="491141" y="126746"/>
                  </a:cubicBezTo>
                  <a:cubicBezTo>
                    <a:pt x="491141" y="125306"/>
                    <a:pt x="492580" y="125306"/>
                    <a:pt x="492580" y="123865"/>
                  </a:cubicBezTo>
                  <a:cubicBezTo>
                    <a:pt x="492580" y="122425"/>
                    <a:pt x="494021" y="122425"/>
                    <a:pt x="494021" y="120985"/>
                  </a:cubicBezTo>
                  <a:cubicBezTo>
                    <a:pt x="496902" y="116664"/>
                    <a:pt x="499782" y="112343"/>
                    <a:pt x="502663" y="108022"/>
                  </a:cubicBezTo>
                  <a:cubicBezTo>
                    <a:pt x="502663" y="108022"/>
                    <a:pt x="502663" y="108022"/>
                    <a:pt x="502663" y="108022"/>
                  </a:cubicBezTo>
                  <a:cubicBezTo>
                    <a:pt x="504103" y="105142"/>
                    <a:pt x="505543" y="100821"/>
                    <a:pt x="506983" y="97940"/>
                  </a:cubicBezTo>
                  <a:cubicBezTo>
                    <a:pt x="508424" y="96500"/>
                    <a:pt x="508424" y="93619"/>
                    <a:pt x="509864" y="92179"/>
                  </a:cubicBezTo>
                  <a:cubicBezTo>
                    <a:pt x="509864" y="92179"/>
                    <a:pt x="509864" y="92179"/>
                    <a:pt x="509864" y="92179"/>
                  </a:cubicBezTo>
                  <a:cubicBezTo>
                    <a:pt x="509864" y="90739"/>
                    <a:pt x="511305" y="87858"/>
                    <a:pt x="511305" y="86418"/>
                  </a:cubicBezTo>
                  <a:cubicBezTo>
                    <a:pt x="512745" y="83537"/>
                    <a:pt x="512745" y="80656"/>
                    <a:pt x="514185" y="76336"/>
                  </a:cubicBezTo>
                  <a:cubicBezTo>
                    <a:pt x="514185" y="76336"/>
                    <a:pt x="514185" y="76336"/>
                    <a:pt x="514185" y="76336"/>
                  </a:cubicBezTo>
                  <a:cubicBezTo>
                    <a:pt x="514185" y="74895"/>
                    <a:pt x="514185" y="72015"/>
                    <a:pt x="514185" y="70574"/>
                  </a:cubicBezTo>
                  <a:cubicBezTo>
                    <a:pt x="514185" y="67694"/>
                    <a:pt x="515625" y="64813"/>
                    <a:pt x="515625" y="61933"/>
                  </a:cubicBezTo>
                  <a:cubicBezTo>
                    <a:pt x="515625" y="60492"/>
                    <a:pt x="515625" y="60492"/>
                    <a:pt x="515625" y="59052"/>
                  </a:cubicBezTo>
                  <a:lnTo>
                    <a:pt x="515625" y="59052"/>
                  </a:lnTo>
                  <a:lnTo>
                    <a:pt x="517066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orma livre: Forma 74">
              <a:extLst>
                <a:ext uri="{FF2B5EF4-FFF2-40B4-BE49-F238E27FC236}">
                  <a16:creationId xmlns:a16="http://schemas.microsoft.com/office/drawing/2014/main" id="{512C8EC0-E84B-4510-AD9C-D65CC1B41E9E}"/>
                </a:ext>
              </a:extLst>
            </p:cNvPr>
            <p:cNvSpPr/>
            <p:nvPr/>
          </p:nvSpPr>
          <p:spPr>
            <a:xfrm>
              <a:off x="6823570" y="4392465"/>
              <a:ext cx="300342" cy="212864"/>
            </a:xfrm>
            <a:custGeom>
              <a:avLst/>
              <a:gdLst>
                <a:gd name="connsiteX0" fmla="*/ 445051 w 445051"/>
                <a:gd name="connsiteY0" fmla="*/ 257813 h 315424"/>
                <a:gd name="connsiteX1" fmla="*/ 443611 w 445051"/>
                <a:gd name="connsiteY1" fmla="*/ 315425 h 315424"/>
                <a:gd name="connsiteX2" fmla="*/ 0 w 445051"/>
                <a:gd name="connsiteY2" fmla="*/ 59052 h 315424"/>
                <a:gd name="connsiteX3" fmla="*/ 0 w 445051"/>
                <a:gd name="connsiteY3" fmla="*/ 0 h 31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51" h="315424">
                  <a:moveTo>
                    <a:pt x="445051" y="257813"/>
                  </a:moveTo>
                  <a:lnTo>
                    <a:pt x="443611" y="315425"/>
                  </a:lnTo>
                  <a:lnTo>
                    <a:pt x="0" y="5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orma livre: Forma 75">
              <a:extLst>
                <a:ext uri="{FF2B5EF4-FFF2-40B4-BE49-F238E27FC236}">
                  <a16:creationId xmlns:a16="http://schemas.microsoft.com/office/drawing/2014/main" id="{8048ED98-DCC6-4979-BAB7-B21B79921156}"/>
                </a:ext>
              </a:extLst>
            </p:cNvPr>
            <p:cNvSpPr/>
            <p:nvPr/>
          </p:nvSpPr>
          <p:spPr>
            <a:xfrm>
              <a:off x="6482405" y="4387606"/>
              <a:ext cx="347969" cy="158433"/>
            </a:xfrm>
            <a:custGeom>
              <a:avLst/>
              <a:gdLst>
                <a:gd name="connsiteX0" fmla="*/ 515626 w 515625"/>
                <a:gd name="connsiteY0" fmla="*/ 56172 h 234768"/>
                <a:gd name="connsiteX1" fmla="*/ 514185 w 515625"/>
                <a:gd name="connsiteY1" fmla="*/ 64813 h 234768"/>
                <a:gd name="connsiteX2" fmla="*/ 512745 w 515625"/>
                <a:gd name="connsiteY2" fmla="*/ 70575 h 234768"/>
                <a:gd name="connsiteX3" fmla="*/ 511305 w 515625"/>
                <a:gd name="connsiteY3" fmla="*/ 77776 h 234768"/>
                <a:gd name="connsiteX4" fmla="*/ 509864 w 515625"/>
                <a:gd name="connsiteY4" fmla="*/ 83537 h 234768"/>
                <a:gd name="connsiteX5" fmla="*/ 506984 w 515625"/>
                <a:gd name="connsiteY5" fmla="*/ 90739 h 234768"/>
                <a:gd name="connsiteX6" fmla="*/ 504103 w 515625"/>
                <a:gd name="connsiteY6" fmla="*/ 96500 h 234768"/>
                <a:gd name="connsiteX7" fmla="*/ 499782 w 515625"/>
                <a:gd name="connsiteY7" fmla="*/ 103701 h 234768"/>
                <a:gd name="connsiteX8" fmla="*/ 496902 w 515625"/>
                <a:gd name="connsiteY8" fmla="*/ 108022 h 234768"/>
                <a:gd name="connsiteX9" fmla="*/ 488260 w 515625"/>
                <a:gd name="connsiteY9" fmla="*/ 118104 h 234768"/>
                <a:gd name="connsiteX10" fmla="*/ 485379 w 515625"/>
                <a:gd name="connsiteY10" fmla="*/ 120985 h 234768"/>
                <a:gd name="connsiteX11" fmla="*/ 479618 w 515625"/>
                <a:gd name="connsiteY11" fmla="*/ 125306 h 234768"/>
                <a:gd name="connsiteX12" fmla="*/ 472417 w 515625"/>
                <a:gd name="connsiteY12" fmla="*/ 131067 h 234768"/>
                <a:gd name="connsiteX13" fmla="*/ 466656 w 515625"/>
                <a:gd name="connsiteY13" fmla="*/ 135388 h 234768"/>
                <a:gd name="connsiteX14" fmla="*/ 458014 w 515625"/>
                <a:gd name="connsiteY14" fmla="*/ 141149 h 234768"/>
                <a:gd name="connsiteX15" fmla="*/ 437850 w 515625"/>
                <a:gd name="connsiteY15" fmla="*/ 151231 h 234768"/>
                <a:gd name="connsiteX16" fmla="*/ 430648 w 515625"/>
                <a:gd name="connsiteY16" fmla="*/ 154111 h 234768"/>
                <a:gd name="connsiteX17" fmla="*/ 416245 w 515625"/>
                <a:gd name="connsiteY17" fmla="*/ 159873 h 234768"/>
                <a:gd name="connsiteX18" fmla="*/ 404723 w 515625"/>
                <a:gd name="connsiteY18" fmla="*/ 162753 h 234768"/>
                <a:gd name="connsiteX19" fmla="*/ 397521 w 515625"/>
                <a:gd name="connsiteY19" fmla="*/ 165634 h 234768"/>
                <a:gd name="connsiteX20" fmla="*/ 383118 w 515625"/>
                <a:gd name="connsiteY20" fmla="*/ 168514 h 234768"/>
                <a:gd name="connsiteX21" fmla="*/ 375917 w 515625"/>
                <a:gd name="connsiteY21" fmla="*/ 169955 h 234768"/>
                <a:gd name="connsiteX22" fmla="*/ 370156 w 515625"/>
                <a:gd name="connsiteY22" fmla="*/ 171395 h 234768"/>
                <a:gd name="connsiteX23" fmla="*/ 349992 w 515625"/>
                <a:gd name="connsiteY23" fmla="*/ 174276 h 234768"/>
                <a:gd name="connsiteX24" fmla="*/ 339910 w 515625"/>
                <a:gd name="connsiteY24" fmla="*/ 175716 h 234768"/>
                <a:gd name="connsiteX25" fmla="*/ 325507 w 515625"/>
                <a:gd name="connsiteY25" fmla="*/ 177156 h 234768"/>
                <a:gd name="connsiteX26" fmla="*/ 313984 w 515625"/>
                <a:gd name="connsiteY26" fmla="*/ 177156 h 234768"/>
                <a:gd name="connsiteX27" fmla="*/ 301022 w 515625"/>
                <a:gd name="connsiteY27" fmla="*/ 177156 h 234768"/>
                <a:gd name="connsiteX28" fmla="*/ 289499 w 515625"/>
                <a:gd name="connsiteY28" fmla="*/ 177156 h 234768"/>
                <a:gd name="connsiteX29" fmla="*/ 276537 w 515625"/>
                <a:gd name="connsiteY29" fmla="*/ 175716 h 234768"/>
                <a:gd name="connsiteX30" fmla="*/ 265014 w 515625"/>
                <a:gd name="connsiteY30" fmla="*/ 174276 h 234768"/>
                <a:gd name="connsiteX31" fmla="*/ 250611 w 515625"/>
                <a:gd name="connsiteY31" fmla="*/ 172835 h 234768"/>
                <a:gd name="connsiteX32" fmla="*/ 239089 w 515625"/>
                <a:gd name="connsiteY32" fmla="*/ 171395 h 234768"/>
                <a:gd name="connsiteX33" fmla="*/ 220365 w 515625"/>
                <a:gd name="connsiteY33" fmla="*/ 168514 h 234768"/>
                <a:gd name="connsiteX34" fmla="*/ 211723 w 515625"/>
                <a:gd name="connsiteY34" fmla="*/ 167074 h 234768"/>
                <a:gd name="connsiteX35" fmla="*/ 182917 w 515625"/>
                <a:gd name="connsiteY35" fmla="*/ 159873 h 234768"/>
                <a:gd name="connsiteX36" fmla="*/ 161313 w 515625"/>
                <a:gd name="connsiteY36" fmla="*/ 152671 h 234768"/>
                <a:gd name="connsiteX37" fmla="*/ 156992 w 515625"/>
                <a:gd name="connsiteY37" fmla="*/ 151231 h 234768"/>
                <a:gd name="connsiteX38" fmla="*/ 139709 w 515625"/>
                <a:gd name="connsiteY38" fmla="*/ 145470 h 234768"/>
                <a:gd name="connsiteX39" fmla="*/ 123865 w 515625"/>
                <a:gd name="connsiteY39" fmla="*/ 138268 h 234768"/>
                <a:gd name="connsiteX40" fmla="*/ 116664 w 515625"/>
                <a:gd name="connsiteY40" fmla="*/ 135388 h 234768"/>
                <a:gd name="connsiteX41" fmla="*/ 93619 w 515625"/>
                <a:gd name="connsiteY41" fmla="*/ 123865 h 234768"/>
                <a:gd name="connsiteX42" fmla="*/ 0 w 515625"/>
                <a:gd name="connsiteY42" fmla="*/ 0 h 234768"/>
                <a:gd name="connsiteX43" fmla="*/ 0 w 515625"/>
                <a:gd name="connsiteY43" fmla="*/ 57612 h 234768"/>
                <a:gd name="connsiteX44" fmla="*/ 93619 w 515625"/>
                <a:gd name="connsiteY44" fmla="*/ 181477 h 234768"/>
                <a:gd name="connsiteX45" fmla="*/ 116664 w 515625"/>
                <a:gd name="connsiteY45" fmla="*/ 193000 h 234768"/>
                <a:gd name="connsiteX46" fmla="*/ 123865 w 515625"/>
                <a:gd name="connsiteY46" fmla="*/ 195880 h 234768"/>
                <a:gd name="connsiteX47" fmla="*/ 139709 w 515625"/>
                <a:gd name="connsiteY47" fmla="*/ 203082 h 234768"/>
                <a:gd name="connsiteX48" fmla="*/ 142589 w 515625"/>
                <a:gd name="connsiteY48" fmla="*/ 204522 h 234768"/>
                <a:gd name="connsiteX49" fmla="*/ 156992 w 515625"/>
                <a:gd name="connsiteY49" fmla="*/ 210283 h 234768"/>
                <a:gd name="connsiteX50" fmla="*/ 161313 w 515625"/>
                <a:gd name="connsiteY50" fmla="*/ 211723 h 234768"/>
                <a:gd name="connsiteX51" fmla="*/ 181477 w 515625"/>
                <a:gd name="connsiteY51" fmla="*/ 217485 h 234768"/>
                <a:gd name="connsiteX52" fmla="*/ 182917 w 515625"/>
                <a:gd name="connsiteY52" fmla="*/ 217485 h 234768"/>
                <a:gd name="connsiteX53" fmla="*/ 211723 w 515625"/>
                <a:gd name="connsiteY53" fmla="*/ 224686 h 234768"/>
                <a:gd name="connsiteX54" fmla="*/ 213164 w 515625"/>
                <a:gd name="connsiteY54" fmla="*/ 224686 h 234768"/>
                <a:gd name="connsiteX55" fmla="*/ 220365 w 515625"/>
                <a:gd name="connsiteY55" fmla="*/ 226126 h 234768"/>
                <a:gd name="connsiteX56" fmla="*/ 239089 w 515625"/>
                <a:gd name="connsiteY56" fmla="*/ 229007 h 234768"/>
                <a:gd name="connsiteX57" fmla="*/ 243410 w 515625"/>
                <a:gd name="connsiteY57" fmla="*/ 230447 h 234768"/>
                <a:gd name="connsiteX58" fmla="*/ 250611 w 515625"/>
                <a:gd name="connsiteY58" fmla="*/ 231888 h 234768"/>
                <a:gd name="connsiteX59" fmla="*/ 265014 w 515625"/>
                <a:gd name="connsiteY59" fmla="*/ 233328 h 234768"/>
                <a:gd name="connsiteX60" fmla="*/ 270775 w 515625"/>
                <a:gd name="connsiteY60" fmla="*/ 233328 h 234768"/>
                <a:gd name="connsiteX61" fmla="*/ 276537 w 515625"/>
                <a:gd name="connsiteY61" fmla="*/ 233328 h 234768"/>
                <a:gd name="connsiteX62" fmla="*/ 289499 w 515625"/>
                <a:gd name="connsiteY62" fmla="*/ 234768 h 234768"/>
                <a:gd name="connsiteX63" fmla="*/ 295260 w 515625"/>
                <a:gd name="connsiteY63" fmla="*/ 234768 h 234768"/>
                <a:gd name="connsiteX64" fmla="*/ 301022 w 515625"/>
                <a:gd name="connsiteY64" fmla="*/ 234768 h 234768"/>
                <a:gd name="connsiteX65" fmla="*/ 313984 w 515625"/>
                <a:gd name="connsiteY65" fmla="*/ 234768 h 234768"/>
                <a:gd name="connsiteX66" fmla="*/ 321186 w 515625"/>
                <a:gd name="connsiteY66" fmla="*/ 234768 h 234768"/>
                <a:gd name="connsiteX67" fmla="*/ 325507 w 515625"/>
                <a:gd name="connsiteY67" fmla="*/ 234768 h 234768"/>
                <a:gd name="connsiteX68" fmla="*/ 339910 w 515625"/>
                <a:gd name="connsiteY68" fmla="*/ 233328 h 234768"/>
                <a:gd name="connsiteX69" fmla="*/ 347111 w 515625"/>
                <a:gd name="connsiteY69" fmla="*/ 233328 h 234768"/>
                <a:gd name="connsiteX70" fmla="*/ 349992 w 515625"/>
                <a:gd name="connsiteY70" fmla="*/ 233328 h 234768"/>
                <a:gd name="connsiteX71" fmla="*/ 370156 w 515625"/>
                <a:gd name="connsiteY71" fmla="*/ 230447 h 234768"/>
                <a:gd name="connsiteX72" fmla="*/ 374477 w 515625"/>
                <a:gd name="connsiteY72" fmla="*/ 230447 h 234768"/>
                <a:gd name="connsiteX73" fmla="*/ 375917 w 515625"/>
                <a:gd name="connsiteY73" fmla="*/ 230447 h 234768"/>
                <a:gd name="connsiteX74" fmla="*/ 383118 w 515625"/>
                <a:gd name="connsiteY74" fmla="*/ 229007 h 234768"/>
                <a:gd name="connsiteX75" fmla="*/ 397521 w 515625"/>
                <a:gd name="connsiteY75" fmla="*/ 226126 h 234768"/>
                <a:gd name="connsiteX76" fmla="*/ 404723 w 515625"/>
                <a:gd name="connsiteY76" fmla="*/ 223246 h 234768"/>
                <a:gd name="connsiteX77" fmla="*/ 413365 w 515625"/>
                <a:gd name="connsiteY77" fmla="*/ 220365 h 234768"/>
                <a:gd name="connsiteX78" fmla="*/ 416245 w 515625"/>
                <a:gd name="connsiteY78" fmla="*/ 218925 h 234768"/>
                <a:gd name="connsiteX79" fmla="*/ 430648 w 515625"/>
                <a:gd name="connsiteY79" fmla="*/ 213164 h 234768"/>
                <a:gd name="connsiteX80" fmla="*/ 437850 w 515625"/>
                <a:gd name="connsiteY80" fmla="*/ 210283 h 234768"/>
                <a:gd name="connsiteX81" fmla="*/ 458014 w 515625"/>
                <a:gd name="connsiteY81" fmla="*/ 200201 h 234768"/>
                <a:gd name="connsiteX82" fmla="*/ 460894 w 515625"/>
                <a:gd name="connsiteY82" fmla="*/ 198761 h 234768"/>
                <a:gd name="connsiteX83" fmla="*/ 466656 w 515625"/>
                <a:gd name="connsiteY83" fmla="*/ 194440 h 234768"/>
                <a:gd name="connsiteX84" fmla="*/ 472417 w 515625"/>
                <a:gd name="connsiteY84" fmla="*/ 190119 h 234768"/>
                <a:gd name="connsiteX85" fmla="*/ 479618 w 515625"/>
                <a:gd name="connsiteY85" fmla="*/ 184358 h 234768"/>
                <a:gd name="connsiteX86" fmla="*/ 485379 w 515625"/>
                <a:gd name="connsiteY86" fmla="*/ 180037 h 234768"/>
                <a:gd name="connsiteX87" fmla="*/ 485379 w 515625"/>
                <a:gd name="connsiteY87" fmla="*/ 180037 h 234768"/>
                <a:gd name="connsiteX88" fmla="*/ 486820 w 515625"/>
                <a:gd name="connsiteY88" fmla="*/ 178597 h 234768"/>
                <a:gd name="connsiteX89" fmla="*/ 495461 w 515625"/>
                <a:gd name="connsiteY89" fmla="*/ 168514 h 234768"/>
                <a:gd name="connsiteX90" fmla="*/ 496902 w 515625"/>
                <a:gd name="connsiteY90" fmla="*/ 167074 h 234768"/>
                <a:gd name="connsiteX91" fmla="*/ 498342 w 515625"/>
                <a:gd name="connsiteY91" fmla="*/ 164194 h 234768"/>
                <a:gd name="connsiteX92" fmla="*/ 502663 w 515625"/>
                <a:gd name="connsiteY92" fmla="*/ 156992 h 234768"/>
                <a:gd name="connsiteX93" fmla="*/ 504103 w 515625"/>
                <a:gd name="connsiteY93" fmla="*/ 154111 h 234768"/>
                <a:gd name="connsiteX94" fmla="*/ 505543 w 515625"/>
                <a:gd name="connsiteY94" fmla="*/ 151231 h 234768"/>
                <a:gd name="connsiteX95" fmla="*/ 508424 w 515625"/>
                <a:gd name="connsiteY95" fmla="*/ 144029 h 234768"/>
                <a:gd name="connsiteX96" fmla="*/ 509864 w 515625"/>
                <a:gd name="connsiteY96" fmla="*/ 141149 h 234768"/>
                <a:gd name="connsiteX97" fmla="*/ 509864 w 515625"/>
                <a:gd name="connsiteY97" fmla="*/ 138268 h 234768"/>
                <a:gd name="connsiteX98" fmla="*/ 511305 w 515625"/>
                <a:gd name="connsiteY98" fmla="*/ 131067 h 234768"/>
                <a:gd name="connsiteX99" fmla="*/ 512745 w 515625"/>
                <a:gd name="connsiteY99" fmla="*/ 128186 h 234768"/>
                <a:gd name="connsiteX100" fmla="*/ 512745 w 515625"/>
                <a:gd name="connsiteY100" fmla="*/ 126746 h 234768"/>
                <a:gd name="connsiteX101" fmla="*/ 514185 w 515625"/>
                <a:gd name="connsiteY101" fmla="*/ 118104 h 234768"/>
                <a:gd name="connsiteX102" fmla="*/ 514185 w 515625"/>
                <a:gd name="connsiteY102" fmla="*/ 113783 h 234768"/>
                <a:gd name="connsiteX103" fmla="*/ 514185 w 515625"/>
                <a:gd name="connsiteY103" fmla="*/ 110903 h 234768"/>
                <a:gd name="connsiteX104" fmla="*/ 514185 w 515625"/>
                <a:gd name="connsiteY104" fmla="*/ 53291 h 234768"/>
                <a:gd name="connsiteX105" fmla="*/ 515626 w 515625"/>
                <a:gd name="connsiteY105" fmla="*/ 56172 h 23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515625" h="234768">
                  <a:moveTo>
                    <a:pt x="515626" y="56172"/>
                  </a:moveTo>
                  <a:cubicBezTo>
                    <a:pt x="515626" y="59052"/>
                    <a:pt x="515626" y="61933"/>
                    <a:pt x="514185" y="64813"/>
                  </a:cubicBezTo>
                  <a:cubicBezTo>
                    <a:pt x="514185" y="66254"/>
                    <a:pt x="512745" y="67694"/>
                    <a:pt x="512745" y="70575"/>
                  </a:cubicBezTo>
                  <a:cubicBezTo>
                    <a:pt x="512745" y="73455"/>
                    <a:pt x="511305" y="74895"/>
                    <a:pt x="511305" y="77776"/>
                  </a:cubicBezTo>
                  <a:cubicBezTo>
                    <a:pt x="511305" y="79216"/>
                    <a:pt x="509864" y="80657"/>
                    <a:pt x="509864" y="83537"/>
                  </a:cubicBezTo>
                  <a:cubicBezTo>
                    <a:pt x="508424" y="86418"/>
                    <a:pt x="508424" y="87858"/>
                    <a:pt x="506984" y="90739"/>
                  </a:cubicBezTo>
                  <a:cubicBezTo>
                    <a:pt x="505543" y="92179"/>
                    <a:pt x="505543" y="93619"/>
                    <a:pt x="504103" y="96500"/>
                  </a:cubicBezTo>
                  <a:cubicBezTo>
                    <a:pt x="502663" y="99380"/>
                    <a:pt x="501223" y="100821"/>
                    <a:pt x="499782" y="103701"/>
                  </a:cubicBezTo>
                  <a:cubicBezTo>
                    <a:pt x="498342" y="105142"/>
                    <a:pt x="496902" y="106582"/>
                    <a:pt x="496902" y="108022"/>
                  </a:cubicBezTo>
                  <a:cubicBezTo>
                    <a:pt x="494021" y="110903"/>
                    <a:pt x="491141" y="115224"/>
                    <a:pt x="488260" y="118104"/>
                  </a:cubicBezTo>
                  <a:cubicBezTo>
                    <a:pt x="486820" y="119544"/>
                    <a:pt x="486820" y="119544"/>
                    <a:pt x="485379" y="120985"/>
                  </a:cubicBezTo>
                  <a:cubicBezTo>
                    <a:pt x="483939" y="122425"/>
                    <a:pt x="482499" y="123865"/>
                    <a:pt x="479618" y="125306"/>
                  </a:cubicBezTo>
                  <a:cubicBezTo>
                    <a:pt x="476738" y="126746"/>
                    <a:pt x="475297" y="129627"/>
                    <a:pt x="472417" y="131067"/>
                  </a:cubicBezTo>
                  <a:cubicBezTo>
                    <a:pt x="470976" y="132507"/>
                    <a:pt x="468096" y="133947"/>
                    <a:pt x="466656" y="135388"/>
                  </a:cubicBezTo>
                  <a:cubicBezTo>
                    <a:pt x="463775" y="136828"/>
                    <a:pt x="460894" y="139709"/>
                    <a:pt x="458014" y="141149"/>
                  </a:cubicBezTo>
                  <a:cubicBezTo>
                    <a:pt x="452253" y="144029"/>
                    <a:pt x="445051" y="148350"/>
                    <a:pt x="437850" y="151231"/>
                  </a:cubicBezTo>
                  <a:cubicBezTo>
                    <a:pt x="434969" y="152671"/>
                    <a:pt x="433529" y="152671"/>
                    <a:pt x="430648" y="154111"/>
                  </a:cubicBezTo>
                  <a:cubicBezTo>
                    <a:pt x="426327" y="155552"/>
                    <a:pt x="420566" y="158432"/>
                    <a:pt x="416245" y="159873"/>
                  </a:cubicBezTo>
                  <a:cubicBezTo>
                    <a:pt x="411924" y="161313"/>
                    <a:pt x="409044" y="162753"/>
                    <a:pt x="404723" y="162753"/>
                  </a:cubicBezTo>
                  <a:cubicBezTo>
                    <a:pt x="401842" y="164194"/>
                    <a:pt x="398962" y="164194"/>
                    <a:pt x="397521" y="165634"/>
                  </a:cubicBezTo>
                  <a:cubicBezTo>
                    <a:pt x="393200" y="167074"/>
                    <a:pt x="388880" y="167074"/>
                    <a:pt x="383118" y="168514"/>
                  </a:cubicBezTo>
                  <a:cubicBezTo>
                    <a:pt x="380238" y="168514"/>
                    <a:pt x="378798" y="169955"/>
                    <a:pt x="375917" y="169955"/>
                  </a:cubicBezTo>
                  <a:cubicBezTo>
                    <a:pt x="374477" y="169955"/>
                    <a:pt x="371596" y="169955"/>
                    <a:pt x="370156" y="171395"/>
                  </a:cubicBezTo>
                  <a:cubicBezTo>
                    <a:pt x="362954" y="172835"/>
                    <a:pt x="357193" y="172835"/>
                    <a:pt x="349992" y="174276"/>
                  </a:cubicBezTo>
                  <a:cubicBezTo>
                    <a:pt x="347111" y="174276"/>
                    <a:pt x="342790" y="174276"/>
                    <a:pt x="339910" y="175716"/>
                  </a:cubicBezTo>
                  <a:cubicBezTo>
                    <a:pt x="335589" y="175716"/>
                    <a:pt x="329828" y="177156"/>
                    <a:pt x="325507" y="177156"/>
                  </a:cubicBezTo>
                  <a:cubicBezTo>
                    <a:pt x="321186" y="177156"/>
                    <a:pt x="318305" y="177156"/>
                    <a:pt x="313984" y="177156"/>
                  </a:cubicBezTo>
                  <a:cubicBezTo>
                    <a:pt x="309663" y="177156"/>
                    <a:pt x="305342" y="177156"/>
                    <a:pt x="301022" y="177156"/>
                  </a:cubicBezTo>
                  <a:cubicBezTo>
                    <a:pt x="296701" y="177156"/>
                    <a:pt x="293820" y="177156"/>
                    <a:pt x="289499" y="177156"/>
                  </a:cubicBezTo>
                  <a:cubicBezTo>
                    <a:pt x="285178" y="177156"/>
                    <a:pt x="280857" y="177156"/>
                    <a:pt x="276537" y="175716"/>
                  </a:cubicBezTo>
                  <a:cubicBezTo>
                    <a:pt x="272216" y="175716"/>
                    <a:pt x="269335" y="175716"/>
                    <a:pt x="265014" y="174276"/>
                  </a:cubicBezTo>
                  <a:cubicBezTo>
                    <a:pt x="260693" y="174276"/>
                    <a:pt x="254932" y="172835"/>
                    <a:pt x="250611" y="172835"/>
                  </a:cubicBezTo>
                  <a:cubicBezTo>
                    <a:pt x="246290" y="172835"/>
                    <a:pt x="243410" y="171395"/>
                    <a:pt x="239089" y="171395"/>
                  </a:cubicBezTo>
                  <a:cubicBezTo>
                    <a:pt x="233328" y="169955"/>
                    <a:pt x="227567" y="169955"/>
                    <a:pt x="220365" y="168514"/>
                  </a:cubicBezTo>
                  <a:cubicBezTo>
                    <a:pt x="217485" y="168514"/>
                    <a:pt x="214604" y="167074"/>
                    <a:pt x="211723" y="167074"/>
                  </a:cubicBezTo>
                  <a:cubicBezTo>
                    <a:pt x="201641" y="165634"/>
                    <a:pt x="191559" y="162753"/>
                    <a:pt x="182917" y="159873"/>
                  </a:cubicBezTo>
                  <a:cubicBezTo>
                    <a:pt x="175716" y="158432"/>
                    <a:pt x="168514" y="155552"/>
                    <a:pt x="161313" y="152671"/>
                  </a:cubicBezTo>
                  <a:cubicBezTo>
                    <a:pt x="159873" y="152671"/>
                    <a:pt x="158432" y="151231"/>
                    <a:pt x="156992" y="151231"/>
                  </a:cubicBezTo>
                  <a:cubicBezTo>
                    <a:pt x="151231" y="149791"/>
                    <a:pt x="145470" y="146910"/>
                    <a:pt x="139709" y="145470"/>
                  </a:cubicBezTo>
                  <a:cubicBezTo>
                    <a:pt x="133947" y="142589"/>
                    <a:pt x="129627" y="141149"/>
                    <a:pt x="123865" y="138268"/>
                  </a:cubicBezTo>
                  <a:cubicBezTo>
                    <a:pt x="120985" y="136828"/>
                    <a:pt x="118104" y="135388"/>
                    <a:pt x="116664" y="135388"/>
                  </a:cubicBezTo>
                  <a:cubicBezTo>
                    <a:pt x="109462" y="131067"/>
                    <a:pt x="100821" y="128186"/>
                    <a:pt x="93619" y="123865"/>
                  </a:cubicBezTo>
                  <a:cubicBezTo>
                    <a:pt x="31686" y="87858"/>
                    <a:pt x="0" y="41769"/>
                    <a:pt x="0" y="0"/>
                  </a:cubicBezTo>
                  <a:lnTo>
                    <a:pt x="0" y="57612"/>
                  </a:lnTo>
                  <a:cubicBezTo>
                    <a:pt x="0" y="99380"/>
                    <a:pt x="31686" y="145470"/>
                    <a:pt x="93619" y="181477"/>
                  </a:cubicBezTo>
                  <a:cubicBezTo>
                    <a:pt x="100821" y="185798"/>
                    <a:pt x="108022" y="190119"/>
                    <a:pt x="116664" y="193000"/>
                  </a:cubicBezTo>
                  <a:cubicBezTo>
                    <a:pt x="119544" y="194440"/>
                    <a:pt x="122425" y="195880"/>
                    <a:pt x="123865" y="195880"/>
                  </a:cubicBezTo>
                  <a:cubicBezTo>
                    <a:pt x="129627" y="198761"/>
                    <a:pt x="133947" y="200201"/>
                    <a:pt x="139709" y="203082"/>
                  </a:cubicBezTo>
                  <a:cubicBezTo>
                    <a:pt x="141149" y="203082"/>
                    <a:pt x="141149" y="203082"/>
                    <a:pt x="142589" y="204522"/>
                  </a:cubicBezTo>
                  <a:cubicBezTo>
                    <a:pt x="146910" y="205962"/>
                    <a:pt x="152671" y="207403"/>
                    <a:pt x="156992" y="210283"/>
                  </a:cubicBezTo>
                  <a:cubicBezTo>
                    <a:pt x="158432" y="210283"/>
                    <a:pt x="159873" y="211723"/>
                    <a:pt x="161313" y="211723"/>
                  </a:cubicBezTo>
                  <a:cubicBezTo>
                    <a:pt x="168514" y="214604"/>
                    <a:pt x="174276" y="216044"/>
                    <a:pt x="181477" y="217485"/>
                  </a:cubicBezTo>
                  <a:cubicBezTo>
                    <a:pt x="181477" y="217485"/>
                    <a:pt x="182917" y="217485"/>
                    <a:pt x="182917" y="217485"/>
                  </a:cubicBezTo>
                  <a:cubicBezTo>
                    <a:pt x="193000" y="220365"/>
                    <a:pt x="201641" y="223246"/>
                    <a:pt x="211723" y="224686"/>
                  </a:cubicBezTo>
                  <a:cubicBezTo>
                    <a:pt x="211723" y="224686"/>
                    <a:pt x="213164" y="224686"/>
                    <a:pt x="213164" y="224686"/>
                  </a:cubicBezTo>
                  <a:cubicBezTo>
                    <a:pt x="216044" y="224686"/>
                    <a:pt x="217485" y="226126"/>
                    <a:pt x="220365" y="226126"/>
                  </a:cubicBezTo>
                  <a:cubicBezTo>
                    <a:pt x="226126" y="227567"/>
                    <a:pt x="231888" y="229007"/>
                    <a:pt x="239089" y="229007"/>
                  </a:cubicBezTo>
                  <a:cubicBezTo>
                    <a:pt x="240529" y="229007"/>
                    <a:pt x="241970" y="229007"/>
                    <a:pt x="243410" y="230447"/>
                  </a:cubicBezTo>
                  <a:cubicBezTo>
                    <a:pt x="246290" y="230447"/>
                    <a:pt x="247731" y="230447"/>
                    <a:pt x="250611" y="231888"/>
                  </a:cubicBezTo>
                  <a:cubicBezTo>
                    <a:pt x="254932" y="231888"/>
                    <a:pt x="260693" y="233328"/>
                    <a:pt x="265014" y="233328"/>
                  </a:cubicBezTo>
                  <a:cubicBezTo>
                    <a:pt x="266455" y="233328"/>
                    <a:pt x="269335" y="233328"/>
                    <a:pt x="270775" y="233328"/>
                  </a:cubicBezTo>
                  <a:cubicBezTo>
                    <a:pt x="272216" y="233328"/>
                    <a:pt x="275096" y="233328"/>
                    <a:pt x="276537" y="233328"/>
                  </a:cubicBezTo>
                  <a:cubicBezTo>
                    <a:pt x="280857" y="233328"/>
                    <a:pt x="285178" y="233328"/>
                    <a:pt x="289499" y="234768"/>
                  </a:cubicBezTo>
                  <a:cubicBezTo>
                    <a:pt x="290939" y="234768"/>
                    <a:pt x="293820" y="234768"/>
                    <a:pt x="295260" y="234768"/>
                  </a:cubicBezTo>
                  <a:cubicBezTo>
                    <a:pt x="296701" y="234768"/>
                    <a:pt x="299581" y="234768"/>
                    <a:pt x="301022" y="234768"/>
                  </a:cubicBezTo>
                  <a:cubicBezTo>
                    <a:pt x="305342" y="234768"/>
                    <a:pt x="309663" y="234768"/>
                    <a:pt x="313984" y="234768"/>
                  </a:cubicBezTo>
                  <a:cubicBezTo>
                    <a:pt x="316865" y="234768"/>
                    <a:pt x="318305" y="234768"/>
                    <a:pt x="321186" y="234768"/>
                  </a:cubicBezTo>
                  <a:cubicBezTo>
                    <a:pt x="322626" y="234768"/>
                    <a:pt x="324066" y="234768"/>
                    <a:pt x="325507" y="234768"/>
                  </a:cubicBezTo>
                  <a:cubicBezTo>
                    <a:pt x="329828" y="234768"/>
                    <a:pt x="335589" y="234768"/>
                    <a:pt x="339910" y="233328"/>
                  </a:cubicBezTo>
                  <a:cubicBezTo>
                    <a:pt x="342790" y="233328"/>
                    <a:pt x="344231" y="233328"/>
                    <a:pt x="347111" y="233328"/>
                  </a:cubicBezTo>
                  <a:cubicBezTo>
                    <a:pt x="348551" y="233328"/>
                    <a:pt x="348551" y="233328"/>
                    <a:pt x="349992" y="233328"/>
                  </a:cubicBezTo>
                  <a:cubicBezTo>
                    <a:pt x="357193" y="231888"/>
                    <a:pt x="362954" y="231888"/>
                    <a:pt x="370156" y="230447"/>
                  </a:cubicBezTo>
                  <a:cubicBezTo>
                    <a:pt x="371596" y="230447"/>
                    <a:pt x="373036" y="230447"/>
                    <a:pt x="374477" y="230447"/>
                  </a:cubicBezTo>
                  <a:cubicBezTo>
                    <a:pt x="374477" y="230447"/>
                    <a:pt x="375917" y="230447"/>
                    <a:pt x="375917" y="230447"/>
                  </a:cubicBezTo>
                  <a:cubicBezTo>
                    <a:pt x="378798" y="230447"/>
                    <a:pt x="380238" y="229007"/>
                    <a:pt x="383118" y="229007"/>
                  </a:cubicBezTo>
                  <a:cubicBezTo>
                    <a:pt x="387439" y="227567"/>
                    <a:pt x="391760" y="227567"/>
                    <a:pt x="397521" y="226126"/>
                  </a:cubicBezTo>
                  <a:cubicBezTo>
                    <a:pt x="400402" y="226126"/>
                    <a:pt x="403282" y="224686"/>
                    <a:pt x="404723" y="223246"/>
                  </a:cubicBezTo>
                  <a:cubicBezTo>
                    <a:pt x="407603" y="221805"/>
                    <a:pt x="410484" y="221805"/>
                    <a:pt x="413365" y="220365"/>
                  </a:cubicBezTo>
                  <a:cubicBezTo>
                    <a:pt x="414805" y="220365"/>
                    <a:pt x="414805" y="220365"/>
                    <a:pt x="416245" y="218925"/>
                  </a:cubicBezTo>
                  <a:cubicBezTo>
                    <a:pt x="420566" y="217485"/>
                    <a:pt x="426327" y="216044"/>
                    <a:pt x="430648" y="213164"/>
                  </a:cubicBezTo>
                  <a:cubicBezTo>
                    <a:pt x="433529" y="211723"/>
                    <a:pt x="434969" y="211723"/>
                    <a:pt x="437850" y="210283"/>
                  </a:cubicBezTo>
                  <a:cubicBezTo>
                    <a:pt x="445051" y="207403"/>
                    <a:pt x="450812" y="204522"/>
                    <a:pt x="458014" y="200201"/>
                  </a:cubicBezTo>
                  <a:cubicBezTo>
                    <a:pt x="459454" y="200201"/>
                    <a:pt x="459454" y="198761"/>
                    <a:pt x="460894" y="198761"/>
                  </a:cubicBezTo>
                  <a:cubicBezTo>
                    <a:pt x="463775" y="197320"/>
                    <a:pt x="465215" y="195880"/>
                    <a:pt x="466656" y="194440"/>
                  </a:cubicBezTo>
                  <a:cubicBezTo>
                    <a:pt x="468096" y="193000"/>
                    <a:pt x="470976" y="191559"/>
                    <a:pt x="472417" y="190119"/>
                  </a:cubicBezTo>
                  <a:cubicBezTo>
                    <a:pt x="475297" y="188679"/>
                    <a:pt x="476738" y="187238"/>
                    <a:pt x="479618" y="184358"/>
                  </a:cubicBezTo>
                  <a:cubicBezTo>
                    <a:pt x="481059" y="182917"/>
                    <a:pt x="482499" y="181477"/>
                    <a:pt x="485379" y="180037"/>
                  </a:cubicBezTo>
                  <a:cubicBezTo>
                    <a:pt x="485379" y="180037"/>
                    <a:pt x="485379" y="180037"/>
                    <a:pt x="485379" y="180037"/>
                  </a:cubicBezTo>
                  <a:cubicBezTo>
                    <a:pt x="485379" y="180037"/>
                    <a:pt x="486820" y="178597"/>
                    <a:pt x="486820" y="178597"/>
                  </a:cubicBezTo>
                  <a:cubicBezTo>
                    <a:pt x="489700" y="175716"/>
                    <a:pt x="492581" y="172835"/>
                    <a:pt x="495461" y="168514"/>
                  </a:cubicBezTo>
                  <a:cubicBezTo>
                    <a:pt x="495461" y="168514"/>
                    <a:pt x="496902" y="167074"/>
                    <a:pt x="496902" y="167074"/>
                  </a:cubicBezTo>
                  <a:cubicBezTo>
                    <a:pt x="498342" y="165634"/>
                    <a:pt x="498342" y="165634"/>
                    <a:pt x="498342" y="164194"/>
                  </a:cubicBezTo>
                  <a:cubicBezTo>
                    <a:pt x="499782" y="161313"/>
                    <a:pt x="501223" y="159873"/>
                    <a:pt x="502663" y="156992"/>
                  </a:cubicBezTo>
                  <a:cubicBezTo>
                    <a:pt x="502663" y="155552"/>
                    <a:pt x="504103" y="155552"/>
                    <a:pt x="504103" y="154111"/>
                  </a:cubicBezTo>
                  <a:cubicBezTo>
                    <a:pt x="504103" y="152671"/>
                    <a:pt x="505543" y="152671"/>
                    <a:pt x="505543" y="151231"/>
                  </a:cubicBezTo>
                  <a:cubicBezTo>
                    <a:pt x="506984" y="148350"/>
                    <a:pt x="508424" y="146910"/>
                    <a:pt x="508424" y="144029"/>
                  </a:cubicBezTo>
                  <a:cubicBezTo>
                    <a:pt x="508424" y="142589"/>
                    <a:pt x="509864" y="142589"/>
                    <a:pt x="509864" y="141149"/>
                  </a:cubicBezTo>
                  <a:cubicBezTo>
                    <a:pt x="509864" y="141149"/>
                    <a:pt x="509864" y="139709"/>
                    <a:pt x="509864" y="138268"/>
                  </a:cubicBezTo>
                  <a:cubicBezTo>
                    <a:pt x="511305" y="135388"/>
                    <a:pt x="511305" y="133947"/>
                    <a:pt x="511305" y="131067"/>
                  </a:cubicBezTo>
                  <a:cubicBezTo>
                    <a:pt x="511305" y="129627"/>
                    <a:pt x="512745" y="128186"/>
                    <a:pt x="512745" y="128186"/>
                  </a:cubicBezTo>
                  <a:cubicBezTo>
                    <a:pt x="512745" y="128186"/>
                    <a:pt x="512745" y="126746"/>
                    <a:pt x="512745" y="126746"/>
                  </a:cubicBezTo>
                  <a:cubicBezTo>
                    <a:pt x="512745" y="123865"/>
                    <a:pt x="514185" y="120985"/>
                    <a:pt x="514185" y="118104"/>
                  </a:cubicBezTo>
                  <a:cubicBezTo>
                    <a:pt x="514185" y="116664"/>
                    <a:pt x="514185" y="115224"/>
                    <a:pt x="514185" y="113783"/>
                  </a:cubicBezTo>
                  <a:cubicBezTo>
                    <a:pt x="514185" y="112343"/>
                    <a:pt x="514185" y="112343"/>
                    <a:pt x="514185" y="110903"/>
                  </a:cubicBezTo>
                  <a:lnTo>
                    <a:pt x="514185" y="53291"/>
                  </a:lnTo>
                  <a:cubicBezTo>
                    <a:pt x="515626" y="51851"/>
                    <a:pt x="515626" y="53291"/>
                    <a:pt x="515626" y="5617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orma livre: Forma 76">
              <a:extLst>
                <a:ext uri="{FF2B5EF4-FFF2-40B4-BE49-F238E27FC236}">
                  <a16:creationId xmlns:a16="http://schemas.microsoft.com/office/drawing/2014/main" id="{877CA211-60F6-462A-85CC-ED4F243CB333}"/>
                </a:ext>
              </a:extLst>
            </p:cNvPr>
            <p:cNvSpPr/>
            <p:nvPr/>
          </p:nvSpPr>
          <p:spPr>
            <a:xfrm>
              <a:off x="6368683" y="3697498"/>
              <a:ext cx="1502681" cy="868953"/>
            </a:xfrm>
            <a:custGeom>
              <a:avLst/>
              <a:gdLst>
                <a:gd name="connsiteX0" fmla="*/ 2226696 w 2226695"/>
                <a:gd name="connsiteY0" fmla="*/ 643812 h 1287623"/>
                <a:gd name="connsiteX1" fmla="*/ 1784525 w 2226695"/>
                <a:gd name="connsiteY1" fmla="*/ 900184 h 1287623"/>
                <a:gd name="connsiteX2" fmla="*/ 2006330 w 2226695"/>
                <a:gd name="connsiteY2" fmla="*/ 928990 h 1287623"/>
                <a:gd name="connsiteX3" fmla="*/ 1973204 w 2226695"/>
                <a:gd name="connsiteY3" fmla="*/ 1139273 h 1287623"/>
                <a:gd name="connsiteX4" fmla="*/ 1608809 w 2226695"/>
                <a:gd name="connsiteY4" fmla="*/ 1159437 h 1287623"/>
                <a:gd name="connsiteX5" fmla="*/ 1558399 w 2226695"/>
                <a:gd name="connsiteY5" fmla="*/ 1031251 h 1287623"/>
                <a:gd name="connsiteX6" fmla="*/ 1116228 w 2226695"/>
                <a:gd name="connsiteY6" fmla="*/ 1287623 h 1287623"/>
                <a:gd name="connsiteX7" fmla="*/ 671177 w 2226695"/>
                <a:gd name="connsiteY7" fmla="*/ 1031251 h 1287623"/>
                <a:gd name="connsiteX8" fmla="*/ 622207 w 2226695"/>
                <a:gd name="connsiteY8" fmla="*/ 1159437 h 1287623"/>
                <a:gd name="connsiteX9" fmla="*/ 257813 w 2226695"/>
                <a:gd name="connsiteY9" fmla="*/ 1139273 h 1287623"/>
                <a:gd name="connsiteX10" fmla="*/ 223246 w 2226695"/>
                <a:gd name="connsiteY10" fmla="*/ 928990 h 1287623"/>
                <a:gd name="connsiteX11" fmla="*/ 445051 w 2226695"/>
                <a:gd name="connsiteY11" fmla="*/ 900184 h 1287623"/>
                <a:gd name="connsiteX12" fmla="*/ 0 w 2226695"/>
                <a:gd name="connsiteY12" fmla="*/ 643812 h 1287623"/>
                <a:gd name="connsiteX13" fmla="*/ 442170 w 2226695"/>
                <a:gd name="connsiteY13" fmla="*/ 387439 h 1287623"/>
                <a:gd name="connsiteX14" fmla="*/ 220365 w 2226695"/>
                <a:gd name="connsiteY14" fmla="*/ 358633 h 1287623"/>
                <a:gd name="connsiteX15" fmla="*/ 253492 w 2226695"/>
                <a:gd name="connsiteY15" fmla="*/ 148350 h 1287623"/>
                <a:gd name="connsiteX16" fmla="*/ 617886 w 2226695"/>
                <a:gd name="connsiteY16" fmla="*/ 128186 h 1287623"/>
                <a:gd name="connsiteX17" fmla="*/ 668297 w 2226695"/>
                <a:gd name="connsiteY17" fmla="*/ 256372 h 1287623"/>
                <a:gd name="connsiteX18" fmla="*/ 1110467 w 2226695"/>
                <a:gd name="connsiteY18" fmla="*/ 0 h 1287623"/>
                <a:gd name="connsiteX19" fmla="*/ 2226696 w 2226695"/>
                <a:gd name="connsiteY19" fmla="*/ 643812 h 128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6695" h="1287623">
                  <a:moveTo>
                    <a:pt x="2226696" y="643812"/>
                  </a:moveTo>
                  <a:lnTo>
                    <a:pt x="1784525" y="900184"/>
                  </a:lnTo>
                  <a:cubicBezTo>
                    <a:pt x="1866622" y="887222"/>
                    <a:pt x="1950159" y="895863"/>
                    <a:pt x="2006330" y="928990"/>
                  </a:cubicBezTo>
                  <a:cubicBezTo>
                    <a:pt x="2098509" y="982281"/>
                    <a:pt x="2082666" y="1075900"/>
                    <a:pt x="1973204" y="1139273"/>
                  </a:cubicBezTo>
                  <a:cubicBezTo>
                    <a:pt x="1863741" y="1202646"/>
                    <a:pt x="1700988" y="1211288"/>
                    <a:pt x="1608809" y="1159437"/>
                  </a:cubicBezTo>
                  <a:cubicBezTo>
                    <a:pt x="1552637" y="1126310"/>
                    <a:pt x="1536795" y="1078781"/>
                    <a:pt x="1558399" y="1031251"/>
                  </a:cubicBezTo>
                  <a:lnTo>
                    <a:pt x="1116228" y="1287623"/>
                  </a:lnTo>
                  <a:lnTo>
                    <a:pt x="671177" y="1031251"/>
                  </a:lnTo>
                  <a:cubicBezTo>
                    <a:pt x="694222" y="1078781"/>
                    <a:pt x="678379" y="1127751"/>
                    <a:pt x="622207" y="1159437"/>
                  </a:cubicBezTo>
                  <a:cubicBezTo>
                    <a:pt x="531469" y="1212728"/>
                    <a:pt x="368716" y="1202646"/>
                    <a:pt x="257813" y="1139273"/>
                  </a:cubicBezTo>
                  <a:cubicBezTo>
                    <a:pt x="146910" y="1075900"/>
                    <a:pt x="131067" y="980841"/>
                    <a:pt x="223246" y="928990"/>
                  </a:cubicBezTo>
                  <a:cubicBezTo>
                    <a:pt x="279417" y="895863"/>
                    <a:pt x="362954" y="887222"/>
                    <a:pt x="445051" y="900184"/>
                  </a:cubicBezTo>
                  <a:lnTo>
                    <a:pt x="0" y="643812"/>
                  </a:lnTo>
                  <a:lnTo>
                    <a:pt x="442170" y="387439"/>
                  </a:lnTo>
                  <a:cubicBezTo>
                    <a:pt x="360074" y="400402"/>
                    <a:pt x="276537" y="391760"/>
                    <a:pt x="220365" y="358633"/>
                  </a:cubicBezTo>
                  <a:cubicBezTo>
                    <a:pt x="129627" y="305342"/>
                    <a:pt x="144029" y="211723"/>
                    <a:pt x="253492" y="148350"/>
                  </a:cubicBezTo>
                  <a:cubicBezTo>
                    <a:pt x="362954" y="84978"/>
                    <a:pt x="525708" y="76336"/>
                    <a:pt x="617886" y="128186"/>
                  </a:cubicBezTo>
                  <a:cubicBezTo>
                    <a:pt x="674058" y="161313"/>
                    <a:pt x="689901" y="208843"/>
                    <a:pt x="668297" y="256372"/>
                  </a:cubicBezTo>
                  <a:lnTo>
                    <a:pt x="1110467" y="0"/>
                  </a:lnTo>
                  <a:lnTo>
                    <a:pt x="2226696" y="64381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orma livre: Forma 77">
              <a:extLst>
                <a:ext uri="{FF2B5EF4-FFF2-40B4-BE49-F238E27FC236}">
                  <a16:creationId xmlns:a16="http://schemas.microsoft.com/office/drawing/2014/main" id="{85E258DE-4D85-482C-8338-7A4C46D57F06}"/>
                </a:ext>
              </a:extLst>
            </p:cNvPr>
            <p:cNvSpPr/>
            <p:nvPr/>
          </p:nvSpPr>
          <p:spPr>
            <a:xfrm>
              <a:off x="6477545" y="3878286"/>
              <a:ext cx="191479" cy="121497"/>
            </a:xfrm>
            <a:custGeom>
              <a:avLst/>
              <a:gdLst>
                <a:gd name="connsiteX0" fmla="*/ 283738 w 283737"/>
                <a:gd name="connsiteY0" fmla="*/ 118104 h 180036"/>
                <a:gd name="connsiteX1" fmla="*/ 254932 w 283737"/>
                <a:gd name="connsiteY1" fmla="*/ 120985 h 180036"/>
                <a:gd name="connsiteX2" fmla="*/ 241970 w 283737"/>
                <a:gd name="connsiteY2" fmla="*/ 122425 h 180036"/>
                <a:gd name="connsiteX3" fmla="*/ 224686 w 283737"/>
                <a:gd name="connsiteY3" fmla="*/ 123865 h 180036"/>
                <a:gd name="connsiteX4" fmla="*/ 214604 w 283737"/>
                <a:gd name="connsiteY4" fmla="*/ 123865 h 180036"/>
                <a:gd name="connsiteX5" fmla="*/ 195880 w 283737"/>
                <a:gd name="connsiteY5" fmla="*/ 123865 h 180036"/>
                <a:gd name="connsiteX6" fmla="*/ 187238 w 283737"/>
                <a:gd name="connsiteY6" fmla="*/ 123865 h 180036"/>
                <a:gd name="connsiteX7" fmla="*/ 168514 w 283737"/>
                <a:gd name="connsiteY7" fmla="*/ 122425 h 180036"/>
                <a:gd name="connsiteX8" fmla="*/ 161313 w 283737"/>
                <a:gd name="connsiteY8" fmla="*/ 120985 h 180036"/>
                <a:gd name="connsiteX9" fmla="*/ 135388 w 283737"/>
                <a:gd name="connsiteY9" fmla="*/ 116664 h 180036"/>
                <a:gd name="connsiteX10" fmla="*/ 133947 w 283737"/>
                <a:gd name="connsiteY10" fmla="*/ 116664 h 180036"/>
                <a:gd name="connsiteX11" fmla="*/ 110903 w 283737"/>
                <a:gd name="connsiteY11" fmla="*/ 110903 h 180036"/>
                <a:gd name="connsiteX12" fmla="*/ 99380 w 283737"/>
                <a:gd name="connsiteY12" fmla="*/ 106582 h 180036"/>
                <a:gd name="connsiteX13" fmla="*/ 84978 w 283737"/>
                <a:gd name="connsiteY13" fmla="*/ 100821 h 180036"/>
                <a:gd name="connsiteX14" fmla="*/ 80657 w 283737"/>
                <a:gd name="connsiteY14" fmla="*/ 99380 h 180036"/>
                <a:gd name="connsiteX15" fmla="*/ 60492 w 283737"/>
                <a:gd name="connsiteY15" fmla="*/ 89298 h 180036"/>
                <a:gd name="connsiteX16" fmla="*/ 1440 w 283737"/>
                <a:gd name="connsiteY16" fmla="*/ 12963 h 180036"/>
                <a:gd name="connsiteX17" fmla="*/ 0 w 283737"/>
                <a:gd name="connsiteY17" fmla="*/ 0 h 180036"/>
                <a:gd name="connsiteX18" fmla="*/ 0 w 283737"/>
                <a:gd name="connsiteY18" fmla="*/ 57612 h 180036"/>
                <a:gd name="connsiteX19" fmla="*/ 60492 w 283737"/>
                <a:gd name="connsiteY19" fmla="*/ 145470 h 180036"/>
                <a:gd name="connsiteX20" fmla="*/ 80657 w 283737"/>
                <a:gd name="connsiteY20" fmla="*/ 155552 h 180036"/>
                <a:gd name="connsiteX21" fmla="*/ 84978 w 283737"/>
                <a:gd name="connsiteY21" fmla="*/ 156992 h 180036"/>
                <a:gd name="connsiteX22" fmla="*/ 89298 w 283737"/>
                <a:gd name="connsiteY22" fmla="*/ 158432 h 180036"/>
                <a:gd name="connsiteX23" fmla="*/ 99380 w 283737"/>
                <a:gd name="connsiteY23" fmla="*/ 161313 h 180036"/>
                <a:gd name="connsiteX24" fmla="*/ 110903 w 283737"/>
                <a:gd name="connsiteY24" fmla="*/ 165634 h 180036"/>
                <a:gd name="connsiteX25" fmla="*/ 113783 w 283737"/>
                <a:gd name="connsiteY25" fmla="*/ 167074 h 180036"/>
                <a:gd name="connsiteX26" fmla="*/ 133947 w 283737"/>
                <a:gd name="connsiteY26" fmla="*/ 172835 h 180036"/>
                <a:gd name="connsiteX27" fmla="*/ 135388 w 283737"/>
                <a:gd name="connsiteY27" fmla="*/ 172835 h 180036"/>
                <a:gd name="connsiteX28" fmla="*/ 135388 w 283737"/>
                <a:gd name="connsiteY28" fmla="*/ 172835 h 180036"/>
                <a:gd name="connsiteX29" fmla="*/ 156992 w 283737"/>
                <a:gd name="connsiteY29" fmla="*/ 177156 h 180036"/>
                <a:gd name="connsiteX30" fmla="*/ 161313 w 283737"/>
                <a:gd name="connsiteY30" fmla="*/ 177156 h 180036"/>
                <a:gd name="connsiteX31" fmla="*/ 168514 w 283737"/>
                <a:gd name="connsiteY31" fmla="*/ 178596 h 180036"/>
                <a:gd name="connsiteX32" fmla="*/ 178597 w 283737"/>
                <a:gd name="connsiteY32" fmla="*/ 180037 h 180036"/>
                <a:gd name="connsiteX33" fmla="*/ 187238 w 283737"/>
                <a:gd name="connsiteY33" fmla="*/ 180037 h 180036"/>
                <a:gd name="connsiteX34" fmla="*/ 195880 w 283737"/>
                <a:gd name="connsiteY34" fmla="*/ 180037 h 180036"/>
                <a:gd name="connsiteX35" fmla="*/ 201641 w 283737"/>
                <a:gd name="connsiteY35" fmla="*/ 180037 h 180036"/>
                <a:gd name="connsiteX36" fmla="*/ 214604 w 283737"/>
                <a:gd name="connsiteY36" fmla="*/ 180037 h 180036"/>
                <a:gd name="connsiteX37" fmla="*/ 223246 w 283737"/>
                <a:gd name="connsiteY37" fmla="*/ 180037 h 180036"/>
                <a:gd name="connsiteX38" fmla="*/ 226126 w 283737"/>
                <a:gd name="connsiteY38" fmla="*/ 180037 h 180036"/>
                <a:gd name="connsiteX39" fmla="*/ 240529 w 283737"/>
                <a:gd name="connsiteY39" fmla="*/ 178596 h 180036"/>
                <a:gd name="connsiteX40" fmla="*/ 253492 w 283737"/>
                <a:gd name="connsiteY40" fmla="*/ 177156 h 180036"/>
                <a:gd name="connsiteX41" fmla="*/ 254932 w 283737"/>
                <a:gd name="connsiteY41" fmla="*/ 177156 h 180036"/>
                <a:gd name="connsiteX42" fmla="*/ 280857 w 283737"/>
                <a:gd name="connsiteY42" fmla="*/ 174276 h 180036"/>
                <a:gd name="connsiteX43" fmla="*/ 280857 w 283737"/>
                <a:gd name="connsiteY43" fmla="*/ 174276 h 180036"/>
                <a:gd name="connsiteX44" fmla="*/ 283738 w 283737"/>
                <a:gd name="connsiteY44" fmla="*/ 118104 h 18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3737" h="180036">
                  <a:moveTo>
                    <a:pt x="283738" y="118104"/>
                  </a:moveTo>
                  <a:cubicBezTo>
                    <a:pt x="273656" y="119544"/>
                    <a:pt x="265014" y="120985"/>
                    <a:pt x="254932" y="120985"/>
                  </a:cubicBezTo>
                  <a:cubicBezTo>
                    <a:pt x="250611" y="120985"/>
                    <a:pt x="246290" y="120985"/>
                    <a:pt x="241970" y="122425"/>
                  </a:cubicBezTo>
                  <a:cubicBezTo>
                    <a:pt x="236208" y="122425"/>
                    <a:pt x="230447" y="123865"/>
                    <a:pt x="224686" y="123865"/>
                  </a:cubicBezTo>
                  <a:cubicBezTo>
                    <a:pt x="221805" y="123865"/>
                    <a:pt x="218925" y="123865"/>
                    <a:pt x="214604" y="123865"/>
                  </a:cubicBezTo>
                  <a:cubicBezTo>
                    <a:pt x="208843" y="123865"/>
                    <a:pt x="201641" y="123865"/>
                    <a:pt x="195880" y="123865"/>
                  </a:cubicBezTo>
                  <a:cubicBezTo>
                    <a:pt x="193000" y="123865"/>
                    <a:pt x="190119" y="123865"/>
                    <a:pt x="187238" y="123865"/>
                  </a:cubicBezTo>
                  <a:cubicBezTo>
                    <a:pt x="181477" y="123865"/>
                    <a:pt x="174276" y="122425"/>
                    <a:pt x="168514" y="122425"/>
                  </a:cubicBezTo>
                  <a:cubicBezTo>
                    <a:pt x="165634" y="122425"/>
                    <a:pt x="162753" y="122425"/>
                    <a:pt x="161313" y="120985"/>
                  </a:cubicBezTo>
                  <a:cubicBezTo>
                    <a:pt x="152671" y="119544"/>
                    <a:pt x="144029" y="118104"/>
                    <a:pt x="135388" y="116664"/>
                  </a:cubicBezTo>
                  <a:cubicBezTo>
                    <a:pt x="135388" y="116664"/>
                    <a:pt x="135388" y="116664"/>
                    <a:pt x="133947" y="116664"/>
                  </a:cubicBezTo>
                  <a:cubicBezTo>
                    <a:pt x="125306" y="115224"/>
                    <a:pt x="118104" y="112343"/>
                    <a:pt x="110903" y="110903"/>
                  </a:cubicBezTo>
                  <a:cubicBezTo>
                    <a:pt x="106582" y="109462"/>
                    <a:pt x="103701" y="108022"/>
                    <a:pt x="99380" y="106582"/>
                  </a:cubicBezTo>
                  <a:cubicBezTo>
                    <a:pt x="95060" y="105142"/>
                    <a:pt x="89298" y="103701"/>
                    <a:pt x="84978" y="100821"/>
                  </a:cubicBezTo>
                  <a:cubicBezTo>
                    <a:pt x="83537" y="100821"/>
                    <a:pt x="82097" y="99380"/>
                    <a:pt x="80657" y="99380"/>
                  </a:cubicBezTo>
                  <a:cubicBezTo>
                    <a:pt x="73455" y="96500"/>
                    <a:pt x="66254" y="93619"/>
                    <a:pt x="60492" y="89298"/>
                  </a:cubicBezTo>
                  <a:cubicBezTo>
                    <a:pt x="24485" y="69134"/>
                    <a:pt x="5761" y="41768"/>
                    <a:pt x="1440" y="12963"/>
                  </a:cubicBezTo>
                  <a:cubicBezTo>
                    <a:pt x="1440" y="8642"/>
                    <a:pt x="0" y="4321"/>
                    <a:pt x="0" y="0"/>
                  </a:cubicBezTo>
                  <a:lnTo>
                    <a:pt x="0" y="57612"/>
                  </a:lnTo>
                  <a:cubicBezTo>
                    <a:pt x="0" y="90739"/>
                    <a:pt x="20164" y="122425"/>
                    <a:pt x="60492" y="145470"/>
                  </a:cubicBezTo>
                  <a:cubicBezTo>
                    <a:pt x="66254" y="149791"/>
                    <a:pt x="73455" y="152671"/>
                    <a:pt x="80657" y="155552"/>
                  </a:cubicBezTo>
                  <a:cubicBezTo>
                    <a:pt x="82097" y="155552"/>
                    <a:pt x="83537" y="156992"/>
                    <a:pt x="84978" y="156992"/>
                  </a:cubicBezTo>
                  <a:cubicBezTo>
                    <a:pt x="86418" y="156992"/>
                    <a:pt x="87858" y="158432"/>
                    <a:pt x="89298" y="158432"/>
                  </a:cubicBezTo>
                  <a:cubicBezTo>
                    <a:pt x="92179" y="159873"/>
                    <a:pt x="96500" y="161313"/>
                    <a:pt x="99380" y="161313"/>
                  </a:cubicBezTo>
                  <a:cubicBezTo>
                    <a:pt x="103701" y="162753"/>
                    <a:pt x="106582" y="164193"/>
                    <a:pt x="110903" y="165634"/>
                  </a:cubicBezTo>
                  <a:cubicBezTo>
                    <a:pt x="112343" y="165634"/>
                    <a:pt x="112343" y="165634"/>
                    <a:pt x="113783" y="167074"/>
                  </a:cubicBezTo>
                  <a:cubicBezTo>
                    <a:pt x="120985" y="168514"/>
                    <a:pt x="126746" y="169955"/>
                    <a:pt x="133947" y="172835"/>
                  </a:cubicBezTo>
                  <a:cubicBezTo>
                    <a:pt x="133947" y="172835"/>
                    <a:pt x="133947" y="172835"/>
                    <a:pt x="135388" y="172835"/>
                  </a:cubicBezTo>
                  <a:cubicBezTo>
                    <a:pt x="135388" y="172835"/>
                    <a:pt x="135388" y="172835"/>
                    <a:pt x="135388" y="172835"/>
                  </a:cubicBezTo>
                  <a:cubicBezTo>
                    <a:pt x="142589" y="174276"/>
                    <a:pt x="149791" y="175716"/>
                    <a:pt x="156992" y="177156"/>
                  </a:cubicBezTo>
                  <a:cubicBezTo>
                    <a:pt x="158432" y="177156"/>
                    <a:pt x="159873" y="177156"/>
                    <a:pt x="161313" y="177156"/>
                  </a:cubicBezTo>
                  <a:cubicBezTo>
                    <a:pt x="164194" y="177156"/>
                    <a:pt x="167074" y="177156"/>
                    <a:pt x="168514" y="178596"/>
                  </a:cubicBezTo>
                  <a:cubicBezTo>
                    <a:pt x="171395" y="178596"/>
                    <a:pt x="175716" y="180037"/>
                    <a:pt x="178597" y="180037"/>
                  </a:cubicBezTo>
                  <a:cubicBezTo>
                    <a:pt x="181477" y="180037"/>
                    <a:pt x="184358" y="180037"/>
                    <a:pt x="187238" y="180037"/>
                  </a:cubicBezTo>
                  <a:cubicBezTo>
                    <a:pt x="190119" y="180037"/>
                    <a:pt x="193000" y="180037"/>
                    <a:pt x="195880" y="180037"/>
                  </a:cubicBezTo>
                  <a:cubicBezTo>
                    <a:pt x="197320" y="180037"/>
                    <a:pt x="200201" y="180037"/>
                    <a:pt x="201641" y="180037"/>
                  </a:cubicBezTo>
                  <a:cubicBezTo>
                    <a:pt x="205962" y="180037"/>
                    <a:pt x="210283" y="180037"/>
                    <a:pt x="214604" y="180037"/>
                  </a:cubicBezTo>
                  <a:cubicBezTo>
                    <a:pt x="217485" y="180037"/>
                    <a:pt x="220365" y="180037"/>
                    <a:pt x="223246" y="180037"/>
                  </a:cubicBezTo>
                  <a:cubicBezTo>
                    <a:pt x="224686" y="180037"/>
                    <a:pt x="224686" y="180037"/>
                    <a:pt x="226126" y="180037"/>
                  </a:cubicBezTo>
                  <a:cubicBezTo>
                    <a:pt x="230447" y="180037"/>
                    <a:pt x="236208" y="180037"/>
                    <a:pt x="240529" y="178596"/>
                  </a:cubicBezTo>
                  <a:cubicBezTo>
                    <a:pt x="244850" y="178596"/>
                    <a:pt x="249171" y="178596"/>
                    <a:pt x="253492" y="177156"/>
                  </a:cubicBezTo>
                  <a:cubicBezTo>
                    <a:pt x="253492" y="177156"/>
                    <a:pt x="254932" y="177156"/>
                    <a:pt x="254932" y="177156"/>
                  </a:cubicBezTo>
                  <a:cubicBezTo>
                    <a:pt x="263574" y="175716"/>
                    <a:pt x="272216" y="175716"/>
                    <a:pt x="280857" y="174276"/>
                  </a:cubicBezTo>
                  <a:cubicBezTo>
                    <a:pt x="280857" y="174276"/>
                    <a:pt x="280857" y="174276"/>
                    <a:pt x="280857" y="174276"/>
                  </a:cubicBezTo>
                  <a:lnTo>
                    <a:pt x="283738" y="11810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Retângulo: Cantos Arredondados 78">
              <a:extLst>
                <a:ext uri="{FF2B5EF4-FFF2-40B4-BE49-F238E27FC236}">
                  <a16:creationId xmlns:a16="http://schemas.microsoft.com/office/drawing/2014/main" id="{2BE54483-5A7B-4DBD-95D5-C2D834DD7087}"/>
                </a:ext>
              </a:extLst>
            </p:cNvPr>
            <p:cNvSpPr/>
            <p:nvPr/>
          </p:nvSpPr>
          <p:spPr>
            <a:xfrm>
              <a:off x="7825017" y="2934886"/>
              <a:ext cx="1247748" cy="347855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 Position</a:t>
              </a:r>
            </a:p>
          </p:txBody>
        </p:sp>
        <p:grpSp>
          <p:nvGrpSpPr>
            <p:cNvPr id="362" name="Agrupar 79">
              <a:extLst>
                <a:ext uri="{FF2B5EF4-FFF2-40B4-BE49-F238E27FC236}">
                  <a16:creationId xmlns:a16="http://schemas.microsoft.com/office/drawing/2014/main" id="{7544A0C8-BF9A-4638-8907-3E7E74510D19}"/>
                </a:ext>
              </a:extLst>
            </p:cNvPr>
            <p:cNvGrpSpPr/>
            <p:nvPr/>
          </p:nvGrpSpPr>
          <p:grpSpPr>
            <a:xfrm>
              <a:off x="8154261" y="3288374"/>
              <a:ext cx="658702" cy="658702"/>
              <a:chOff x="8154261" y="3288374"/>
              <a:chExt cx="658702" cy="658702"/>
            </a:xfrm>
          </p:grpSpPr>
          <p:sp>
            <p:nvSpPr>
              <p:cNvPr id="363" name="Oval 362">
                <a:extLst>
                  <a:ext uri="{FF2B5EF4-FFF2-40B4-BE49-F238E27FC236}">
                    <a16:creationId xmlns:a16="http://schemas.microsoft.com/office/drawing/2014/main" id="{5E5B4F0C-8BC9-4C95-8F98-D9210353E736}"/>
                  </a:ext>
                </a:extLst>
              </p:cNvPr>
              <p:cNvSpPr/>
              <p:nvPr/>
            </p:nvSpPr>
            <p:spPr>
              <a:xfrm>
                <a:off x="8154261" y="3288374"/>
                <a:ext cx="658702" cy="65870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4" name="Imagem 81">
                <a:extLst>
                  <a:ext uri="{FF2B5EF4-FFF2-40B4-BE49-F238E27FC236}">
                    <a16:creationId xmlns:a16="http://schemas.microsoft.com/office/drawing/2014/main" id="{B843C0C6-2C64-4C58-A50D-EC222B34A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7768" y="3411881"/>
                <a:ext cx="411689" cy="411689"/>
              </a:xfrm>
              <a:prstGeom prst="rect">
                <a:avLst/>
              </a:prstGeom>
            </p:spPr>
          </p:pic>
        </p:grpSp>
      </p:grpSp>
      <p:grpSp>
        <p:nvGrpSpPr>
          <p:cNvPr id="202" name="Agrupar 27">
            <a:extLst>
              <a:ext uri="{FF2B5EF4-FFF2-40B4-BE49-F238E27FC236}">
                <a16:creationId xmlns:a16="http://schemas.microsoft.com/office/drawing/2014/main" id="{844D9304-09DC-4C41-A4A3-13718366E240}"/>
              </a:ext>
            </a:extLst>
          </p:cNvPr>
          <p:cNvGrpSpPr/>
          <p:nvPr/>
        </p:nvGrpSpPr>
        <p:grpSpPr>
          <a:xfrm>
            <a:off x="3208615" y="3498777"/>
            <a:ext cx="2660471" cy="1985226"/>
            <a:chOff x="3208615" y="3498777"/>
            <a:chExt cx="2660471" cy="1985226"/>
          </a:xfrm>
        </p:grpSpPr>
        <p:sp>
          <p:nvSpPr>
            <p:cNvPr id="203" name="Forma livre: Forma 196">
              <a:extLst>
                <a:ext uri="{FF2B5EF4-FFF2-40B4-BE49-F238E27FC236}">
                  <a16:creationId xmlns:a16="http://schemas.microsoft.com/office/drawing/2014/main" id="{9A3DB3A6-600F-4440-AAC3-3EF4D11773B0}"/>
                </a:ext>
              </a:extLst>
            </p:cNvPr>
            <p:cNvSpPr/>
            <p:nvPr/>
          </p:nvSpPr>
          <p:spPr>
            <a:xfrm>
              <a:off x="4369322" y="4440094"/>
              <a:ext cx="1499764" cy="907831"/>
            </a:xfrm>
            <a:custGeom>
              <a:avLst/>
              <a:gdLst>
                <a:gd name="connsiteX0" fmla="*/ 2222375 w 2222374"/>
                <a:gd name="connsiteY0" fmla="*/ 643812 h 1345234"/>
                <a:gd name="connsiteX1" fmla="*/ 1885346 w 2222374"/>
                <a:gd name="connsiteY1" fmla="*/ 449372 h 1345234"/>
                <a:gd name="connsiteX2" fmla="*/ 1888226 w 2222374"/>
                <a:gd name="connsiteY2" fmla="*/ 449372 h 1345234"/>
                <a:gd name="connsiteX3" fmla="*/ 1892547 w 2222374"/>
                <a:gd name="connsiteY3" fmla="*/ 449372 h 1345234"/>
                <a:gd name="connsiteX4" fmla="*/ 1906950 w 2222374"/>
                <a:gd name="connsiteY4" fmla="*/ 447931 h 1345234"/>
                <a:gd name="connsiteX5" fmla="*/ 1917032 w 2222374"/>
                <a:gd name="connsiteY5" fmla="*/ 446491 h 1345234"/>
                <a:gd name="connsiteX6" fmla="*/ 1922793 w 2222374"/>
                <a:gd name="connsiteY6" fmla="*/ 445051 h 1345234"/>
                <a:gd name="connsiteX7" fmla="*/ 1929995 w 2222374"/>
                <a:gd name="connsiteY7" fmla="*/ 443611 h 1345234"/>
                <a:gd name="connsiteX8" fmla="*/ 1948719 w 2222374"/>
                <a:gd name="connsiteY8" fmla="*/ 439290 h 1345234"/>
                <a:gd name="connsiteX9" fmla="*/ 1954480 w 2222374"/>
                <a:gd name="connsiteY9" fmla="*/ 437849 h 1345234"/>
                <a:gd name="connsiteX10" fmla="*/ 1955920 w 2222374"/>
                <a:gd name="connsiteY10" fmla="*/ 437849 h 1345234"/>
                <a:gd name="connsiteX11" fmla="*/ 1970323 w 2222374"/>
                <a:gd name="connsiteY11" fmla="*/ 432088 h 1345234"/>
                <a:gd name="connsiteX12" fmla="*/ 1977525 w 2222374"/>
                <a:gd name="connsiteY12" fmla="*/ 429208 h 1345234"/>
                <a:gd name="connsiteX13" fmla="*/ 1999129 w 2222374"/>
                <a:gd name="connsiteY13" fmla="*/ 419126 h 1345234"/>
                <a:gd name="connsiteX14" fmla="*/ 2002010 w 2222374"/>
                <a:gd name="connsiteY14" fmla="*/ 417685 h 1345234"/>
                <a:gd name="connsiteX15" fmla="*/ 2007771 w 2222374"/>
                <a:gd name="connsiteY15" fmla="*/ 413364 h 1345234"/>
                <a:gd name="connsiteX16" fmla="*/ 2013532 w 2222374"/>
                <a:gd name="connsiteY16" fmla="*/ 409044 h 1345234"/>
                <a:gd name="connsiteX17" fmla="*/ 2020733 w 2222374"/>
                <a:gd name="connsiteY17" fmla="*/ 403282 h 1345234"/>
                <a:gd name="connsiteX18" fmla="*/ 2026494 w 2222374"/>
                <a:gd name="connsiteY18" fmla="*/ 398962 h 1345234"/>
                <a:gd name="connsiteX19" fmla="*/ 2026494 w 2222374"/>
                <a:gd name="connsiteY19" fmla="*/ 398962 h 1345234"/>
                <a:gd name="connsiteX20" fmla="*/ 2027935 w 2222374"/>
                <a:gd name="connsiteY20" fmla="*/ 397521 h 1345234"/>
                <a:gd name="connsiteX21" fmla="*/ 2036577 w 2222374"/>
                <a:gd name="connsiteY21" fmla="*/ 387439 h 1345234"/>
                <a:gd name="connsiteX22" fmla="*/ 2038017 w 2222374"/>
                <a:gd name="connsiteY22" fmla="*/ 385999 h 1345234"/>
                <a:gd name="connsiteX23" fmla="*/ 2039457 w 2222374"/>
                <a:gd name="connsiteY23" fmla="*/ 383118 h 1345234"/>
                <a:gd name="connsiteX24" fmla="*/ 2043778 w 2222374"/>
                <a:gd name="connsiteY24" fmla="*/ 375917 h 1345234"/>
                <a:gd name="connsiteX25" fmla="*/ 2045218 w 2222374"/>
                <a:gd name="connsiteY25" fmla="*/ 373036 h 1345234"/>
                <a:gd name="connsiteX26" fmla="*/ 2046659 w 2222374"/>
                <a:gd name="connsiteY26" fmla="*/ 370156 h 1345234"/>
                <a:gd name="connsiteX27" fmla="*/ 2049539 w 2222374"/>
                <a:gd name="connsiteY27" fmla="*/ 362954 h 1345234"/>
                <a:gd name="connsiteX28" fmla="*/ 2050979 w 2222374"/>
                <a:gd name="connsiteY28" fmla="*/ 360074 h 1345234"/>
                <a:gd name="connsiteX29" fmla="*/ 2050979 w 2222374"/>
                <a:gd name="connsiteY29" fmla="*/ 357193 h 1345234"/>
                <a:gd name="connsiteX30" fmla="*/ 2052420 w 2222374"/>
                <a:gd name="connsiteY30" fmla="*/ 349991 h 1345234"/>
                <a:gd name="connsiteX31" fmla="*/ 2053860 w 2222374"/>
                <a:gd name="connsiteY31" fmla="*/ 345671 h 1345234"/>
                <a:gd name="connsiteX32" fmla="*/ 2053860 w 2222374"/>
                <a:gd name="connsiteY32" fmla="*/ 344230 h 1345234"/>
                <a:gd name="connsiteX33" fmla="*/ 2055300 w 2222374"/>
                <a:gd name="connsiteY33" fmla="*/ 335588 h 1345234"/>
                <a:gd name="connsiteX34" fmla="*/ 2055300 w 2222374"/>
                <a:gd name="connsiteY34" fmla="*/ 331268 h 1345234"/>
                <a:gd name="connsiteX35" fmla="*/ 2055300 w 2222374"/>
                <a:gd name="connsiteY35" fmla="*/ 329827 h 1345234"/>
                <a:gd name="connsiteX36" fmla="*/ 2055300 w 2222374"/>
                <a:gd name="connsiteY36" fmla="*/ 272216 h 1345234"/>
                <a:gd name="connsiteX37" fmla="*/ 2055300 w 2222374"/>
                <a:gd name="connsiteY37" fmla="*/ 277977 h 1345234"/>
                <a:gd name="connsiteX38" fmla="*/ 2055300 w 2222374"/>
                <a:gd name="connsiteY38" fmla="*/ 280857 h 1345234"/>
                <a:gd name="connsiteX39" fmla="*/ 1961681 w 2222374"/>
                <a:gd name="connsiteY39" fmla="*/ 148350 h 1345234"/>
                <a:gd name="connsiteX40" fmla="*/ 1597287 w 2222374"/>
                <a:gd name="connsiteY40" fmla="*/ 128186 h 1345234"/>
                <a:gd name="connsiteX41" fmla="*/ 1538235 w 2222374"/>
                <a:gd name="connsiteY41" fmla="*/ 217484 h 1345234"/>
                <a:gd name="connsiteX42" fmla="*/ 1538235 w 2222374"/>
                <a:gd name="connsiteY42" fmla="*/ 214604 h 1345234"/>
                <a:gd name="connsiteX43" fmla="*/ 1538235 w 2222374"/>
                <a:gd name="connsiteY43" fmla="*/ 250611 h 1345234"/>
                <a:gd name="connsiteX44" fmla="*/ 1104706 w 2222374"/>
                <a:gd name="connsiteY44" fmla="*/ 0 h 1345234"/>
                <a:gd name="connsiteX45" fmla="*/ 663976 w 2222374"/>
                <a:gd name="connsiteY45" fmla="*/ 256372 h 1345234"/>
                <a:gd name="connsiteX46" fmla="*/ 663976 w 2222374"/>
                <a:gd name="connsiteY46" fmla="*/ 210283 h 1345234"/>
                <a:gd name="connsiteX47" fmla="*/ 663976 w 2222374"/>
                <a:gd name="connsiteY47" fmla="*/ 211723 h 1345234"/>
                <a:gd name="connsiteX48" fmla="*/ 603483 w 2222374"/>
                <a:gd name="connsiteY48" fmla="*/ 120985 h 1345234"/>
                <a:gd name="connsiteX49" fmla="*/ 239089 w 2222374"/>
                <a:gd name="connsiteY49" fmla="*/ 141149 h 1345234"/>
                <a:gd name="connsiteX50" fmla="*/ 146910 w 2222374"/>
                <a:gd name="connsiteY50" fmla="*/ 265014 h 1345234"/>
                <a:gd name="connsiteX51" fmla="*/ 146910 w 2222374"/>
                <a:gd name="connsiteY51" fmla="*/ 265014 h 1345234"/>
                <a:gd name="connsiteX52" fmla="*/ 146910 w 2222374"/>
                <a:gd name="connsiteY52" fmla="*/ 322626 h 1345234"/>
                <a:gd name="connsiteX53" fmla="*/ 207402 w 2222374"/>
                <a:gd name="connsiteY53" fmla="*/ 410484 h 1345234"/>
                <a:gd name="connsiteX54" fmla="*/ 230447 w 2222374"/>
                <a:gd name="connsiteY54" fmla="*/ 422006 h 1345234"/>
                <a:gd name="connsiteX55" fmla="*/ 233328 w 2222374"/>
                <a:gd name="connsiteY55" fmla="*/ 423447 h 1345234"/>
                <a:gd name="connsiteX56" fmla="*/ 234768 w 2222374"/>
                <a:gd name="connsiteY56" fmla="*/ 424887 h 1345234"/>
                <a:gd name="connsiteX57" fmla="*/ 259253 w 2222374"/>
                <a:gd name="connsiteY57" fmla="*/ 433529 h 1345234"/>
                <a:gd name="connsiteX58" fmla="*/ 259253 w 2222374"/>
                <a:gd name="connsiteY58" fmla="*/ 433529 h 1345234"/>
                <a:gd name="connsiteX59" fmla="*/ 260693 w 2222374"/>
                <a:gd name="connsiteY59" fmla="*/ 433529 h 1345234"/>
                <a:gd name="connsiteX60" fmla="*/ 280857 w 2222374"/>
                <a:gd name="connsiteY60" fmla="*/ 437849 h 1345234"/>
                <a:gd name="connsiteX61" fmla="*/ 286619 w 2222374"/>
                <a:gd name="connsiteY61" fmla="*/ 439290 h 1345234"/>
                <a:gd name="connsiteX62" fmla="*/ 293820 w 2222374"/>
                <a:gd name="connsiteY62" fmla="*/ 440730 h 1345234"/>
                <a:gd name="connsiteX63" fmla="*/ 302462 w 2222374"/>
                <a:gd name="connsiteY63" fmla="*/ 442170 h 1345234"/>
                <a:gd name="connsiteX64" fmla="*/ 318305 w 2222374"/>
                <a:gd name="connsiteY64" fmla="*/ 443611 h 1345234"/>
                <a:gd name="connsiteX65" fmla="*/ 322626 w 2222374"/>
                <a:gd name="connsiteY65" fmla="*/ 443611 h 1345234"/>
                <a:gd name="connsiteX66" fmla="*/ 324066 w 2222374"/>
                <a:gd name="connsiteY66" fmla="*/ 443611 h 1345234"/>
                <a:gd name="connsiteX67" fmla="*/ 338469 w 2222374"/>
                <a:gd name="connsiteY67" fmla="*/ 445051 h 1345234"/>
                <a:gd name="connsiteX68" fmla="*/ 0 w 2222374"/>
                <a:gd name="connsiteY68" fmla="*/ 643812 h 1345234"/>
                <a:gd name="connsiteX69" fmla="*/ 0 w 2222374"/>
                <a:gd name="connsiteY69" fmla="*/ 701423 h 1345234"/>
                <a:gd name="connsiteX70" fmla="*/ 456573 w 2222374"/>
                <a:gd name="connsiteY70" fmla="*/ 964997 h 1345234"/>
                <a:gd name="connsiteX71" fmla="*/ 456573 w 2222374"/>
                <a:gd name="connsiteY71" fmla="*/ 907386 h 1345234"/>
                <a:gd name="connsiteX72" fmla="*/ 446491 w 2222374"/>
                <a:gd name="connsiteY72" fmla="*/ 884341 h 1345234"/>
                <a:gd name="connsiteX73" fmla="*/ 447932 w 2222374"/>
                <a:gd name="connsiteY73" fmla="*/ 881460 h 1345234"/>
                <a:gd name="connsiteX74" fmla="*/ 450812 w 2222374"/>
                <a:gd name="connsiteY74" fmla="*/ 874259 h 1345234"/>
                <a:gd name="connsiteX75" fmla="*/ 453693 w 2222374"/>
                <a:gd name="connsiteY75" fmla="*/ 868497 h 1345234"/>
                <a:gd name="connsiteX76" fmla="*/ 458014 w 2222374"/>
                <a:gd name="connsiteY76" fmla="*/ 861296 h 1345234"/>
                <a:gd name="connsiteX77" fmla="*/ 460894 w 2222374"/>
                <a:gd name="connsiteY77" fmla="*/ 856975 h 1345234"/>
                <a:gd name="connsiteX78" fmla="*/ 469536 w 2222374"/>
                <a:gd name="connsiteY78" fmla="*/ 846893 h 1345234"/>
                <a:gd name="connsiteX79" fmla="*/ 472417 w 2222374"/>
                <a:gd name="connsiteY79" fmla="*/ 844013 h 1345234"/>
                <a:gd name="connsiteX80" fmla="*/ 478178 w 2222374"/>
                <a:gd name="connsiteY80" fmla="*/ 839692 h 1345234"/>
                <a:gd name="connsiteX81" fmla="*/ 485379 w 2222374"/>
                <a:gd name="connsiteY81" fmla="*/ 833930 h 1345234"/>
                <a:gd name="connsiteX82" fmla="*/ 491140 w 2222374"/>
                <a:gd name="connsiteY82" fmla="*/ 829610 h 1345234"/>
                <a:gd name="connsiteX83" fmla="*/ 499782 w 2222374"/>
                <a:gd name="connsiteY83" fmla="*/ 823848 h 1345234"/>
                <a:gd name="connsiteX84" fmla="*/ 519946 w 2222374"/>
                <a:gd name="connsiteY84" fmla="*/ 813766 h 1345234"/>
                <a:gd name="connsiteX85" fmla="*/ 527148 w 2222374"/>
                <a:gd name="connsiteY85" fmla="*/ 810886 h 1345234"/>
                <a:gd name="connsiteX86" fmla="*/ 541551 w 2222374"/>
                <a:gd name="connsiteY86" fmla="*/ 805125 h 1345234"/>
                <a:gd name="connsiteX87" fmla="*/ 553073 w 2222374"/>
                <a:gd name="connsiteY87" fmla="*/ 802244 h 1345234"/>
                <a:gd name="connsiteX88" fmla="*/ 560275 w 2222374"/>
                <a:gd name="connsiteY88" fmla="*/ 799363 h 1345234"/>
                <a:gd name="connsiteX89" fmla="*/ 574678 w 2222374"/>
                <a:gd name="connsiteY89" fmla="*/ 796483 h 1345234"/>
                <a:gd name="connsiteX90" fmla="*/ 581879 w 2222374"/>
                <a:gd name="connsiteY90" fmla="*/ 795042 h 1345234"/>
                <a:gd name="connsiteX91" fmla="*/ 587640 w 2222374"/>
                <a:gd name="connsiteY91" fmla="*/ 793602 h 1345234"/>
                <a:gd name="connsiteX92" fmla="*/ 607804 w 2222374"/>
                <a:gd name="connsiteY92" fmla="*/ 790722 h 1345234"/>
                <a:gd name="connsiteX93" fmla="*/ 617886 w 2222374"/>
                <a:gd name="connsiteY93" fmla="*/ 789281 h 1345234"/>
                <a:gd name="connsiteX94" fmla="*/ 632289 w 2222374"/>
                <a:gd name="connsiteY94" fmla="*/ 787841 h 1345234"/>
                <a:gd name="connsiteX95" fmla="*/ 643812 w 2222374"/>
                <a:gd name="connsiteY95" fmla="*/ 787841 h 1345234"/>
                <a:gd name="connsiteX96" fmla="*/ 656774 w 2222374"/>
                <a:gd name="connsiteY96" fmla="*/ 787841 h 1345234"/>
                <a:gd name="connsiteX97" fmla="*/ 668297 w 2222374"/>
                <a:gd name="connsiteY97" fmla="*/ 787841 h 1345234"/>
                <a:gd name="connsiteX98" fmla="*/ 681259 w 2222374"/>
                <a:gd name="connsiteY98" fmla="*/ 789281 h 1345234"/>
                <a:gd name="connsiteX99" fmla="*/ 692782 w 2222374"/>
                <a:gd name="connsiteY99" fmla="*/ 790722 h 1345234"/>
                <a:gd name="connsiteX100" fmla="*/ 707185 w 2222374"/>
                <a:gd name="connsiteY100" fmla="*/ 792162 h 1345234"/>
                <a:gd name="connsiteX101" fmla="*/ 718707 w 2222374"/>
                <a:gd name="connsiteY101" fmla="*/ 793602 h 1345234"/>
                <a:gd name="connsiteX102" fmla="*/ 737431 w 2222374"/>
                <a:gd name="connsiteY102" fmla="*/ 796483 h 1345234"/>
                <a:gd name="connsiteX103" fmla="*/ 746073 w 2222374"/>
                <a:gd name="connsiteY103" fmla="*/ 797923 h 1345234"/>
                <a:gd name="connsiteX104" fmla="*/ 774878 w 2222374"/>
                <a:gd name="connsiteY104" fmla="*/ 805125 h 1345234"/>
                <a:gd name="connsiteX105" fmla="*/ 796483 w 2222374"/>
                <a:gd name="connsiteY105" fmla="*/ 812326 h 1345234"/>
                <a:gd name="connsiteX106" fmla="*/ 800804 w 2222374"/>
                <a:gd name="connsiteY106" fmla="*/ 813766 h 1345234"/>
                <a:gd name="connsiteX107" fmla="*/ 818087 w 2222374"/>
                <a:gd name="connsiteY107" fmla="*/ 819528 h 1345234"/>
                <a:gd name="connsiteX108" fmla="*/ 833931 w 2222374"/>
                <a:gd name="connsiteY108" fmla="*/ 826729 h 1345234"/>
                <a:gd name="connsiteX109" fmla="*/ 841132 w 2222374"/>
                <a:gd name="connsiteY109" fmla="*/ 829610 h 1345234"/>
                <a:gd name="connsiteX110" fmla="*/ 864177 w 2222374"/>
                <a:gd name="connsiteY110" fmla="*/ 841132 h 1345234"/>
                <a:gd name="connsiteX111" fmla="*/ 953475 w 2222374"/>
                <a:gd name="connsiteY111" fmla="*/ 936191 h 1345234"/>
                <a:gd name="connsiteX112" fmla="*/ 900184 w 2222374"/>
                <a:gd name="connsiteY112" fmla="*/ 993803 h 1345234"/>
                <a:gd name="connsiteX113" fmla="*/ 659655 w 2222374"/>
                <a:gd name="connsiteY113" fmla="*/ 1019728 h 1345234"/>
                <a:gd name="connsiteX114" fmla="*/ 659655 w 2222374"/>
                <a:gd name="connsiteY114" fmla="*/ 1077340 h 1345234"/>
                <a:gd name="connsiteX115" fmla="*/ 1114788 w 2222374"/>
                <a:gd name="connsiteY115" fmla="*/ 1345235 h 1345234"/>
                <a:gd name="connsiteX116" fmla="*/ 1546876 w 2222374"/>
                <a:gd name="connsiteY116" fmla="*/ 1094624 h 1345234"/>
                <a:gd name="connsiteX117" fmla="*/ 1546876 w 2222374"/>
                <a:gd name="connsiteY117" fmla="*/ 1129191 h 1345234"/>
                <a:gd name="connsiteX118" fmla="*/ 1607369 w 2222374"/>
                <a:gd name="connsiteY118" fmla="*/ 1217049 h 1345234"/>
                <a:gd name="connsiteX119" fmla="*/ 1623212 w 2222374"/>
                <a:gd name="connsiteY119" fmla="*/ 1225691 h 1345234"/>
                <a:gd name="connsiteX120" fmla="*/ 1628973 w 2222374"/>
                <a:gd name="connsiteY120" fmla="*/ 1228571 h 1345234"/>
                <a:gd name="connsiteX121" fmla="*/ 1636175 w 2222374"/>
                <a:gd name="connsiteY121" fmla="*/ 1231452 h 1345234"/>
                <a:gd name="connsiteX122" fmla="*/ 1640496 w 2222374"/>
                <a:gd name="connsiteY122" fmla="*/ 1232892 h 1345234"/>
                <a:gd name="connsiteX123" fmla="*/ 1654898 w 2222374"/>
                <a:gd name="connsiteY123" fmla="*/ 1237213 h 1345234"/>
                <a:gd name="connsiteX124" fmla="*/ 1660660 w 2222374"/>
                <a:gd name="connsiteY124" fmla="*/ 1238653 h 1345234"/>
                <a:gd name="connsiteX125" fmla="*/ 1663540 w 2222374"/>
                <a:gd name="connsiteY125" fmla="*/ 1240094 h 1345234"/>
                <a:gd name="connsiteX126" fmla="*/ 1675063 w 2222374"/>
                <a:gd name="connsiteY126" fmla="*/ 1242974 h 1345234"/>
                <a:gd name="connsiteX127" fmla="*/ 1682264 w 2222374"/>
                <a:gd name="connsiteY127" fmla="*/ 1244414 h 1345234"/>
                <a:gd name="connsiteX128" fmla="*/ 1685145 w 2222374"/>
                <a:gd name="connsiteY128" fmla="*/ 1244414 h 1345234"/>
                <a:gd name="connsiteX129" fmla="*/ 1695227 w 2222374"/>
                <a:gd name="connsiteY129" fmla="*/ 1245855 h 1345234"/>
                <a:gd name="connsiteX130" fmla="*/ 1703868 w 2222374"/>
                <a:gd name="connsiteY130" fmla="*/ 1247295 h 1345234"/>
                <a:gd name="connsiteX131" fmla="*/ 1708189 w 2222374"/>
                <a:gd name="connsiteY131" fmla="*/ 1247295 h 1345234"/>
                <a:gd name="connsiteX132" fmla="*/ 1718271 w 2222374"/>
                <a:gd name="connsiteY132" fmla="*/ 1248735 h 1345234"/>
                <a:gd name="connsiteX133" fmla="*/ 1725473 w 2222374"/>
                <a:gd name="connsiteY133" fmla="*/ 1250176 h 1345234"/>
                <a:gd name="connsiteX134" fmla="*/ 1729794 w 2222374"/>
                <a:gd name="connsiteY134" fmla="*/ 1250176 h 1345234"/>
                <a:gd name="connsiteX135" fmla="*/ 1741316 w 2222374"/>
                <a:gd name="connsiteY135" fmla="*/ 1250176 h 1345234"/>
                <a:gd name="connsiteX136" fmla="*/ 1748518 w 2222374"/>
                <a:gd name="connsiteY136" fmla="*/ 1250176 h 1345234"/>
                <a:gd name="connsiteX137" fmla="*/ 1752839 w 2222374"/>
                <a:gd name="connsiteY137" fmla="*/ 1250176 h 1345234"/>
                <a:gd name="connsiteX138" fmla="*/ 1765801 w 2222374"/>
                <a:gd name="connsiteY138" fmla="*/ 1250176 h 1345234"/>
                <a:gd name="connsiteX139" fmla="*/ 1773003 w 2222374"/>
                <a:gd name="connsiteY139" fmla="*/ 1250176 h 1345234"/>
                <a:gd name="connsiteX140" fmla="*/ 1777323 w 2222374"/>
                <a:gd name="connsiteY140" fmla="*/ 1250176 h 1345234"/>
                <a:gd name="connsiteX141" fmla="*/ 1796047 w 2222374"/>
                <a:gd name="connsiteY141" fmla="*/ 1248735 h 1345234"/>
                <a:gd name="connsiteX142" fmla="*/ 1803249 w 2222374"/>
                <a:gd name="connsiteY142" fmla="*/ 1248735 h 1345234"/>
                <a:gd name="connsiteX143" fmla="*/ 1804689 w 2222374"/>
                <a:gd name="connsiteY143" fmla="*/ 1248735 h 1345234"/>
                <a:gd name="connsiteX144" fmla="*/ 1836376 w 2222374"/>
                <a:gd name="connsiteY144" fmla="*/ 1244414 h 1345234"/>
                <a:gd name="connsiteX145" fmla="*/ 1839256 w 2222374"/>
                <a:gd name="connsiteY145" fmla="*/ 1244414 h 1345234"/>
                <a:gd name="connsiteX146" fmla="*/ 1845017 w 2222374"/>
                <a:gd name="connsiteY146" fmla="*/ 1242974 h 1345234"/>
                <a:gd name="connsiteX147" fmla="*/ 1862301 w 2222374"/>
                <a:gd name="connsiteY147" fmla="*/ 1238653 h 1345234"/>
                <a:gd name="connsiteX148" fmla="*/ 1872383 w 2222374"/>
                <a:gd name="connsiteY148" fmla="*/ 1235773 h 1345234"/>
                <a:gd name="connsiteX149" fmla="*/ 1889667 w 2222374"/>
                <a:gd name="connsiteY149" fmla="*/ 1231452 h 1345234"/>
                <a:gd name="connsiteX150" fmla="*/ 1895428 w 2222374"/>
                <a:gd name="connsiteY150" fmla="*/ 1230011 h 1345234"/>
                <a:gd name="connsiteX151" fmla="*/ 1899749 w 2222374"/>
                <a:gd name="connsiteY151" fmla="*/ 1228571 h 1345234"/>
                <a:gd name="connsiteX152" fmla="*/ 1906950 w 2222374"/>
                <a:gd name="connsiteY152" fmla="*/ 1225691 h 1345234"/>
                <a:gd name="connsiteX153" fmla="*/ 1921353 w 2222374"/>
                <a:gd name="connsiteY153" fmla="*/ 1219929 h 1345234"/>
                <a:gd name="connsiteX154" fmla="*/ 1928554 w 2222374"/>
                <a:gd name="connsiteY154" fmla="*/ 1217049 h 1345234"/>
                <a:gd name="connsiteX155" fmla="*/ 1942957 w 2222374"/>
                <a:gd name="connsiteY155" fmla="*/ 1211288 h 1345234"/>
                <a:gd name="connsiteX156" fmla="*/ 1950159 w 2222374"/>
                <a:gd name="connsiteY156" fmla="*/ 1208407 h 1345234"/>
                <a:gd name="connsiteX157" fmla="*/ 1970323 w 2222374"/>
                <a:gd name="connsiteY157" fmla="*/ 1198325 h 1345234"/>
                <a:gd name="connsiteX158" fmla="*/ 1974644 w 2222374"/>
                <a:gd name="connsiteY158" fmla="*/ 1195444 h 1345234"/>
                <a:gd name="connsiteX159" fmla="*/ 1990487 w 2222374"/>
                <a:gd name="connsiteY159" fmla="*/ 1185362 h 1345234"/>
                <a:gd name="connsiteX160" fmla="*/ 1993368 w 2222374"/>
                <a:gd name="connsiteY160" fmla="*/ 1183922 h 1345234"/>
                <a:gd name="connsiteX161" fmla="*/ 2009211 w 2222374"/>
                <a:gd name="connsiteY161" fmla="*/ 1170959 h 1345234"/>
                <a:gd name="connsiteX162" fmla="*/ 2012092 w 2222374"/>
                <a:gd name="connsiteY162" fmla="*/ 1169519 h 1345234"/>
                <a:gd name="connsiteX163" fmla="*/ 2016412 w 2222374"/>
                <a:gd name="connsiteY163" fmla="*/ 1165198 h 1345234"/>
                <a:gd name="connsiteX164" fmla="*/ 2025054 w 2222374"/>
                <a:gd name="connsiteY164" fmla="*/ 1156556 h 1345234"/>
                <a:gd name="connsiteX165" fmla="*/ 2026494 w 2222374"/>
                <a:gd name="connsiteY165" fmla="*/ 1155116 h 1345234"/>
                <a:gd name="connsiteX166" fmla="*/ 2036577 w 2222374"/>
                <a:gd name="connsiteY166" fmla="*/ 1143594 h 1345234"/>
                <a:gd name="connsiteX167" fmla="*/ 2038017 w 2222374"/>
                <a:gd name="connsiteY167" fmla="*/ 1140713 h 1345234"/>
                <a:gd name="connsiteX168" fmla="*/ 2039457 w 2222374"/>
                <a:gd name="connsiteY168" fmla="*/ 1137833 h 1345234"/>
                <a:gd name="connsiteX169" fmla="*/ 2048099 w 2222374"/>
                <a:gd name="connsiteY169" fmla="*/ 1124870 h 1345234"/>
                <a:gd name="connsiteX170" fmla="*/ 2048099 w 2222374"/>
                <a:gd name="connsiteY170" fmla="*/ 1124870 h 1345234"/>
                <a:gd name="connsiteX171" fmla="*/ 2052420 w 2222374"/>
                <a:gd name="connsiteY171" fmla="*/ 1114788 h 1345234"/>
                <a:gd name="connsiteX172" fmla="*/ 2055300 w 2222374"/>
                <a:gd name="connsiteY172" fmla="*/ 1109027 h 1345234"/>
                <a:gd name="connsiteX173" fmla="*/ 2055300 w 2222374"/>
                <a:gd name="connsiteY173" fmla="*/ 1109027 h 1345234"/>
                <a:gd name="connsiteX174" fmla="*/ 2056741 w 2222374"/>
                <a:gd name="connsiteY174" fmla="*/ 1103266 h 1345234"/>
                <a:gd name="connsiteX175" fmla="*/ 2059621 w 2222374"/>
                <a:gd name="connsiteY175" fmla="*/ 1093183 h 1345234"/>
                <a:gd name="connsiteX176" fmla="*/ 2059621 w 2222374"/>
                <a:gd name="connsiteY176" fmla="*/ 1093183 h 1345234"/>
                <a:gd name="connsiteX177" fmla="*/ 2059621 w 2222374"/>
                <a:gd name="connsiteY177" fmla="*/ 1087422 h 1345234"/>
                <a:gd name="connsiteX178" fmla="*/ 2061061 w 2222374"/>
                <a:gd name="connsiteY178" fmla="*/ 1078781 h 1345234"/>
                <a:gd name="connsiteX179" fmla="*/ 2061061 w 2222374"/>
                <a:gd name="connsiteY179" fmla="*/ 1075900 h 1345234"/>
                <a:gd name="connsiteX180" fmla="*/ 2061061 w 2222374"/>
                <a:gd name="connsiteY180" fmla="*/ 1018288 h 1345234"/>
                <a:gd name="connsiteX181" fmla="*/ 2061061 w 2222374"/>
                <a:gd name="connsiteY181" fmla="*/ 1022609 h 1345234"/>
                <a:gd name="connsiteX182" fmla="*/ 2002010 w 2222374"/>
                <a:gd name="connsiteY182" fmla="*/ 930430 h 1345234"/>
                <a:gd name="connsiteX183" fmla="*/ 1886786 w 2222374"/>
                <a:gd name="connsiteY183" fmla="*/ 897303 h 1345234"/>
                <a:gd name="connsiteX184" fmla="*/ 2220934 w 2222374"/>
                <a:gd name="connsiteY184" fmla="*/ 702864 h 1345234"/>
                <a:gd name="connsiteX185" fmla="*/ 2222375 w 2222374"/>
                <a:gd name="connsiteY185" fmla="*/ 643812 h 13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2222374" h="1345234">
                  <a:moveTo>
                    <a:pt x="2222375" y="643812"/>
                  </a:moveTo>
                  <a:lnTo>
                    <a:pt x="1885346" y="449372"/>
                  </a:lnTo>
                  <a:cubicBezTo>
                    <a:pt x="1886786" y="449372"/>
                    <a:pt x="1888226" y="449372"/>
                    <a:pt x="1888226" y="449372"/>
                  </a:cubicBezTo>
                  <a:cubicBezTo>
                    <a:pt x="1889667" y="449372"/>
                    <a:pt x="1891107" y="449372"/>
                    <a:pt x="1892547" y="449372"/>
                  </a:cubicBezTo>
                  <a:cubicBezTo>
                    <a:pt x="1896868" y="449372"/>
                    <a:pt x="1902629" y="447931"/>
                    <a:pt x="1906950" y="447931"/>
                  </a:cubicBezTo>
                  <a:cubicBezTo>
                    <a:pt x="1909831" y="447931"/>
                    <a:pt x="1914151" y="446491"/>
                    <a:pt x="1917032" y="446491"/>
                  </a:cubicBezTo>
                  <a:cubicBezTo>
                    <a:pt x="1918472" y="446491"/>
                    <a:pt x="1919913" y="445051"/>
                    <a:pt x="1922793" y="445051"/>
                  </a:cubicBezTo>
                  <a:cubicBezTo>
                    <a:pt x="1925674" y="445051"/>
                    <a:pt x="1927114" y="443611"/>
                    <a:pt x="1929995" y="443611"/>
                  </a:cubicBezTo>
                  <a:cubicBezTo>
                    <a:pt x="1935756" y="442170"/>
                    <a:pt x="1942957" y="440730"/>
                    <a:pt x="1948719" y="439290"/>
                  </a:cubicBezTo>
                  <a:cubicBezTo>
                    <a:pt x="1950159" y="439290"/>
                    <a:pt x="1951599" y="437849"/>
                    <a:pt x="1954480" y="437849"/>
                  </a:cubicBezTo>
                  <a:cubicBezTo>
                    <a:pt x="1954480" y="437849"/>
                    <a:pt x="1955920" y="437849"/>
                    <a:pt x="1955920" y="437849"/>
                  </a:cubicBezTo>
                  <a:cubicBezTo>
                    <a:pt x="1960241" y="436409"/>
                    <a:pt x="1964562" y="434969"/>
                    <a:pt x="1970323" y="432088"/>
                  </a:cubicBezTo>
                  <a:cubicBezTo>
                    <a:pt x="1973204" y="430648"/>
                    <a:pt x="1976084" y="430648"/>
                    <a:pt x="1977525" y="429208"/>
                  </a:cubicBezTo>
                  <a:cubicBezTo>
                    <a:pt x="1984726" y="426327"/>
                    <a:pt x="1991928" y="422006"/>
                    <a:pt x="1999129" y="419126"/>
                  </a:cubicBezTo>
                  <a:cubicBezTo>
                    <a:pt x="2000569" y="419126"/>
                    <a:pt x="2000569" y="417685"/>
                    <a:pt x="2002010" y="417685"/>
                  </a:cubicBezTo>
                  <a:cubicBezTo>
                    <a:pt x="2004890" y="416245"/>
                    <a:pt x="2006330" y="414805"/>
                    <a:pt x="2007771" y="413364"/>
                  </a:cubicBezTo>
                  <a:cubicBezTo>
                    <a:pt x="2009211" y="411924"/>
                    <a:pt x="2012092" y="410484"/>
                    <a:pt x="2013532" y="409044"/>
                  </a:cubicBezTo>
                  <a:cubicBezTo>
                    <a:pt x="2016412" y="407603"/>
                    <a:pt x="2017853" y="406163"/>
                    <a:pt x="2020733" y="403282"/>
                  </a:cubicBezTo>
                  <a:cubicBezTo>
                    <a:pt x="2022174" y="401842"/>
                    <a:pt x="2025054" y="400402"/>
                    <a:pt x="2026494" y="398962"/>
                  </a:cubicBezTo>
                  <a:cubicBezTo>
                    <a:pt x="2026494" y="398962"/>
                    <a:pt x="2026494" y="398962"/>
                    <a:pt x="2026494" y="398962"/>
                  </a:cubicBezTo>
                  <a:cubicBezTo>
                    <a:pt x="2026494" y="398962"/>
                    <a:pt x="2027935" y="397521"/>
                    <a:pt x="2027935" y="397521"/>
                  </a:cubicBezTo>
                  <a:cubicBezTo>
                    <a:pt x="2030815" y="394641"/>
                    <a:pt x="2033696" y="390320"/>
                    <a:pt x="2036577" y="387439"/>
                  </a:cubicBezTo>
                  <a:cubicBezTo>
                    <a:pt x="2036577" y="387439"/>
                    <a:pt x="2038017" y="385999"/>
                    <a:pt x="2038017" y="385999"/>
                  </a:cubicBezTo>
                  <a:cubicBezTo>
                    <a:pt x="2039457" y="384559"/>
                    <a:pt x="2039457" y="384559"/>
                    <a:pt x="2039457" y="383118"/>
                  </a:cubicBezTo>
                  <a:cubicBezTo>
                    <a:pt x="2040897" y="380238"/>
                    <a:pt x="2042338" y="378797"/>
                    <a:pt x="2043778" y="375917"/>
                  </a:cubicBezTo>
                  <a:cubicBezTo>
                    <a:pt x="2043778" y="374477"/>
                    <a:pt x="2045218" y="374477"/>
                    <a:pt x="2045218" y="373036"/>
                  </a:cubicBezTo>
                  <a:cubicBezTo>
                    <a:pt x="2045218" y="371596"/>
                    <a:pt x="2046659" y="371596"/>
                    <a:pt x="2046659" y="370156"/>
                  </a:cubicBezTo>
                  <a:cubicBezTo>
                    <a:pt x="2048099" y="367275"/>
                    <a:pt x="2049539" y="365835"/>
                    <a:pt x="2049539" y="362954"/>
                  </a:cubicBezTo>
                  <a:cubicBezTo>
                    <a:pt x="2049539" y="361514"/>
                    <a:pt x="2050979" y="361514"/>
                    <a:pt x="2050979" y="360074"/>
                  </a:cubicBezTo>
                  <a:cubicBezTo>
                    <a:pt x="2050979" y="360074"/>
                    <a:pt x="2050979" y="358633"/>
                    <a:pt x="2050979" y="357193"/>
                  </a:cubicBezTo>
                  <a:cubicBezTo>
                    <a:pt x="2052420" y="354312"/>
                    <a:pt x="2052420" y="352872"/>
                    <a:pt x="2052420" y="349991"/>
                  </a:cubicBezTo>
                  <a:cubicBezTo>
                    <a:pt x="2052420" y="348551"/>
                    <a:pt x="2053860" y="347111"/>
                    <a:pt x="2053860" y="345671"/>
                  </a:cubicBezTo>
                  <a:cubicBezTo>
                    <a:pt x="2053860" y="345671"/>
                    <a:pt x="2053860" y="344230"/>
                    <a:pt x="2053860" y="344230"/>
                  </a:cubicBezTo>
                  <a:cubicBezTo>
                    <a:pt x="2053860" y="341350"/>
                    <a:pt x="2055300" y="338469"/>
                    <a:pt x="2055300" y="335588"/>
                  </a:cubicBezTo>
                  <a:cubicBezTo>
                    <a:pt x="2055300" y="334148"/>
                    <a:pt x="2055300" y="332708"/>
                    <a:pt x="2055300" y="331268"/>
                  </a:cubicBezTo>
                  <a:cubicBezTo>
                    <a:pt x="2055300" y="331268"/>
                    <a:pt x="2055300" y="329827"/>
                    <a:pt x="2055300" y="329827"/>
                  </a:cubicBezTo>
                  <a:lnTo>
                    <a:pt x="2055300" y="272216"/>
                  </a:lnTo>
                  <a:cubicBezTo>
                    <a:pt x="2055300" y="273656"/>
                    <a:pt x="2055300" y="276537"/>
                    <a:pt x="2055300" y="277977"/>
                  </a:cubicBezTo>
                  <a:cubicBezTo>
                    <a:pt x="2055300" y="279417"/>
                    <a:pt x="2055300" y="279417"/>
                    <a:pt x="2055300" y="280857"/>
                  </a:cubicBezTo>
                  <a:cubicBezTo>
                    <a:pt x="2059621" y="236208"/>
                    <a:pt x="2027935" y="187238"/>
                    <a:pt x="1961681" y="148350"/>
                  </a:cubicBezTo>
                  <a:cubicBezTo>
                    <a:pt x="1850779" y="84977"/>
                    <a:pt x="1688025" y="76335"/>
                    <a:pt x="1597287" y="128186"/>
                  </a:cubicBezTo>
                  <a:cubicBezTo>
                    <a:pt x="1556958" y="151231"/>
                    <a:pt x="1538235" y="182917"/>
                    <a:pt x="1538235" y="217484"/>
                  </a:cubicBezTo>
                  <a:cubicBezTo>
                    <a:pt x="1538235" y="216044"/>
                    <a:pt x="1538235" y="216044"/>
                    <a:pt x="1538235" y="214604"/>
                  </a:cubicBezTo>
                  <a:lnTo>
                    <a:pt x="1538235" y="250611"/>
                  </a:lnTo>
                  <a:lnTo>
                    <a:pt x="1104706" y="0"/>
                  </a:lnTo>
                  <a:lnTo>
                    <a:pt x="663976" y="256372"/>
                  </a:lnTo>
                  <a:lnTo>
                    <a:pt x="663976" y="210283"/>
                  </a:lnTo>
                  <a:cubicBezTo>
                    <a:pt x="663976" y="210283"/>
                    <a:pt x="663976" y="211723"/>
                    <a:pt x="663976" y="211723"/>
                  </a:cubicBezTo>
                  <a:cubicBezTo>
                    <a:pt x="665416" y="177156"/>
                    <a:pt x="645252" y="145470"/>
                    <a:pt x="603483" y="120985"/>
                  </a:cubicBezTo>
                  <a:cubicBezTo>
                    <a:pt x="512745" y="67694"/>
                    <a:pt x="348551" y="77776"/>
                    <a:pt x="239089" y="141149"/>
                  </a:cubicBezTo>
                  <a:cubicBezTo>
                    <a:pt x="177156" y="177156"/>
                    <a:pt x="145470" y="221805"/>
                    <a:pt x="146910" y="265014"/>
                  </a:cubicBezTo>
                  <a:cubicBezTo>
                    <a:pt x="146910" y="265014"/>
                    <a:pt x="146910" y="265014"/>
                    <a:pt x="146910" y="265014"/>
                  </a:cubicBezTo>
                  <a:lnTo>
                    <a:pt x="146910" y="322626"/>
                  </a:lnTo>
                  <a:cubicBezTo>
                    <a:pt x="146910" y="355753"/>
                    <a:pt x="167074" y="387439"/>
                    <a:pt x="207402" y="410484"/>
                  </a:cubicBezTo>
                  <a:cubicBezTo>
                    <a:pt x="214604" y="414805"/>
                    <a:pt x="221805" y="417685"/>
                    <a:pt x="230447" y="422006"/>
                  </a:cubicBezTo>
                  <a:cubicBezTo>
                    <a:pt x="231887" y="422006"/>
                    <a:pt x="231887" y="423447"/>
                    <a:pt x="233328" y="423447"/>
                  </a:cubicBezTo>
                  <a:cubicBezTo>
                    <a:pt x="233328" y="423447"/>
                    <a:pt x="234768" y="423447"/>
                    <a:pt x="234768" y="424887"/>
                  </a:cubicBezTo>
                  <a:cubicBezTo>
                    <a:pt x="241969" y="427767"/>
                    <a:pt x="250611" y="430648"/>
                    <a:pt x="259253" y="433529"/>
                  </a:cubicBezTo>
                  <a:cubicBezTo>
                    <a:pt x="259253" y="433529"/>
                    <a:pt x="259253" y="433529"/>
                    <a:pt x="259253" y="433529"/>
                  </a:cubicBezTo>
                  <a:cubicBezTo>
                    <a:pt x="259253" y="433529"/>
                    <a:pt x="260693" y="433529"/>
                    <a:pt x="260693" y="433529"/>
                  </a:cubicBezTo>
                  <a:cubicBezTo>
                    <a:pt x="267895" y="434969"/>
                    <a:pt x="273656" y="436409"/>
                    <a:pt x="280857" y="437849"/>
                  </a:cubicBezTo>
                  <a:cubicBezTo>
                    <a:pt x="282298" y="437849"/>
                    <a:pt x="285178" y="437849"/>
                    <a:pt x="286619" y="439290"/>
                  </a:cubicBezTo>
                  <a:cubicBezTo>
                    <a:pt x="289499" y="439290"/>
                    <a:pt x="290940" y="440730"/>
                    <a:pt x="293820" y="440730"/>
                  </a:cubicBezTo>
                  <a:cubicBezTo>
                    <a:pt x="296701" y="440730"/>
                    <a:pt x="299581" y="442170"/>
                    <a:pt x="302462" y="442170"/>
                  </a:cubicBezTo>
                  <a:cubicBezTo>
                    <a:pt x="308223" y="443611"/>
                    <a:pt x="312544" y="443611"/>
                    <a:pt x="318305" y="443611"/>
                  </a:cubicBezTo>
                  <a:cubicBezTo>
                    <a:pt x="319745" y="443611"/>
                    <a:pt x="321186" y="443611"/>
                    <a:pt x="322626" y="443611"/>
                  </a:cubicBezTo>
                  <a:cubicBezTo>
                    <a:pt x="322626" y="443611"/>
                    <a:pt x="324066" y="443611"/>
                    <a:pt x="324066" y="443611"/>
                  </a:cubicBezTo>
                  <a:cubicBezTo>
                    <a:pt x="328387" y="443611"/>
                    <a:pt x="334148" y="443611"/>
                    <a:pt x="338469" y="445051"/>
                  </a:cubicBezTo>
                  <a:lnTo>
                    <a:pt x="0" y="643812"/>
                  </a:lnTo>
                  <a:lnTo>
                    <a:pt x="0" y="701423"/>
                  </a:lnTo>
                  <a:lnTo>
                    <a:pt x="456573" y="964997"/>
                  </a:lnTo>
                  <a:lnTo>
                    <a:pt x="456573" y="907386"/>
                  </a:lnTo>
                  <a:cubicBezTo>
                    <a:pt x="452253" y="900184"/>
                    <a:pt x="449372" y="892983"/>
                    <a:pt x="446491" y="884341"/>
                  </a:cubicBezTo>
                  <a:cubicBezTo>
                    <a:pt x="446491" y="882900"/>
                    <a:pt x="447932" y="881460"/>
                    <a:pt x="447932" y="881460"/>
                  </a:cubicBezTo>
                  <a:cubicBezTo>
                    <a:pt x="449372" y="878580"/>
                    <a:pt x="449372" y="877139"/>
                    <a:pt x="450812" y="874259"/>
                  </a:cubicBezTo>
                  <a:cubicBezTo>
                    <a:pt x="452253" y="872819"/>
                    <a:pt x="452253" y="871378"/>
                    <a:pt x="453693" y="868497"/>
                  </a:cubicBezTo>
                  <a:cubicBezTo>
                    <a:pt x="455133" y="865617"/>
                    <a:pt x="456573" y="864177"/>
                    <a:pt x="458014" y="861296"/>
                  </a:cubicBezTo>
                  <a:cubicBezTo>
                    <a:pt x="459454" y="859856"/>
                    <a:pt x="460894" y="858416"/>
                    <a:pt x="460894" y="856975"/>
                  </a:cubicBezTo>
                  <a:cubicBezTo>
                    <a:pt x="463775" y="854094"/>
                    <a:pt x="466655" y="849774"/>
                    <a:pt x="469536" y="846893"/>
                  </a:cubicBezTo>
                  <a:cubicBezTo>
                    <a:pt x="470976" y="845453"/>
                    <a:pt x="470976" y="845453"/>
                    <a:pt x="472417" y="844013"/>
                  </a:cubicBezTo>
                  <a:cubicBezTo>
                    <a:pt x="473857" y="842572"/>
                    <a:pt x="475297" y="841132"/>
                    <a:pt x="478178" y="839692"/>
                  </a:cubicBezTo>
                  <a:cubicBezTo>
                    <a:pt x="481058" y="838251"/>
                    <a:pt x="482499" y="835371"/>
                    <a:pt x="485379" y="833930"/>
                  </a:cubicBezTo>
                  <a:cubicBezTo>
                    <a:pt x="486820" y="832490"/>
                    <a:pt x="489700" y="831050"/>
                    <a:pt x="491140" y="829610"/>
                  </a:cubicBezTo>
                  <a:cubicBezTo>
                    <a:pt x="494021" y="828169"/>
                    <a:pt x="496902" y="825289"/>
                    <a:pt x="499782" y="823848"/>
                  </a:cubicBezTo>
                  <a:cubicBezTo>
                    <a:pt x="505543" y="820968"/>
                    <a:pt x="512745" y="816647"/>
                    <a:pt x="519946" y="813766"/>
                  </a:cubicBezTo>
                  <a:cubicBezTo>
                    <a:pt x="522827" y="812326"/>
                    <a:pt x="524267" y="812326"/>
                    <a:pt x="527148" y="810886"/>
                  </a:cubicBezTo>
                  <a:cubicBezTo>
                    <a:pt x="531469" y="809445"/>
                    <a:pt x="537230" y="806565"/>
                    <a:pt x="541551" y="805125"/>
                  </a:cubicBezTo>
                  <a:cubicBezTo>
                    <a:pt x="545872" y="803684"/>
                    <a:pt x="548752" y="802244"/>
                    <a:pt x="553073" y="802244"/>
                  </a:cubicBezTo>
                  <a:cubicBezTo>
                    <a:pt x="555954" y="800804"/>
                    <a:pt x="558834" y="800804"/>
                    <a:pt x="560275" y="799363"/>
                  </a:cubicBezTo>
                  <a:cubicBezTo>
                    <a:pt x="564595" y="797923"/>
                    <a:pt x="568916" y="797923"/>
                    <a:pt x="574678" y="796483"/>
                  </a:cubicBezTo>
                  <a:cubicBezTo>
                    <a:pt x="577558" y="796483"/>
                    <a:pt x="578998" y="795042"/>
                    <a:pt x="581879" y="795042"/>
                  </a:cubicBezTo>
                  <a:cubicBezTo>
                    <a:pt x="583319" y="795042"/>
                    <a:pt x="586200" y="795042"/>
                    <a:pt x="587640" y="793602"/>
                  </a:cubicBezTo>
                  <a:cubicBezTo>
                    <a:pt x="594842" y="792162"/>
                    <a:pt x="600603" y="792162"/>
                    <a:pt x="607804" y="790722"/>
                  </a:cubicBezTo>
                  <a:cubicBezTo>
                    <a:pt x="610685" y="790722"/>
                    <a:pt x="615006" y="790722"/>
                    <a:pt x="617886" y="789281"/>
                  </a:cubicBezTo>
                  <a:cubicBezTo>
                    <a:pt x="622207" y="789281"/>
                    <a:pt x="627968" y="787841"/>
                    <a:pt x="632289" y="787841"/>
                  </a:cubicBezTo>
                  <a:cubicBezTo>
                    <a:pt x="636610" y="787841"/>
                    <a:pt x="639491" y="787841"/>
                    <a:pt x="643812" y="787841"/>
                  </a:cubicBezTo>
                  <a:cubicBezTo>
                    <a:pt x="648133" y="787841"/>
                    <a:pt x="652453" y="787841"/>
                    <a:pt x="656774" y="787841"/>
                  </a:cubicBezTo>
                  <a:cubicBezTo>
                    <a:pt x="661095" y="787841"/>
                    <a:pt x="663976" y="787841"/>
                    <a:pt x="668297" y="787841"/>
                  </a:cubicBezTo>
                  <a:cubicBezTo>
                    <a:pt x="672618" y="787841"/>
                    <a:pt x="676938" y="787841"/>
                    <a:pt x="681259" y="789281"/>
                  </a:cubicBezTo>
                  <a:cubicBezTo>
                    <a:pt x="685580" y="789281"/>
                    <a:pt x="688461" y="789281"/>
                    <a:pt x="692782" y="790722"/>
                  </a:cubicBezTo>
                  <a:cubicBezTo>
                    <a:pt x="697103" y="790722"/>
                    <a:pt x="702864" y="792162"/>
                    <a:pt x="707185" y="792162"/>
                  </a:cubicBezTo>
                  <a:cubicBezTo>
                    <a:pt x="711506" y="792162"/>
                    <a:pt x="714386" y="793602"/>
                    <a:pt x="718707" y="793602"/>
                  </a:cubicBezTo>
                  <a:cubicBezTo>
                    <a:pt x="724468" y="795042"/>
                    <a:pt x="730229" y="795042"/>
                    <a:pt x="737431" y="796483"/>
                  </a:cubicBezTo>
                  <a:cubicBezTo>
                    <a:pt x="740311" y="796483"/>
                    <a:pt x="743192" y="797923"/>
                    <a:pt x="746073" y="797923"/>
                  </a:cubicBezTo>
                  <a:cubicBezTo>
                    <a:pt x="756155" y="799363"/>
                    <a:pt x="766237" y="802244"/>
                    <a:pt x="774878" y="805125"/>
                  </a:cubicBezTo>
                  <a:cubicBezTo>
                    <a:pt x="782080" y="806565"/>
                    <a:pt x="789281" y="809445"/>
                    <a:pt x="796483" y="812326"/>
                  </a:cubicBezTo>
                  <a:cubicBezTo>
                    <a:pt x="797923" y="812326"/>
                    <a:pt x="799363" y="813766"/>
                    <a:pt x="800804" y="813766"/>
                  </a:cubicBezTo>
                  <a:cubicBezTo>
                    <a:pt x="806565" y="815207"/>
                    <a:pt x="812326" y="818087"/>
                    <a:pt x="818087" y="819528"/>
                  </a:cubicBezTo>
                  <a:cubicBezTo>
                    <a:pt x="823849" y="822408"/>
                    <a:pt x="828169" y="823848"/>
                    <a:pt x="833931" y="826729"/>
                  </a:cubicBezTo>
                  <a:cubicBezTo>
                    <a:pt x="836811" y="828169"/>
                    <a:pt x="839692" y="829610"/>
                    <a:pt x="841132" y="829610"/>
                  </a:cubicBezTo>
                  <a:cubicBezTo>
                    <a:pt x="848334" y="833930"/>
                    <a:pt x="856975" y="836811"/>
                    <a:pt x="864177" y="841132"/>
                  </a:cubicBezTo>
                  <a:cubicBezTo>
                    <a:pt x="911706" y="868497"/>
                    <a:pt x="941953" y="901624"/>
                    <a:pt x="953475" y="936191"/>
                  </a:cubicBezTo>
                  <a:cubicBezTo>
                    <a:pt x="944833" y="957796"/>
                    <a:pt x="927550" y="977960"/>
                    <a:pt x="900184" y="993803"/>
                  </a:cubicBezTo>
                  <a:cubicBezTo>
                    <a:pt x="839692" y="1028370"/>
                    <a:pt x="747513" y="1037012"/>
                    <a:pt x="659655" y="1019728"/>
                  </a:cubicBezTo>
                  <a:lnTo>
                    <a:pt x="659655" y="1077340"/>
                  </a:lnTo>
                  <a:lnTo>
                    <a:pt x="1114788" y="1345235"/>
                  </a:lnTo>
                  <a:lnTo>
                    <a:pt x="1546876" y="1094624"/>
                  </a:lnTo>
                  <a:lnTo>
                    <a:pt x="1546876" y="1129191"/>
                  </a:lnTo>
                  <a:cubicBezTo>
                    <a:pt x="1546876" y="1162317"/>
                    <a:pt x="1567041" y="1194004"/>
                    <a:pt x="1607369" y="1217049"/>
                  </a:cubicBezTo>
                  <a:cubicBezTo>
                    <a:pt x="1613130" y="1219929"/>
                    <a:pt x="1617451" y="1222810"/>
                    <a:pt x="1623212" y="1225691"/>
                  </a:cubicBezTo>
                  <a:cubicBezTo>
                    <a:pt x="1624652" y="1227131"/>
                    <a:pt x="1626093" y="1227131"/>
                    <a:pt x="1628973" y="1228571"/>
                  </a:cubicBezTo>
                  <a:cubicBezTo>
                    <a:pt x="1631854" y="1230011"/>
                    <a:pt x="1633294" y="1230011"/>
                    <a:pt x="1636175" y="1231452"/>
                  </a:cubicBezTo>
                  <a:cubicBezTo>
                    <a:pt x="1637615" y="1231452"/>
                    <a:pt x="1639055" y="1232892"/>
                    <a:pt x="1640496" y="1232892"/>
                  </a:cubicBezTo>
                  <a:cubicBezTo>
                    <a:pt x="1644816" y="1234332"/>
                    <a:pt x="1650578" y="1235773"/>
                    <a:pt x="1654898" y="1237213"/>
                  </a:cubicBezTo>
                  <a:cubicBezTo>
                    <a:pt x="1656339" y="1237213"/>
                    <a:pt x="1657779" y="1238653"/>
                    <a:pt x="1660660" y="1238653"/>
                  </a:cubicBezTo>
                  <a:cubicBezTo>
                    <a:pt x="1662100" y="1238653"/>
                    <a:pt x="1662100" y="1238653"/>
                    <a:pt x="1663540" y="1240094"/>
                  </a:cubicBezTo>
                  <a:cubicBezTo>
                    <a:pt x="1667861" y="1241534"/>
                    <a:pt x="1670742" y="1241534"/>
                    <a:pt x="1675063" y="1242974"/>
                  </a:cubicBezTo>
                  <a:cubicBezTo>
                    <a:pt x="1677943" y="1242974"/>
                    <a:pt x="1680824" y="1244414"/>
                    <a:pt x="1682264" y="1244414"/>
                  </a:cubicBezTo>
                  <a:cubicBezTo>
                    <a:pt x="1683704" y="1244414"/>
                    <a:pt x="1683704" y="1244414"/>
                    <a:pt x="1685145" y="1244414"/>
                  </a:cubicBezTo>
                  <a:cubicBezTo>
                    <a:pt x="1688025" y="1244414"/>
                    <a:pt x="1692346" y="1245855"/>
                    <a:pt x="1695227" y="1245855"/>
                  </a:cubicBezTo>
                  <a:cubicBezTo>
                    <a:pt x="1698107" y="1245855"/>
                    <a:pt x="1700988" y="1247295"/>
                    <a:pt x="1703868" y="1247295"/>
                  </a:cubicBezTo>
                  <a:cubicBezTo>
                    <a:pt x="1705309" y="1247295"/>
                    <a:pt x="1706749" y="1247295"/>
                    <a:pt x="1708189" y="1247295"/>
                  </a:cubicBezTo>
                  <a:cubicBezTo>
                    <a:pt x="1711070" y="1247295"/>
                    <a:pt x="1715391" y="1248735"/>
                    <a:pt x="1718271" y="1248735"/>
                  </a:cubicBezTo>
                  <a:cubicBezTo>
                    <a:pt x="1721152" y="1248735"/>
                    <a:pt x="1724033" y="1248735"/>
                    <a:pt x="1725473" y="1250176"/>
                  </a:cubicBezTo>
                  <a:cubicBezTo>
                    <a:pt x="1726913" y="1250176"/>
                    <a:pt x="1728354" y="1250176"/>
                    <a:pt x="1729794" y="1250176"/>
                  </a:cubicBezTo>
                  <a:cubicBezTo>
                    <a:pt x="1734115" y="1250176"/>
                    <a:pt x="1736995" y="1250176"/>
                    <a:pt x="1741316" y="1250176"/>
                  </a:cubicBezTo>
                  <a:cubicBezTo>
                    <a:pt x="1744197" y="1250176"/>
                    <a:pt x="1745637" y="1250176"/>
                    <a:pt x="1748518" y="1250176"/>
                  </a:cubicBezTo>
                  <a:cubicBezTo>
                    <a:pt x="1749958" y="1250176"/>
                    <a:pt x="1751398" y="1250176"/>
                    <a:pt x="1752839" y="1250176"/>
                  </a:cubicBezTo>
                  <a:cubicBezTo>
                    <a:pt x="1757159" y="1250176"/>
                    <a:pt x="1761480" y="1250176"/>
                    <a:pt x="1765801" y="1250176"/>
                  </a:cubicBezTo>
                  <a:cubicBezTo>
                    <a:pt x="1768682" y="1250176"/>
                    <a:pt x="1770122" y="1250176"/>
                    <a:pt x="1773003" y="1250176"/>
                  </a:cubicBezTo>
                  <a:cubicBezTo>
                    <a:pt x="1774443" y="1250176"/>
                    <a:pt x="1775883" y="1250176"/>
                    <a:pt x="1777323" y="1250176"/>
                  </a:cubicBezTo>
                  <a:cubicBezTo>
                    <a:pt x="1783085" y="1250176"/>
                    <a:pt x="1790286" y="1248735"/>
                    <a:pt x="1796047" y="1248735"/>
                  </a:cubicBezTo>
                  <a:cubicBezTo>
                    <a:pt x="1798928" y="1248735"/>
                    <a:pt x="1800368" y="1248735"/>
                    <a:pt x="1803249" y="1248735"/>
                  </a:cubicBezTo>
                  <a:cubicBezTo>
                    <a:pt x="1803249" y="1248735"/>
                    <a:pt x="1804689" y="1248735"/>
                    <a:pt x="1804689" y="1248735"/>
                  </a:cubicBezTo>
                  <a:cubicBezTo>
                    <a:pt x="1814771" y="1247295"/>
                    <a:pt x="1826294" y="1245855"/>
                    <a:pt x="1836376" y="1244414"/>
                  </a:cubicBezTo>
                  <a:cubicBezTo>
                    <a:pt x="1837816" y="1244414"/>
                    <a:pt x="1837816" y="1244414"/>
                    <a:pt x="1839256" y="1244414"/>
                  </a:cubicBezTo>
                  <a:cubicBezTo>
                    <a:pt x="1842137" y="1244414"/>
                    <a:pt x="1843577" y="1242974"/>
                    <a:pt x="1845017" y="1242974"/>
                  </a:cubicBezTo>
                  <a:cubicBezTo>
                    <a:pt x="1850779" y="1241534"/>
                    <a:pt x="1856540" y="1240094"/>
                    <a:pt x="1862301" y="1238653"/>
                  </a:cubicBezTo>
                  <a:cubicBezTo>
                    <a:pt x="1865182" y="1237213"/>
                    <a:pt x="1869502" y="1237213"/>
                    <a:pt x="1872383" y="1235773"/>
                  </a:cubicBezTo>
                  <a:cubicBezTo>
                    <a:pt x="1878144" y="1234332"/>
                    <a:pt x="1883905" y="1232892"/>
                    <a:pt x="1889667" y="1231452"/>
                  </a:cubicBezTo>
                  <a:cubicBezTo>
                    <a:pt x="1891107" y="1231452"/>
                    <a:pt x="1893987" y="1230011"/>
                    <a:pt x="1895428" y="1230011"/>
                  </a:cubicBezTo>
                  <a:cubicBezTo>
                    <a:pt x="1896868" y="1230011"/>
                    <a:pt x="1898308" y="1228571"/>
                    <a:pt x="1899749" y="1228571"/>
                  </a:cubicBezTo>
                  <a:cubicBezTo>
                    <a:pt x="1902629" y="1227131"/>
                    <a:pt x="1905510" y="1227131"/>
                    <a:pt x="1906950" y="1225691"/>
                  </a:cubicBezTo>
                  <a:cubicBezTo>
                    <a:pt x="1911271" y="1224250"/>
                    <a:pt x="1915592" y="1222810"/>
                    <a:pt x="1921353" y="1219929"/>
                  </a:cubicBezTo>
                  <a:cubicBezTo>
                    <a:pt x="1924233" y="1218489"/>
                    <a:pt x="1927114" y="1218489"/>
                    <a:pt x="1928554" y="1217049"/>
                  </a:cubicBezTo>
                  <a:cubicBezTo>
                    <a:pt x="1932875" y="1215609"/>
                    <a:pt x="1938636" y="1212728"/>
                    <a:pt x="1942957" y="1211288"/>
                  </a:cubicBezTo>
                  <a:cubicBezTo>
                    <a:pt x="1945838" y="1209847"/>
                    <a:pt x="1947278" y="1209847"/>
                    <a:pt x="1950159" y="1208407"/>
                  </a:cubicBezTo>
                  <a:cubicBezTo>
                    <a:pt x="1957360" y="1205526"/>
                    <a:pt x="1963122" y="1201206"/>
                    <a:pt x="1970323" y="1198325"/>
                  </a:cubicBezTo>
                  <a:cubicBezTo>
                    <a:pt x="1971763" y="1196885"/>
                    <a:pt x="1973204" y="1196885"/>
                    <a:pt x="1974644" y="1195444"/>
                  </a:cubicBezTo>
                  <a:cubicBezTo>
                    <a:pt x="1980405" y="1192564"/>
                    <a:pt x="1984726" y="1188243"/>
                    <a:pt x="1990487" y="1185362"/>
                  </a:cubicBezTo>
                  <a:cubicBezTo>
                    <a:pt x="1991928" y="1185362"/>
                    <a:pt x="1991928" y="1183922"/>
                    <a:pt x="1993368" y="1183922"/>
                  </a:cubicBezTo>
                  <a:cubicBezTo>
                    <a:pt x="1999129" y="1179601"/>
                    <a:pt x="2004890" y="1175280"/>
                    <a:pt x="2009211" y="1170959"/>
                  </a:cubicBezTo>
                  <a:cubicBezTo>
                    <a:pt x="2010651" y="1170959"/>
                    <a:pt x="2010651" y="1169519"/>
                    <a:pt x="2012092" y="1169519"/>
                  </a:cubicBezTo>
                  <a:cubicBezTo>
                    <a:pt x="2013532" y="1168079"/>
                    <a:pt x="2014972" y="1166639"/>
                    <a:pt x="2016412" y="1165198"/>
                  </a:cubicBezTo>
                  <a:cubicBezTo>
                    <a:pt x="2019293" y="1162317"/>
                    <a:pt x="2022174" y="1159437"/>
                    <a:pt x="2025054" y="1156556"/>
                  </a:cubicBezTo>
                  <a:cubicBezTo>
                    <a:pt x="2025054" y="1156556"/>
                    <a:pt x="2026494" y="1155116"/>
                    <a:pt x="2026494" y="1155116"/>
                  </a:cubicBezTo>
                  <a:cubicBezTo>
                    <a:pt x="2029375" y="1150795"/>
                    <a:pt x="2033696" y="1147915"/>
                    <a:pt x="2036577" y="1143594"/>
                  </a:cubicBezTo>
                  <a:cubicBezTo>
                    <a:pt x="2036577" y="1142153"/>
                    <a:pt x="2038017" y="1142153"/>
                    <a:pt x="2038017" y="1140713"/>
                  </a:cubicBezTo>
                  <a:cubicBezTo>
                    <a:pt x="2038017" y="1139273"/>
                    <a:pt x="2039457" y="1139273"/>
                    <a:pt x="2039457" y="1137833"/>
                  </a:cubicBezTo>
                  <a:cubicBezTo>
                    <a:pt x="2042338" y="1133512"/>
                    <a:pt x="2045218" y="1129191"/>
                    <a:pt x="2048099" y="1124870"/>
                  </a:cubicBezTo>
                  <a:cubicBezTo>
                    <a:pt x="2048099" y="1124870"/>
                    <a:pt x="2048099" y="1124870"/>
                    <a:pt x="2048099" y="1124870"/>
                  </a:cubicBezTo>
                  <a:cubicBezTo>
                    <a:pt x="2049539" y="1121989"/>
                    <a:pt x="2050979" y="1117669"/>
                    <a:pt x="2052420" y="1114788"/>
                  </a:cubicBezTo>
                  <a:cubicBezTo>
                    <a:pt x="2053860" y="1113348"/>
                    <a:pt x="2053860" y="1110467"/>
                    <a:pt x="2055300" y="1109027"/>
                  </a:cubicBezTo>
                  <a:cubicBezTo>
                    <a:pt x="2055300" y="1109027"/>
                    <a:pt x="2055300" y="1109027"/>
                    <a:pt x="2055300" y="1109027"/>
                  </a:cubicBezTo>
                  <a:cubicBezTo>
                    <a:pt x="2055300" y="1107586"/>
                    <a:pt x="2056741" y="1104706"/>
                    <a:pt x="2056741" y="1103266"/>
                  </a:cubicBezTo>
                  <a:cubicBezTo>
                    <a:pt x="2058181" y="1100385"/>
                    <a:pt x="2058181" y="1097504"/>
                    <a:pt x="2059621" y="1093183"/>
                  </a:cubicBezTo>
                  <a:cubicBezTo>
                    <a:pt x="2059621" y="1093183"/>
                    <a:pt x="2059621" y="1093183"/>
                    <a:pt x="2059621" y="1093183"/>
                  </a:cubicBezTo>
                  <a:cubicBezTo>
                    <a:pt x="2059621" y="1091743"/>
                    <a:pt x="2059621" y="1088863"/>
                    <a:pt x="2059621" y="1087422"/>
                  </a:cubicBezTo>
                  <a:cubicBezTo>
                    <a:pt x="2059621" y="1084542"/>
                    <a:pt x="2061061" y="1081661"/>
                    <a:pt x="2061061" y="1078781"/>
                  </a:cubicBezTo>
                  <a:cubicBezTo>
                    <a:pt x="2061061" y="1077340"/>
                    <a:pt x="2061061" y="1077340"/>
                    <a:pt x="2061061" y="1075900"/>
                  </a:cubicBezTo>
                  <a:lnTo>
                    <a:pt x="2061061" y="1018288"/>
                  </a:lnTo>
                  <a:cubicBezTo>
                    <a:pt x="2061061" y="1019728"/>
                    <a:pt x="2061061" y="1021169"/>
                    <a:pt x="2061061" y="1022609"/>
                  </a:cubicBezTo>
                  <a:cubicBezTo>
                    <a:pt x="2062502" y="988042"/>
                    <a:pt x="2043778" y="954915"/>
                    <a:pt x="2002010" y="930430"/>
                  </a:cubicBezTo>
                  <a:cubicBezTo>
                    <a:pt x="1970323" y="911706"/>
                    <a:pt x="1929995" y="901624"/>
                    <a:pt x="1886786" y="897303"/>
                  </a:cubicBezTo>
                  <a:lnTo>
                    <a:pt x="2220934" y="702864"/>
                  </a:lnTo>
                  <a:lnTo>
                    <a:pt x="2222375" y="643812"/>
                  </a:lnTo>
                  <a:close/>
                </a:path>
              </a:pathLst>
            </a:custGeom>
            <a:solidFill>
              <a:schemeClr val="bg1">
                <a:lumMod val="65000"/>
                <a:alpha val="32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4" name="Graphic 6">
              <a:extLst>
                <a:ext uri="{FF2B5EF4-FFF2-40B4-BE49-F238E27FC236}">
                  <a16:creationId xmlns:a16="http://schemas.microsoft.com/office/drawing/2014/main" id="{D0FFCE96-F4B0-4184-A93A-57FDB2EB10A4}"/>
                </a:ext>
              </a:extLst>
            </p:cNvPr>
            <p:cNvGrpSpPr/>
            <p:nvPr/>
          </p:nvGrpSpPr>
          <p:grpSpPr>
            <a:xfrm>
              <a:off x="4606242" y="4157975"/>
              <a:ext cx="1027868" cy="735547"/>
              <a:chOff x="6243720" y="3242841"/>
              <a:chExt cx="1523111" cy="1089942"/>
            </a:xfrm>
            <a:solidFill>
              <a:schemeClr val="bg1">
                <a:lumMod val="95000"/>
              </a:schemeClr>
            </a:solidFill>
          </p:grpSpPr>
          <p:sp>
            <p:nvSpPr>
              <p:cNvPr id="257" name="Forma livre: Forma 114">
                <a:extLst>
                  <a:ext uri="{FF2B5EF4-FFF2-40B4-BE49-F238E27FC236}">
                    <a16:creationId xmlns:a16="http://schemas.microsoft.com/office/drawing/2014/main" id="{4022D36B-628B-447F-A4F0-D57E3E3F0B32}"/>
                  </a:ext>
                </a:extLst>
              </p:cNvPr>
              <p:cNvSpPr/>
              <p:nvPr/>
            </p:nvSpPr>
            <p:spPr>
              <a:xfrm>
                <a:off x="6243720" y="3242841"/>
                <a:ext cx="1523111" cy="883980"/>
              </a:xfrm>
              <a:custGeom>
                <a:avLst/>
                <a:gdLst>
                  <a:gd name="connsiteX0" fmla="*/ 1511229 w 1523111"/>
                  <a:gd name="connsiteY0" fmla="*/ 462695 h 883980"/>
                  <a:gd name="connsiteX1" fmla="*/ 804044 w 1523111"/>
                  <a:gd name="connsiteY1" fmla="*/ 873179 h 883980"/>
                  <a:gd name="connsiteX2" fmla="*/ 723388 w 1523111"/>
                  <a:gd name="connsiteY2" fmla="*/ 873179 h 883980"/>
                  <a:gd name="connsiteX3" fmla="*/ 11882 w 1523111"/>
                  <a:gd name="connsiteY3" fmla="*/ 462695 h 883980"/>
                  <a:gd name="connsiteX4" fmla="*/ 11882 w 1523111"/>
                  <a:gd name="connsiteY4" fmla="*/ 420926 h 883980"/>
                  <a:gd name="connsiteX5" fmla="*/ 716187 w 1523111"/>
                  <a:gd name="connsiteY5" fmla="*/ 11882 h 883980"/>
                  <a:gd name="connsiteX6" fmla="*/ 801164 w 1523111"/>
                  <a:gd name="connsiteY6" fmla="*/ 11882 h 883980"/>
                  <a:gd name="connsiteX7" fmla="*/ 1511229 w 1523111"/>
                  <a:gd name="connsiteY7" fmla="*/ 420926 h 883980"/>
                  <a:gd name="connsiteX8" fmla="*/ 1511229 w 1523111"/>
                  <a:gd name="connsiteY8" fmla="*/ 462695 h 88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111" h="883980">
                    <a:moveTo>
                      <a:pt x="1511229" y="462695"/>
                    </a:moveTo>
                    <a:lnTo>
                      <a:pt x="804044" y="873179"/>
                    </a:lnTo>
                    <a:cubicBezTo>
                      <a:pt x="779560" y="887581"/>
                      <a:pt x="747873" y="887581"/>
                      <a:pt x="723388" y="87317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9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31008"/>
                      <a:pt x="1527072" y="454053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orma livre: Forma 115">
                <a:extLst>
                  <a:ext uri="{FF2B5EF4-FFF2-40B4-BE49-F238E27FC236}">
                    <a16:creationId xmlns:a16="http://schemas.microsoft.com/office/drawing/2014/main" id="{36E0D307-F534-4C34-B4B4-8F3A92E2BB70}"/>
                  </a:ext>
                </a:extLst>
              </p:cNvPr>
              <p:cNvSpPr/>
              <p:nvPr/>
            </p:nvSpPr>
            <p:spPr>
              <a:xfrm>
                <a:off x="6243720" y="3447363"/>
                <a:ext cx="1523111" cy="885421"/>
              </a:xfrm>
              <a:custGeom>
                <a:avLst/>
                <a:gdLst>
                  <a:gd name="connsiteX0" fmla="*/ 1511229 w 1523111"/>
                  <a:gd name="connsiteY0" fmla="*/ 462695 h 885421"/>
                  <a:gd name="connsiteX1" fmla="*/ 804044 w 1523111"/>
                  <a:gd name="connsiteY1" fmla="*/ 874619 h 885421"/>
                  <a:gd name="connsiteX2" fmla="*/ 723388 w 1523111"/>
                  <a:gd name="connsiteY2" fmla="*/ 874619 h 885421"/>
                  <a:gd name="connsiteX3" fmla="*/ 11882 w 1523111"/>
                  <a:gd name="connsiteY3" fmla="*/ 462695 h 885421"/>
                  <a:gd name="connsiteX4" fmla="*/ 11882 w 1523111"/>
                  <a:gd name="connsiteY4" fmla="*/ 420926 h 885421"/>
                  <a:gd name="connsiteX5" fmla="*/ 716187 w 1523111"/>
                  <a:gd name="connsiteY5" fmla="*/ 11882 h 885421"/>
                  <a:gd name="connsiteX6" fmla="*/ 801164 w 1523111"/>
                  <a:gd name="connsiteY6" fmla="*/ 11882 h 885421"/>
                  <a:gd name="connsiteX7" fmla="*/ 1511229 w 1523111"/>
                  <a:gd name="connsiteY7" fmla="*/ 420926 h 885421"/>
                  <a:gd name="connsiteX8" fmla="*/ 1511229 w 1523111"/>
                  <a:gd name="connsiteY8" fmla="*/ 462695 h 88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111" h="885421">
                    <a:moveTo>
                      <a:pt x="1511229" y="462695"/>
                    </a:moveTo>
                    <a:lnTo>
                      <a:pt x="804044" y="874619"/>
                    </a:lnTo>
                    <a:cubicBezTo>
                      <a:pt x="779560" y="889022"/>
                      <a:pt x="747873" y="889022"/>
                      <a:pt x="723388" y="87461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9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31008"/>
                      <a:pt x="1527072" y="454053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6" name="Graphic 6">
              <a:extLst>
                <a:ext uri="{FF2B5EF4-FFF2-40B4-BE49-F238E27FC236}">
                  <a16:creationId xmlns:a16="http://schemas.microsoft.com/office/drawing/2014/main" id="{E64BA1F3-1254-4238-B628-DE7D36BB616D}"/>
                </a:ext>
              </a:extLst>
            </p:cNvPr>
            <p:cNvGrpSpPr/>
            <p:nvPr/>
          </p:nvGrpSpPr>
          <p:grpSpPr>
            <a:xfrm>
              <a:off x="4369322" y="3752902"/>
              <a:ext cx="1499764" cy="906859"/>
              <a:chOff x="5892648" y="2642599"/>
              <a:chExt cx="2222374" cy="1343794"/>
            </a:xfrm>
            <a:solidFill>
              <a:schemeClr val="accent1"/>
            </a:solidFill>
          </p:grpSpPr>
          <p:sp>
            <p:nvSpPr>
              <p:cNvPr id="245" name="Forma livre: Forma 102">
                <a:extLst>
                  <a:ext uri="{FF2B5EF4-FFF2-40B4-BE49-F238E27FC236}">
                    <a16:creationId xmlns:a16="http://schemas.microsoft.com/office/drawing/2014/main" id="{C76378F9-B378-42C6-8AC1-36BB6279296A}"/>
                  </a:ext>
                </a:extLst>
              </p:cNvPr>
              <p:cNvSpPr/>
              <p:nvPr/>
            </p:nvSpPr>
            <p:spPr>
              <a:xfrm>
                <a:off x="7435203" y="2855762"/>
                <a:ext cx="10082" cy="99380"/>
              </a:xfrm>
              <a:custGeom>
                <a:avLst/>
                <a:gdLst>
                  <a:gd name="connsiteX0" fmla="*/ 10082 w 10082"/>
                  <a:gd name="connsiteY0" fmla="*/ 41769 h 99380"/>
                  <a:gd name="connsiteX1" fmla="*/ 10082 w 10082"/>
                  <a:gd name="connsiteY1" fmla="*/ 99380 h 99380"/>
                  <a:gd name="connsiteX2" fmla="*/ 0 w 10082"/>
                  <a:gd name="connsiteY2" fmla="*/ 57612 h 99380"/>
                  <a:gd name="connsiteX3" fmla="*/ 0 w 10082"/>
                  <a:gd name="connsiteY3" fmla="*/ 0 h 99380"/>
                  <a:gd name="connsiteX4" fmla="*/ 10082 w 10082"/>
                  <a:gd name="connsiteY4" fmla="*/ 41769 h 9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2" h="99380">
                    <a:moveTo>
                      <a:pt x="10082" y="41769"/>
                    </a:moveTo>
                    <a:lnTo>
                      <a:pt x="10082" y="99380"/>
                    </a:lnTo>
                    <a:cubicBezTo>
                      <a:pt x="2881" y="84978"/>
                      <a:pt x="0" y="72015"/>
                      <a:pt x="0" y="57612"/>
                    </a:cubicBezTo>
                    <a:lnTo>
                      <a:pt x="0" y="0"/>
                    </a:lnTo>
                    <a:cubicBezTo>
                      <a:pt x="0" y="12963"/>
                      <a:pt x="2881" y="27366"/>
                      <a:pt x="10082" y="41769"/>
                    </a:cubicBezTo>
                  </a:path>
                </a:pathLst>
              </a:custGeom>
              <a:solidFill>
                <a:srgbClr val="003783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orma livre: Forma 103">
                <a:extLst>
                  <a:ext uri="{FF2B5EF4-FFF2-40B4-BE49-F238E27FC236}">
                    <a16:creationId xmlns:a16="http://schemas.microsoft.com/office/drawing/2014/main" id="{DEE676B6-7550-4C88-9EC1-2EC5C1B138A4}"/>
                  </a:ext>
                </a:extLst>
              </p:cNvPr>
              <p:cNvSpPr/>
              <p:nvPr/>
            </p:nvSpPr>
            <p:spPr>
              <a:xfrm>
                <a:off x="6539340" y="2851441"/>
                <a:ext cx="19669" cy="113783"/>
              </a:xfrm>
              <a:custGeom>
                <a:avLst/>
                <a:gdLst>
                  <a:gd name="connsiteX0" fmla="*/ 18724 w 19669"/>
                  <a:gd name="connsiteY0" fmla="*/ 7201 h 113783"/>
                  <a:gd name="connsiteX1" fmla="*/ 17284 w 19669"/>
                  <a:gd name="connsiteY1" fmla="*/ 15843 h 113783"/>
                  <a:gd name="connsiteX2" fmla="*/ 15843 w 19669"/>
                  <a:gd name="connsiteY2" fmla="*/ 21604 h 113783"/>
                  <a:gd name="connsiteX3" fmla="*/ 12963 w 19669"/>
                  <a:gd name="connsiteY3" fmla="*/ 30246 h 113783"/>
                  <a:gd name="connsiteX4" fmla="*/ 10082 w 19669"/>
                  <a:gd name="connsiteY4" fmla="*/ 36007 h 113783"/>
                  <a:gd name="connsiteX5" fmla="*/ 5761 w 19669"/>
                  <a:gd name="connsiteY5" fmla="*/ 46090 h 113783"/>
                  <a:gd name="connsiteX6" fmla="*/ 0 w 19669"/>
                  <a:gd name="connsiteY6" fmla="*/ 56172 h 113783"/>
                  <a:gd name="connsiteX7" fmla="*/ 0 w 19669"/>
                  <a:gd name="connsiteY7" fmla="*/ 113783 h 113783"/>
                  <a:gd name="connsiteX8" fmla="*/ 4321 w 19669"/>
                  <a:gd name="connsiteY8" fmla="*/ 106582 h 113783"/>
                  <a:gd name="connsiteX9" fmla="*/ 5761 w 19669"/>
                  <a:gd name="connsiteY9" fmla="*/ 103701 h 113783"/>
                  <a:gd name="connsiteX10" fmla="*/ 10082 w 19669"/>
                  <a:gd name="connsiteY10" fmla="*/ 93619 h 113783"/>
                  <a:gd name="connsiteX11" fmla="*/ 11522 w 19669"/>
                  <a:gd name="connsiteY11" fmla="*/ 89298 h 113783"/>
                  <a:gd name="connsiteX12" fmla="*/ 11522 w 19669"/>
                  <a:gd name="connsiteY12" fmla="*/ 87858 h 113783"/>
                  <a:gd name="connsiteX13" fmla="*/ 14403 w 19669"/>
                  <a:gd name="connsiteY13" fmla="*/ 79216 h 113783"/>
                  <a:gd name="connsiteX14" fmla="*/ 15843 w 19669"/>
                  <a:gd name="connsiteY14" fmla="*/ 74895 h 113783"/>
                  <a:gd name="connsiteX15" fmla="*/ 15843 w 19669"/>
                  <a:gd name="connsiteY15" fmla="*/ 73455 h 113783"/>
                  <a:gd name="connsiteX16" fmla="*/ 17284 w 19669"/>
                  <a:gd name="connsiteY16" fmla="*/ 64813 h 113783"/>
                  <a:gd name="connsiteX17" fmla="*/ 17284 w 19669"/>
                  <a:gd name="connsiteY17" fmla="*/ 60493 h 113783"/>
                  <a:gd name="connsiteX18" fmla="*/ 17284 w 19669"/>
                  <a:gd name="connsiteY18" fmla="*/ 57612 h 113783"/>
                  <a:gd name="connsiteX19" fmla="*/ 17284 w 19669"/>
                  <a:gd name="connsiteY19" fmla="*/ 0 h 113783"/>
                  <a:gd name="connsiteX20" fmla="*/ 18724 w 19669"/>
                  <a:gd name="connsiteY20" fmla="*/ 7201 h 11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669" h="113783">
                    <a:moveTo>
                      <a:pt x="18724" y="7201"/>
                    </a:moveTo>
                    <a:cubicBezTo>
                      <a:pt x="18724" y="10082"/>
                      <a:pt x="18724" y="12963"/>
                      <a:pt x="17284" y="15843"/>
                    </a:cubicBezTo>
                    <a:cubicBezTo>
                      <a:pt x="17284" y="17284"/>
                      <a:pt x="15843" y="20164"/>
                      <a:pt x="15843" y="21604"/>
                    </a:cubicBezTo>
                    <a:cubicBezTo>
                      <a:pt x="14403" y="24485"/>
                      <a:pt x="14403" y="27366"/>
                      <a:pt x="12963" y="30246"/>
                    </a:cubicBezTo>
                    <a:cubicBezTo>
                      <a:pt x="12963" y="31687"/>
                      <a:pt x="11522" y="34567"/>
                      <a:pt x="10082" y="36007"/>
                    </a:cubicBezTo>
                    <a:cubicBezTo>
                      <a:pt x="8642" y="38888"/>
                      <a:pt x="7201" y="43209"/>
                      <a:pt x="5761" y="46090"/>
                    </a:cubicBezTo>
                    <a:cubicBezTo>
                      <a:pt x="4321" y="48970"/>
                      <a:pt x="1440" y="53291"/>
                      <a:pt x="0" y="56172"/>
                    </a:cubicBezTo>
                    <a:lnTo>
                      <a:pt x="0" y="113783"/>
                    </a:lnTo>
                    <a:cubicBezTo>
                      <a:pt x="1440" y="110903"/>
                      <a:pt x="2881" y="109462"/>
                      <a:pt x="4321" y="106582"/>
                    </a:cubicBezTo>
                    <a:cubicBezTo>
                      <a:pt x="4321" y="105142"/>
                      <a:pt x="5761" y="105142"/>
                      <a:pt x="5761" y="103701"/>
                    </a:cubicBezTo>
                    <a:cubicBezTo>
                      <a:pt x="7201" y="100821"/>
                      <a:pt x="8642" y="97940"/>
                      <a:pt x="10082" y="93619"/>
                    </a:cubicBezTo>
                    <a:cubicBezTo>
                      <a:pt x="10082" y="92179"/>
                      <a:pt x="11522" y="90739"/>
                      <a:pt x="11522" y="89298"/>
                    </a:cubicBezTo>
                    <a:cubicBezTo>
                      <a:pt x="11522" y="89298"/>
                      <a:pt x="11522" y="87858"/>
                      <a:pt x="11522" y="87858"/>
                    </a:cubicBezTo>
                    <a:cubicBezTo>
                      <a:pt x="12963" y="84978"/>
                      <a:pt x="12963" y="82097"/>
                      <a:pt x="14403" y="79216"/>
                    </a:cubicBezTo>
                    <a:cubicBezTo>
                      <a:pt x="14403" y="77776"/>
                      <a:pt x="15843" y="76336"/>
                      <a:pt x="15843" y="74895"/>
                    </a:cubicBezTo>
                    <a:cubicBezTo>
                      <a:pt x="15843" y="74895"/>
                      <a:pt x="15843" y="73455"/>
                      <a:pt x="15843" y="73455"/>
                    </a:cubicBezTo>
                    <a:cubicBezTo>
                      <a:pt x="15843" y="70575"/>
                      <a:pt x="17284" y="67694"/>
                      <a:pt x="17284" y="64813"/>
                    </a:cubicBezTo>
                    <a:cubicBezTo>
                      <a:pt x="17284" y="63373"/>
                      <a:pt x="17284" y="61933"/>
                      <a:pt x="17284" y="60493"/>
                    </a:cubicBezTo>
                    <a:cubicBezTo>
                      <a:pt x="17284" y="59052"/>
                      <a:pt x="17284" y="59052"/>
                      <a:pt x="17284" y="57612"/>
                    </a:cubicBezTo>
                    <a:lnTo>
                      <a:pt x="17284" y="0"/>
                    </a:lnTo>
                    <a:cubicBezTo>
                      <a:pt x="20164" y="2881"/>
                      <a:pt x="20164" y="4321"/>
                      <a:pt x="18724" y="7201"/>
                    </a:cubicBezTo>
                    <a:close/>
                  </a:path>
                </a:pathLst>
              </a:custGeom>
              <a:solidFill>
                <a:srgbClr val="0046A6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orma livre: Forma 104">
                <a:extLst>
                  <a:ext uri="{FF2B5EF4-FFF2-40B4-BE49-F238E27FC236}">
                    <a16:creationId xmlns:a16="http://schemas.microsoft.com/office/drawing/2014/main" id="{D5B8E5C2-1743-4E87-BBD0-048DCA735FCB}"/>
                  </a:ext>
                </a:extLst>
              </p:cNvPr>
              <p:cNvSpPr/>
              <p:nvPr/>
            </p:nvSpPr>
            <p:spPr>
              <a:xfrm>
                <a:off x="7671412" y="2913374"/>
                <a:ext cx="280857" cy="178596"/>
              </a:xfrm>
              <a:custGeom>
                <a:avLst/>
                <a:gdLst>
                  <a:gd name="connsiteX0" fmla="*/ 280857 w 280857"/>
                  <a:gd name="connsiteY0" fmla="*/ 4321 h 178596"/>
                  <a:gd name="connsiteX1" fmla="*/ 279417 w 280857"/>
                  <a:gd name="connsiteY1" fmla="*/ 12963 h 178596"/>
                  <a:gd name="connsiteX2" fmla="*/ 277977 w 280857"/>
                  <a:gd name="connsiteY2" fmla="*/ 18724 h 178596"/>
                  <a:gd name="connsiteX3" fmla="*/ 276537 w 280857"/>
                  <a:gd name="connsiteY3" fmla="*/ 25925 h 178596"/>
                  <a:gd name="connsiteX4" fmla="*/ 275096 w 280857"/>
                  <a:gd name="connsiteY4" fmla="*/ 31686 h 178596"/>
                  <a:gd name="connsiteX5" fmla="*/ 272216 w 280857"/>
                  <a:gd name="connsiteY5" fmla="*/ 38888 h 178596"/>
                  <a:gd name="connsiteX6" fmla="*/ 269335 w 280857"/>
                  <a:gd name="connsiteY6" fmla="*/ 44649 h 178596"/>
                  <a:gd name="connsiteX7" fmla="*/ 265014 w 280857"/>
                  <a:gd name="connsiteY7" fmla="*/ 51851 h 178596"/>
                  <a:gd name="connsiteX8" fmla="*/ 262134 w 280857"/>
                  <a:gd name="connsiteY8" fmla="*/ 56172 h 178596"/>
                  <a:gd name="connsiteX9" fmla="*/ 253492 w 280857"/>
                  <a:gd name="connsiteY9" fmla="*/ 66254 h 178596"/>
                  <a:gd name="connsiteX10" fmla="*/ 250611 w 280857"/>
                  <a:gd name="connsiteY10" fmla="*/ 69134 h 178596"/>
                  <a:gd name="connsiteX11" fmla="*/ 244850 w 280857"/>
                  <a:gd name="connsiteY11" fmla="*/ 73455 h 178596"/>
                  <a:gd name="connsiteX12" fmla="*/ 237649 w 280857"/>
                  <a:gd name="connsiteY12" fmla="*/ 79216 h 178596"/>
                  <a:gd name="connsiteX13" fmla="*/ 231887 w 280857"/>
                  <a:gd name="connsiteY13" fmla="*/ 83537 h 178596"/>
                  <a:gd name="connsiteX14" fmla="*/ 223246 w 280857"/>
                  <a:gd name="connsiteY14" fmla="*/ 89298 h 178596"/>
                  <a:gd name="connsiteX15" fmla="*/ 201641 w 280857"/>
                  <a:gd name="connsiteY15" fmla="*/ 99380 h 178596"/>
                  <a:gd name="connsiteX16" fmla="*/ 194440 w 280857"/>
                  <a:gd name="connsiteY16" fmla="*/ 102261 h 178596"/>
                  <a:gd name="connsiteX17" fmla="*/ 178596 w 280857"/>
                  <a:gd name="connsiteY17" fmla="*/ 108022 h 178596"/>
                  <a:gd name="connsiteX18" fmla="*/ 172835 w 280857"/>
                  <a:gd name="connsiteY18" fmla="*/ 109462 h 178596"/>
                  <a:gd name="connsiteX19" fmla="*/ 154111 w 280857"/>
                  <a:gd name="connsiteY19" fmla="*/ 113783 h 178596"/>
                  <a:gd name="connsiteX20" fmla="*/ 146910 w 280857"/>
                  <a:gd name="connsiteY20" fmla="*/ 115224 h 178596"/>
                  <a:gd name="connsiteX21" fmla="*/ 131067 w 280857"/>
                  <a:gd name="connsiteY21" fmla="*/ 118104 h 178596"/>
                  <a:gd name="connsiteX22" fmla="*/ 116664 w 280857"/>
                  <a:gd name="connsiteY22" fmla="*/ 119544 h 178596"/>
                  <a:gd name="connsiteX23" fmla="*/ 99380 w 280857"/>
                  <a:gd name="connsiteY23" fmla="*/ 120985 h 178596"/>
                  <a:gd name="connsiteX24" fmla="*/ 89298 w 280857"/>
                  <a:gd name="connsiteY24" fmla="*/ 120985 h 178596"/>
                  <a:gd name="connsiteX25" fmla="*/ 66253 w 280857"/>
                  <a:gd name="connsiteY25" fmla="*/ 120985 h 178596"/>
                  <a:gd name="connsiteX26" fmla="*/ 60492 w 280857"/>
                  <a:gd name="connsiteY26" fmla="*/ 120985 h 178596"/>
                  <a:gd name="connsiteX27" fmla="*/ 31686 w 280857"/>
                  <a:gd name="connsiteY27" fmla="*/ 119544 h 178596"/>
                  <a:gd name="connsiteX28" fmla="*/ 23045 w 280857"/>
                  <a:gd name="connsiteY28" fmla="*/ 118104 h 178596"/>
                  <a:gd name="connsiteX29" fmla="*/ 0 w 280857"/>
                  <a:gd name="connsiteY29" fmla="*/ 115224 h 178596"/>
                  <a:gd name="connsiteX30" fmla="*/ 0 w 280857"/>
                  <a:gd name="connsiteY30" fmla="*/ 172835 h 178596"/>
                  <a:gd name="connsiteX31" fmla="*/ 7201 w 280857"/>
                  <a:gd name="connsiteY31" fmla="*/ 174276 h 178596"/>
                  <a:gd name="connsiteX32" fmla="*/ 23045 w 280857"/>
                  <a:gd name="connsiteY32" fmla="*/ 175716 h 178596"/>
                  <a:gd name="connsiteX33" fmla="*/ 31686 w 280857"/>
                  <a:gd name="connsiteY33" fmla="*/ 177156 h 178596"/>
                  <a:gd name="connsiteX34" fmla="*/ 33127 w 280857"/>
                  <a:gd name="connsiteY34" fmla="*/ 177156 h 178596"/>
                  <a:gd name="connsiteX35" fmla="*/ 59052 w 280857"/>
                  <a:gd name="connsiteY35" fmla="*/ 178597 h 178596"/>
                  <a:gd name="connsiteX36" fmla="*/ 60492 w 280857"/>
                  <a:gd name="connsiteY36" fmla="*/ 178597 h 178596"/>
                  <a:gd name="connsiteX37" fmla="*/ 66253 w 280857"/>
                  <a:gd name="connsiteY37" fmla="*/ 178597 h 178596"/>
                  <a:gd name="connsiteX38" fmla="*/ 86418 w 280857"/>
                  <a:gd name="connsiteY38" fmla="*/ 178597 h 178596"/>
                  <a:gd name="connsiteX39" fmla="*/ 89298 w 280857"/>
                  <a:gd name="connsiteY39" fmla="*/ 178597 h 178596"/>
                  <a:gd name="connsiteX40" fmla="*/ 99380 w 280857"/>
                  <a:gd name="connsiteY40" fmla="*/ 178597 h 178596"/>
                  <a:gd name="connsiteX41" fmla="*/ 112343 w 280857"/>
                  <a:gd name="connsiteY41" fmla="*/ 177156 h 178596"/>
                  <a:gd name="connsiteX42" fmla="*/ 116664 w 280857"/>
                  <a:gd name="connsiteY42" fmla="*/ 177156 h 178596"/>
                  <a:gd name="connsiteX43" fmla="*/ 131067 w 280857"/>
                  <a:gd name="connsiteY43" fmla="*/ 175716 h 178596"/>
                  <a:gd name="connsiteX44" fmla="*/ 141149 w 280857"/>
                  <a:gd name="connsiteY44" fmla="*/ 174276 h 178596"/>
                  <a:gd name="connsiteX45" fmla="*/ 146910 w 280857"/>
                  <a:gd name="connsiteY45" fmla="*/ 172835 h 178596"/>
                  <a:gd name="connsiteX46" fmla="*/ 154111 w 280857"/>
                  <a:gd name="connsiteY46" fmla="*/ 171395 h 178596"/>
                  <a:gd name="connsiteX47" fmla="*/ 172835 w 280857"/>
                  <a:gd name="connsiteY47" fmla="*/ 167074 h 178596"/>
                  <a:gd name="connsiteX48" fmla="*/ 178596 w 280857"/>
                  <a:gd name="connsiteY48" fmla="*/ 165634 h 178596"/>
                  <a:gd name="connsiteX49" fmla="*/ 180037 w 280857"/>
                  <a:gd name="connsiteY49" fmla="*/ 165634 h 178596"/>
                  <a:gd name="connsiteX50" fmla="*/ 194440 w 280857"/>
                  <a:gd name="connsiteY50" fmla="*/ 159873 h 178596"/>
                  <a:gd name="connsiteX51" fmla="*/ 201641 w 280857"/>
                  <a:gd name="connsiteY51" fmla="*/ 156992 h 178596"/>
                  <a:gd name="connsiteX52" fmla="*/ 223246 w 280857"/>
                  <a:gd name="connsiteY52" fmla="*/ 146910 h 178596"/>
                  <a:gd name="connsiteX53" fmla="*/ 226126 w 280857"/>
                  <a:gd name="connsiteY53" fmla="*/ 145470 h 178596"/>
                  <a:gd name="connsiteX54" fmla="*/ 231887 w 280857"/>
                  <a:gd name="connsiteY54" fmla="*/ 141149 h 178596"/>
                  <a:gd name="connsiteX55" fmla="*/ 237649 w 280857"/>
                  <a:gd name="connsiteY55" fmla="*/ 136828 h 178596"/>
                  <a:gd name="connsiteX56" fmla="*/ 244850 w 280857"/>
                  <a:gd name="connsiteY56" fmla="*/ 131067 h 178596"/>
                  <a:gd name="connsiteX57" fmla="*/ 250611 w 280857"/>
                  <a:gd name="connsiteY57" fmla="*/ 126746 h 178596"/>
                  <a:gd name="connsiteX58" fmla="*/ 250611 w 280857"/>
                  <a:gd name="connsiteY58" fmla="*/ 126746 h 178596"/>
                  <a:gd name="connsiteX59" fmla="*/ 252052 w 280857"/>
                  <a:gd name="connsiteY59" fmla="*/ 125306 h 178596"/>
                  <a:gd name="connsiteX60" fmla="*/ 260693 w 280857"/>
                  <a:gd name="connsiteY60" fmla="*/ 115224 h 178596"/>
                  <a:gd name="connsiteX61" fmla="*/ 262134 w 280857"/>
                  <a:gd name="connsiteY61" fmla="*/ 113783 h 178596"/>
                  <a:gd name="connsiteX62" fmla="*/ 263574 w 280857"/>
                  <a:gd name="connsiteY62" fmla="*/ 110903 h 178596"/>
                  <a:gd name="connsiteX63" fmla="*/ 267895 w 280857"/>
                  <a:gd name="connsiteY63" fmla="*/ 103701 h 178596"/>
                  <a:gd name="connsiteX64" fmla="*/ 269335 w 280857"/>
                  <a:gd name="connsiteY64" fmla="*/ 100821 h 178596"/>
                  <a:gd name="connsiteX65" fmla="*/ 270775 w 280857"/>
                  <a:gd name="connsiteY65" fmla="*/ 97940 h 178596"/>
                  <a:gd name="connsiteX66" fmla="*/ 273656 w 280857"/>
                  <a:gd name="connsiteY66" fmla="*/ 90739 h 178596"/>
                  <a:gd name="connsiteX67" fmla="*/ 275096 w 280857"/>
                  <a:gd name="connsiteY67" fmla="*/ 87858 h 178596"/>
                  <a:gd name="connsiteX68" fmla="*/ 275096 w 280857"/>
                  <a:gd name="connsiteY68" fmla="*/ 84978 h 178596"/>
                  <a:gd name="connsiteX69" fmla="*/ 276537 w 280857"/>
                  <a:gd name="connsiteY69" fmla="*/ 77776 h 178596"/>
                  <a:gd name="connsiteX70" fmla="*/ 277977 w 280857"/>
                  <a:gd name="connsiteY70" fmla="*/ 73455 h 178596"/>
                  <a:gd name="connsiteX71" fmla="*/ 277977 w 280857"/>
                  <a:gd name="connsiteY71" fmla="*/ 72015 h 178596"/>
                  <a:gd name="connsiteX72" fmla="*/ 279417 w 280857"/>
                  <a:gd name="connsiteY72" fmla="*/ 63373 h 178596"/>
                  <a:gd name="connsiteX73" fmla="*/ 279417 w 280857"/>
                  <a:gd name="connsiteY73" fmla="*/ 59052 h 178596"/>
                  <a:gd name="connsiteX74" fmla="*/ 279417 w 280857"/>
                  <a:gd name="connsiteY74" fmla="*/ 57612 h 178596"/>
                  <a:gd name="connsiteX75" fmla="*/ 279417 w 280857"/>
                  <a:gd name="connsiteY75" fmla="*/ 0 h 178596"/>
                  <a:gd name="connsiteX76" fmla="*/ 280857 w 280857"/>
                  <a:gd name="connsiteY76" fmla="*/ 4321 h 178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80857" h="178596">
                    <a:moveTo>
                      <a:pt x="280857" y="4321"/>
                    </a:moveTo>
                    <a:cubicBezTo>
                      <a:pt x="280857" y="7201"/>
                      <a:pt x="280857" y="10082"/>
                      <a:pt x="279417" y="12963"/>
                    </a:cubicBezTo>
                    <a:cubicBezTo>
                      <a:pt x="279417" y="14403"/>
                      <a:pt x="277977" y="15843"/>
                      <a:pt x="277977" y="18724"/>
                    </a:cubicBezTo>
                    <a:cubicBezTo>
                      <a:pt x="277977" y="21604"/>
                      <a:pt x="276537" y="23045"/>
                      <a:pt x="276537" y="25925"/>
                    </a:cubicBezTo>
                    <a:cubicBezTo>
                      <a:pt x="276537" y="27366"/>
                      <a:pt x="275096" y="28806"/>
                      <a:pt x="275096" y="31686"/>
                    </a:cubicBezTo>
                    <a:cubicBezTo>
                      <a:pt x="273656" y="34567"/>
                      <a:pt x="273656" y="36007"/>
                      <a:pt x="272216" y="38888"/>
                    </a:cubicBezTo>
                    <a:cubicBezTo>
                      <a:pt x="270775" y="40328"/>
                      <a:pt x="270775" y="41769"/>
                      <a:pt x="269335" y="44649"/>
                    </a:cubicBezTo>
                    <a:cubicBezTo>
                      <a:pt x="267895" y="47530"/>
                      <a:pt x="266455" y="48970"/>
                      <a:pt x="265014" y="51851"/>
                    </a:cubicBezTo>
                    <a:cubicBezTo>
                      <a:pt x="263574" y="53291"/>
                      <a:pt x="262134" y="54731"/>
                      <a:pt x="262134" y="56172"/>
                    </a:cubicBezTo>
                    <a:cubicBezTo>
                      <a:pt x="259253" y="59052"/>
                      <a:pt x="256372" y="63373"/>
                      <a:pt x="253492" y="66254"/>
                    </a:cubicBezTo>
                    <a:cubicBezTo>
                      <a:pt x="252052" y="67694"/>
                      <a:pt x="252052" y="67694"/>
                      <a:pt x="250611" y="69134"/>
                    </a:cubicBezTo>
                    <a:cubicBezTo>
                      <a:pt x="249171" y="70575"/>
                      <a:pt x="247731" y="72015"/>
                      <a:pt x="244850" y="73455"/>
                    </a:cubicBezTo>
                    <a:cubicBezTo>
                      <a:pt x="241970" y="74895"/>
                      <a:pt x="240529" y="76336"/>
                      <a:pt x="237649" y="79216"/>
                    </a:cubicBezTo>
                    <a:cubicBezTo>
                      <a:pt x="236208" y="80657"/>
                      <a:pt x="233328" y="82097"/>
                      <a:pt x="231887" y="83537"/>
                    </a:cubicBezTo>
                    <a:cubicBezTo>
                      <a:pt x="229007" y="84978"/>
                      <a:pt x="226126" y="87858"/>
                      <a:pt x="223246" y="89298"/>
                    </a:cubicBezTo>
                    <a:cubicBezTo>
                      <a:pt x="216044" y="93619"/>
                      <a:pt x="208843" y="96500"/>
                      <a:pt x="201641" y="99380"/>
                    </a:cubicBezTo>
                    <a:cubicBezTo>
                      <a:pt x="198761" y="100821"/>
                      <a:pt x="195880" y="100821"/>
                      <a:pt x="194440" y="102261"/>
                    </a:cubicBezTo>
                    <a:cubicBezTo>
                      <a:pt x="188678" y="103701"/>
                      <a:pt x="184358" y="106582"/>
                      <a:pt x="178596" y="108022"/>
                    </a:cubicBezTo>
                    <a:cubicBezTo>
                      <a:pt x="177156" y="108022"/>
                      <a:pt x="175716" y="109462"/>
                      <a:pt x="172835" y="109462"/>
                    </a:cubicBezTo>
                    <a:cubicBezTo>
                      <a:pt x="167074" y="110903"/>
                      <a:pt x="159873" y="112343"/>
                      <a:pt x="154111" y="113783"/>
                    </a:cubicBezTo>
                    <a:cubicBezTo>
                      <a:pt x="151231" y="113783"/>
                      <a:pt x="149791" y="115224"/>
                      <a:pt x="146910" y="115224"/>
                    </a:cubicBezTo>
                    <a:cubicBezTo>
                      <a:pt x="142589" y="116664"/>
                      <a:pt x="136828" y="116664"/>
                      <a:pt x="131067" y="118104"/>
                    </a:cubicBezTo>
                    <a:cubicBezTo>
                      <a:pt x="126746" y="118104"/>
                      <a:pt x="122425" y="119544"/>
                      <a:pt x="116664" y="119544"/>
                    </a:cubicBezTo>
                    <a:cubicBezTo>
                      <a:pt x="110903" y="119544"/>
                      <a:pt x="105142" y="120985"/>
                      <a:pt x="99380" y="120985"/>
                    </a:cubicBezTo>
                    <a:cubicBezTo>
                      <a:pt x="96500" y="120985"/>
                      <a:pt x="92179" y="120985"/>
                      <a:pt x="89298" y="120985"/>
                    </a:cubicBezTo>
                    <a:cubicBezTo>
                      <a:pt x="82097" y="120985"/>
                      <a:pt x="74895" y="120985"/>
                      <a:pt x="66253" y="120985"/>
                    </a:cubicBezTo>
                    <a:cubicBezTo>
                      <a:pt x="64813" y="120985"/>
                      <a:pt x="63373" y="120985"/>
                      <a:pt x="60492" y="120985"/>
                    </a:cubicBezTo>
                    <a:cubicBezTo>
                      <a:pt x="50410" y="120985"/>
                      <a:pt x="41768" y="119544"/>
                      <a:pt x="31686" y="119544"/>
                    </a:cubicBezTo>
                    <a:cubicBezTo>
                      <a:pt x="28806" y="119544"/>
                      <a:pt x="25925" y="119544"/>
                      <a:pt x="23045" y="118104"/>
                    </a:cubicBezTo>
                    <a:cubicBezTo>
                      <a:pt x="15843" y="116664"/>
                      <a:pt x="7201" y="116664"/>
                      <a:pt x="0" y="115224"/>
                    </a:cubicBezTo>
                    <a:lnTo>
                      <a:pt x="0" y="172835"/>
                    </a:lnTo>
                    <a:cubicBezTo>
                      <a:pt x="2881" y="172835"/>
                      <a:pt x="4321" y="172835"/>
                      <a:pt x="7201" y="174276"/>
                    </a:cubicBezTo>
                    <a:cubicBezTo>
                      <a:pt x="12963" y="175716"/>
                      <a:pt x="18724" y="175716"/>
                      <a:pt x="23045" y="175716"/>
                    </a:cubicBezTo>
                    <a:cubicBezTo>
                      <a:pt x="25925" y="175716"/>
                      <a:pt x="28806" y="177156"/>
                      <a:pt x="31686" y="177156"/>
                    </a:cubicBezTo>
                    <a:cubicBezTo>
                      <a:pt x="31686" y="177156"/>
                      <a:pt x="33127" y="177156"/>
                      <a:pt x="33127" y="177156"/>
                    </a:cubicBezTo>
                    <a:cubicBezTo>
                      <a:pt x="41768" y="177156"/>
                      <a:pt x="50410" y="178597"/>
                      <a:pt x="59052" y="178597"/>
                    </a:cubicBezTo>
                    <a:cubicBezTo>
                      <a:pt x="59052" y="178597"/>
                      <a:pt x="59052" y="178597"/>
                      <a:pt x="60492" y="178597"/>
                    </a:cubicBezTo>
                    <a:cubicBezTo>
                      <a:pt x="61933" y="178597"/>
                      <a:pt x="63373" y="178597"/>
                      <a:pt x="66253" y="178597"/>
                    </a:cubicBezTo>
                    <a:cubicBezTo>
                      <a:pt x="73455" y="178597"/>
                      <a:pt x="79216" y="178597"/>
                      <a:pt x="86418" y="178597"/>
                    </a:cubicBezTo>
                    <a:cubicBezTo>
                      <a:pt x="87858" y="178597"/>
                      <a:pt x="87858" y="178597"/>
                      <a:pt x="89298" y="178597"/>
                    </a:cubicBezTo>
                    <a:cubicBezTo>
                      <a:pt x="92179" y="178597"/>
                      <a:pt x="96500" y="178597"/>
                      <a:pt x="99380" y="178597"/>
                    </a:cubicBezTo>
                    <a:cubicBezTo>
                      <a:pt x="103701" y="178597"/>
                      <a:pt x="108022" y="178597"/>
                      <a:pt x="112343" y="177156"/>
                    </a:cubicBezTo>
                    <a:cubicBezTo>
                      <a:pt x="113783" y="177156"/>
                      <a:pt x="115224" y="177156"/>
                      <a:pt x="116664" y="177156"/>
                    </a:cubicBezTo>
                    <a:cubicBezTo>
                      <a:pt x="120985" y="177156"/>
                      <a:pt x="126746" y="175716"/>
                      <a:pt x="131067" y="175716"/>
                    </a:cubicBezTo>
                    <a:cubicBezTo>
                      <a:pt x="133947" y="175716"/>
                      <a:pt x="138268" y="174276"/>
                      <a:pt x="141149" y="174276"/>
                    </a:cubicBezTo>
                    <a:cubicBezTo>
                      <a:pt x="142589" y="174276"/>
                      <a:pt x="144029" y="172835"/>
                      <a:pt x="146910" y="172835"/>
                    </a:cubicBezTo>
                    <a:cubicBezTo>
                      <a:pt x="149791" y="172835"/>
                      <a:pt x="151231" y="171395"/>
                      <a:pt x="154111" y="171395"/>
                    </a:cubicBezTo>
                    <a:cubicBezTo>
                      <a:pt x="159873" y="169955"/>
                      <a:pt x="167074" y="168514"/>
                      <a:pt x="172835" y="167074"/>
                    </a:cubicBezTo>
                    <a:cubicBezTo>
                      <a:pt x="174276" y="167074"/>
                      <a:pt x="175716" y="165634"/>
                      <a:pt x="178596" y="165634"/>
                    </a:cubicBezTo>
                    <a:cubicBezTo>
                      <a:pt x="178596" y="165634"/>
                      <a:pt x="180037" y="165634"/>
                      <a:pt x="180037" y="165634"/>
                    </a:cubicBezTo>
                    <a:cubicBezTo>
                      <a:pt x="184358" y="164194"/>
                      <a:pt x="188678" y="162753"/>
                      <a:pt x="194440" y="159873"/>
                    </a:cubicBezTo>
                    <a:cubicBezTo>
                      <a:pt x="197320" y="158432"/>
                      <a:pt x="200201" y="158432"/>
                      <a:pt x="201641" y="156992"/>
                    </a:cubicBezTo>
                    <a:cubicBezTo>
                      <a:pt x="208843" y="154111"/>
                      <a:pt x="216044" y="149791"/>
                      <a:pt x="223246" y="146910"/>
                    </a:cubicBezTo>
                    <a:cubicBezTo>
                      <a:pt x="224686" y="146910"/>
                      <a:pt x="224686" y="145470"/>
                      <a:pt x="226126" y="145470"/>
                    </a:cubicBezTo>
                    <a:cubicBezTo>
                      <a:pt x="229007" y="144029"/>
                      <a:pt x="230447" y="142589"/>
                      <a:pt x="231887" y="141149"/>
                    </a:cubicBezTo>
                    <a:cubicBezTo>
                      <a:pt x="233328" y="139709"/>
                      <a:pt x="236208" y="138268"/>
                      <a:pt x="237649" y="136828"/>
                    </a:cubicBezTo>
                    <a:cubicBezTo>
                      <a:pt x="240529" y="135388"/>
                      <a:pt x="241970" y="133947"/>
                      <a:pt x="244850" y="131067"/>
                    </a:cubicBezTo>
                    <a:cubicBezTo>
                      <a:pt x="246290" y="129627"/>
                      <a:pt x="249171" y="128186"/>
                      <a:pt x="250611" y="126746"/>
                    </a:cubicBezTo>
                    <a:cubicBezTo>
                      <a:pt x="250611" y="126746"/>
                      <a:pt x="250611" y="126746"/>
                      <a:pt x="250611" y="126746"/>
                    </a:cubicBezTo>
                    <a:cubicBezTo>
                      <a:pt x="250611" y="126746"/>
                      <a:pt x="252052" y="125306"/>
                      <a:pt x="252052" y="125306"/>
                    </a:cubicBezTo>
                    <a:cubicBezTo>
                      <a:pt x="254932" y="122425"/>
                      <a:pt x="257813" y="118104"/>
                      <a:pt x="260693" y="115224"/>
                    </a:cubicBezTo>
                    <a:cubicBezTo>
                      <a:pt x="260693" y="115224"/>
                      <a:pt x="262134" y="113783"/>
                      <a:pt x="262134" y="113783"/>
                    </a:cubicBezTo>
                    <a:cubicBezTo>
                      <a:pt x="263574" y="112343"/>
                      <a:pt x="263574" y="112343"/>
                      <a:pt x="263574" y="110903"/>
                    </a:cubicBezTo>
                    <a:cubicBezTo>
                      <a:pt x="265014" y="108022"/>
                      <a:pt x="266455" y="106582"/>
                      <a:pt x="267895" y="103701"/>
                    </a:cubicBezTo>
                    <a:cubicBezTo>
                      <a:pt x="267895" y="102261"/>
                      <a:pt x="269335" y="102261"/>
                      <a:pt x="269335" y="100821"/>
                    </a:cubicBezTo>
                    <a:cubicBezTo>
                      <a:pt x="269335" y="99380"/>
                      <a:pt x="270775" y="99380"/>
                      <a:pt x="270775" y="97940"/>
                    </a:cubicBezTo>
                    <a:cubicBezTo>
                      <a:pt x="272216" y="95060"/>
                      <a:pt x="273656" y="93619"/>
                      <a:pt x="273656" y="90739"/>
                    </a:cubicBezTo>
                    <a:cubicBezTo>
                      <a:pt x="273656" y="89298"/>
                      <a:pt x="275096" y="89298"/>
                      <a:pt x="275096" y="87858"/>
                    </a:cubicBezTo>
                    <a:cubicBezTo>
                      <a:pt x="275096" y="87858"/>
                      <a:pt x="275096" y="86418"/>
                      <a:pt x="275096" y="84978"/>
                    </a:cubicBezTo>
                    <a:cubicBezTo>
                      <a:pt x="276537" y="82097"/>
                      <a:pt x="276537" y="80657"/>
                      <a:pt x="276537" y="77776"/>
                    </a:cubicBezTo>
                    <a:cubicBezTo>
                      <a:pt x="276537" y="76336"/>
                      <a:pt x="277977" y="74895"/>
                      <a:pt x="277977" y="73455"/>
                    </a:cubicBezTo>
                    <a:cubicBezTo>
                      <a:pt x="277977" y="73455"/>
                      <a:pt x="277977" y="72015"/>
                      <a:pt x="277977" y="72015"/>
                    </a:cubicBezTo>
                    <a:cubicBezTo>
                      <a:pt x="277977" y="69134"/>
                      <a:pt x="279417" y="66254"/>
                      <a:pt x="279417" y="63373"/>
                    </a:cubicBezTo>
                    <a:cubicBezTo>
                      <a:pt x="279417" y="61933"/>
                      <a:pt x="279417" y="60492"/>
                      <a:pt x="279417" y="59052"/>
                    </a:cubicBezTo>
                    <a:cubicBezTo>
                      <a:pt x="279417" y="59052"/>
                      <a:pt x="279417" y="57612"/>
                      <a:pt x="279417" y="57612"/>
                    </a:cubicBezTo>
                    <a:lnTo>
                      <a:pt x="279417" y="0"/>
                    </a:lnTo>
                    <a:cubicBezTo>
                      <a:pt x="280857" y="1440"/>
                      <a:pt x="280857" y="2881"/>
                      <a:pt x="280857" y="43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orma livre: Forma 105">
                <a:extLst>
                  <a:ext uri="{FF2B5EF4-FFF2-40B4-BE49-F238E27FC236}">
                    <a16:creationId xmlns:a16="http://schemas.microsoft.com/office/drawing/2014/main" id="{54318BE8-1960-47FE-BAA2-24C69B253C9B}"/>
                  </a:ext>
                </a:extLst>
              </p:cNvPr>
              <p:cNvSpPr/>
              <p:nvPr/>
            </p:nvSpPr>
            <p:spPr>
              <a:xfrm>
                <a:off x="6042438" y="2906173"/>
                <a:ext cx="309663" cy="180036"/>
              </a:xfrm>
              <a:custGeom>
                <a:avLst/>
                <a:gdLst>
                  <a:gd name="connsiteX0" fmla="*/ 285178 w 309663"/>
                  <a:gd name="connsiteY0" fmla="*/ 115224 h 180036"/>
                  <a:gd name="connsiteX1" fmla="*/ 265014 w 309663"/>
                  <a:gd name="connsiteY1" fmla="*/ 118104 h 180036"/>
                  <a:gd name="connsiteX2" fmla="*/ 247731 w 309663"/>
                  <a:gd name="connsiteY2" fmla="*/ 119544 h 180036"/>
                  <a:gd name="connsiteX3" fmla="*/ 234768 w 309663"/>
                  <a:gd name="connsiteY3" fmla="*/ 120985 h 180036"/>
                  <a:gd name="connsiteX4" fmla="*/ 213164 w 309663"/>
                  <a:gd name="connsiteY4" fmla="*/ 120985 h 180036"/>
                  <a:gd name="connsiteX5" fmla="*/ 204522 w 309663"/>
                  <a:gd name="connsiteY5" fmla="*/ 120985 h 180036"/>
                  <a:gd name="connsiteX6" fmla="*/ 175716 w 309663"/>
                  <a:gd name="connsiteY6" fmla="*/ 119544 h 180036"/>
                  <a:gd name="connsiteX7" fmla="*/ 171395 w 309663"/>
                  <a:gd name="connsiteY7" fmla="*/ 119544 h 180036"/>
                  <a:gd name="connsiteX8" fmla="*/ 146910 w 309663"/>
                  <a:gd name="connsiteY8" fmla="*/ 116664 h 180036"/>
                  <a:gd name="connsiteX9" fmla="*/ 139709 w 309663"/>
                  <a:gd name="connsiteY9" fmla="*/ 115224 h 180036"/>
                  <a:gd name="connsiteX10" fmla="*/ 113783 w 309663"/>
                  <a:gd name="connsiteY10" fmla="*/ 109462 h 180036"/>
                  <a:gd name="connsiteX11" fmla="*/ 112343 w 309663"/>
                  <a:gd name="connsiteY11" fmla="*/ 109462 h 180036"/>
                  <a:gd name="connsiteX12" fmla="*/ 86418 w 309663"/>
                  <a:gd name="connsiteY12" fmla="*/ 100821 h 180036"/>
                  <a:gd name="connsiteX13" fmla="*/ 83537 w 309663"/>
                  <a:gd name="connsiteY13" fmla="*/ 99380 h 180036"/>
                  <a:gd name="connsiteX14" fmla="*/ 60492 w 309663"/>
                  <a:gd name="connsiteY14" fmla="*/ 87858 h 180036"/>
                  <a:gd name="connsiteX15" fmla="*/ 0 w 309663"/>
                  <a:gd name="connsiteY15" fmla="*/ 0 h 180036"/>
                  <a:gd name="connsiteX16" fmla="*/ 0 w 309663"/>
                  <a:gd name="connsiteY16" fmla="*/ 57612 h 180036"/>
                  <a:gd name="connsiteX17" fmla="*/ 60492 w 309663"/>
                  <a:gd name="connsiteY17" fmla="*/ 145470 h 180036"/>
                  <a:gd name="connsiteX18" fmla="*/ 83537 w 309663"/>
                  <a:gd name="connsiteY18" fmla="*/ 156992 h 180036"/>
                  <a:gd name="connsiteX19" fmla="*/ 86418 w 309663"/>
                  <a:gd name="connsiteY19" fmla="*/ 158432 h 180036"/>
                  <a:gd name="connsiteX20" fmla="*/ 87858 w 309663"/>
                  <a:gd name="connsiteY20" fmla="*/ 159873 h 180036"/>
                  <a:gd name="connsiteX21" fmla="*/ 112343 w 309663"/>
                  <a:gd name="connsiteY21" fmla="*/ 168514 h 180036"/>
                  <a:gd name="connsiteX22" fmla="*/ 112343 w 309663"/>
                  <a:gd name="connsiteY22" fmla="*/ 168514 h 180036"/>
                  <a:gd name="connsiteX23" fmla="*/ 113783 w 309663"/>
                  <a:gd name="connsiteY23" fmla="*/ 168514 h 180036"/>
                  <a:gd name="connsiteX24" fmla="*/ 133947 w 309663"/>
                  <a:gd name="connsiteY24" fmla="*/ 172835 h 180036"/>
                  <a:gd name="connsiteX25" fmla="*/ 139709 w 309663"/>
                  <a:gd name="connsiteY25" fmla="*/ 174276 h 180036"/>
                  <a:gd name="connsiteX26" fmla="*/ 146910 w 309663"/>
                  <a:gd name="connsiteY26" fmla="*/ 175716 h 180036"/>
                  <a:gd name="connsiteX27" fmla="*/ 155552 w 309663"/>
                  <a:gd name="connsiteY27" fmla="*/ 177156 h 180036"/>
                  <a:gd name="connsiteX28" fmla="*/ 171395 w 309663"/>
                  <a:gd name="connsiteY28" fmla="*/ 178597 h 180036"/>
                  <a:gd name="connsiteX29" fmla="*/ 175716 w 309663"/>
                  <a:gd name="connsiteY29" fmla="*/ 178597 h 180036"/>
                  <a:gd name="connsiteX30" fmla="*/ 177156 w 309663"/>
                  <a:gd name="connsiteY30" fmla="*/ 178597 h 180036"/>
                  <a:gd name="connsiteX31" fmla="*/ 200201 w 309663"/>
                  <a:gd name="connsiteY31" fmla="*/ 180037 h 180036"/>
                  <a:gd name="connsiteX32" fmla="*/ 204522 w 309663"/>
                  <a:gd name="connsiteY32" fmla="*/ 180037 h 180036"/>
                  <a:gd name="connsiteX33" fmla="*/ 213164 w 309663"/>
                  <a:gd name="connsiteY33" fmla="*/ 180037 h 180036"/>
                  <a:gd name="connsiteX34" fmla="*/ 226126 w 309663"/>
                  <a:gd name="connsiteY34" fmla="*/ 180037 h 180036"/>
                  <a:gd name="connsiteX35" fmla="*/ 234768 w 309663"/>
                  <a:gd name="connsiteY35" fmla="*/ 180037 h 180036"/>
                  <a:gd name="connsiteX36" fmla="*/ 247731 w 309663"/>
                  <a:gd name="connsiteY36" fmla="*/ 178597 h 180036"/>
                  <a:gd name="connsiteX37" fmla="*/ 256372 w 309663"/>
                  <a:gd name="connsiteY37" fmla="*/ 178597 h 180036"/>
                  <a:gd name="connsiteX38" fmla="*/ 265014 w 309663"/>
                  <a:gd name="connsiteY38" fmla="*/ 177156 h 180036"/>
                  <a:gd name="connsiteX39" fmla="*/ 285178 w 309663"/>
                  <a:gd name="connsiteY39" fmla="*/ 174276 h 180036"/>
                  <a:gd name="connsiteX40" fmla="*/ 292380 w 309663"/>
                  <a:gd name="connsiteY40" fmla="*/ 172835 h 180036"/>
                  <a:gd name="connsiteX41" fmla="*/ 309663 w 309663"/>
                  <a:gd name="connsiteY41" fmla="*/ 169955 h 180036"/>
                  <a:gd name="connsiteX42" fmla="*/ 309663 w 309663"/>
                  <a:gd name="connsiteY42" fmla="*/ 112343 h 180036"/>
                  <a:gd name="connsiteX43" fmla="*/ 285178 w 309663"/>
                  <a:gd name="connsiteY43" fmla="*/ 115224 h 18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09663" h="180036">
                    <a:moveTo>
                      <a:pt x="285178" y="115224"/>
                    </a:moveTo>
                    <a:cubicBezTo>
                      <a:pt x="277977" y="116664"/>
                      <a:pt x="272216" y="116664"/>
                      <a:pt x="265014" y="118104"/>
                    </a:cubicBezTo>
                    <a:cubicBezTo>
                      <a:pt x="259253" y="118104"/>
                      <a:pt x="253492" y="119544"/>
                      <a:pt x="247731" y="119544"/>
                    </a:cubicBezTo>
                    <a:cubicBezTo>
                      <a:pt x="243410" y="119544"/>
                      <a:pt x="239089" y="119544"/>
                      <a:pt x="234768" y="120985"/>
                    </a:cubicBezTo>
                    <a:cubicBezTo>
                      <a:pt x="227567" y="120985"/>
                      <a:pt x="220365" y="120985"/>
                      <a:pt x="213164" y="120985"/>
                    </a:cubicBezTo>
                    <a:cubicBezTo>
                      <a:pt x="210283" y="120985"/>
                      <a:pt x="207402" y="120985"/>
                      <a:pt x="204522" y="120985"/>
                    </a:cubicBezTo>
                    <a:cubicBezTo>
                      <a:pt x="194440" y="120985"/>
                      <a:pt x="184358" y="120985"/>
                      <a:pt x="175716" y="119544"/>
                    </a:cubicBezTo>
                    <a:cubicBezTo>
                      <a:pt x="174276" y="119544"/>
                      <a:pt x="172835" y="119544"/>
                      <a:pt x="171395" y="119544"/>
                    </a:cubicBezTo>
                    <a:cubicBezTo>
                      <a:pt x="162753" y="118104"/>
                      <a:pt x="155552" y="118104"/>
                      <a:pt x="146910" y="116664"/>
                    </a:cubicBezTo>
                    <a:cubicBezTo>
                      <a:pt x="144029" y="116664"/>
                      <a:pt x="142589" y="115224"/>
                      <a:pt x="139709" y="115224"/>
                    </a:cubicBezTo>
                    <a:cubicBezTo>
                      <a:pt x="131067" y="113783"/>
                      <a:pt x="122425" y="112343"/>
                      <a:pt x="113783" y="109462"/>
                    </a:cubicBezTo>
                    <a:cubicBezTo>
                      <a:pt x="113783" y="109462"/>
                      <a:pt x="112343" y="109462"/>
                      <a:pt x="112343" y="109462"/>
                    </a:cubicBezTo>
                    <a:cubicBezTo>
                      <a:pt x="103701" y="106582"/>
                      <a:pt x="93619" y="103701"/>
                      <a:pt x="86418" y="100821"/>
                    </a:cubicBezTo>
                    <a:cubicBezTo>
                      <a:pt x="84977" y="100821"/>
                      <a:pt x="84977" y="99380"/>
                      <a:pt x="83537" y="99380"/>
                    </a:cubicBezTo>
                    <a:cubicBezTo>
                      <a:pt x="74895" y="96500"/>
                      <a:pt x="67694" y="92179"/>
                      <a:pt x="60492" y="87858"/>
                    </a:cubicBezTo>
                    <a:cubicBezTo>
                      <a:pt x="20164" y="64813"/>
                      <a:pt x="0" y="33127"/>
                      <a:pt x="0" y="0"/>
                    </a:cubicBezTo>
                    <a:lnTo>
                      <a:pt x="0" y="57612"/>
                    </a:lnTo>
                    <a:cubicBezTo>
                      <a:pt x="0" y="90739"/>
                      <a:pt x="20164" y="122425"/>
                      <a:pt x="60492" y="145470"/>
                    </a:cubicBezTo>
                    <a:cubicBezTo>
                      <a:pt x="67694" y="149791"/>
                      <a:pt x="74895" y="152671"/>
                      <a:pt x="83537" y="156992"/>
                    </a:cubicBezTo>
                    <a:cubicBezTo>
                      <a:pt x="84977" y="156992"/>
                      <a:pt x="84977" y="158432"/>
                      <a:pt x="86418" y="158432"/>
                    </a:cubicBezTo>
                    <a:cubicBezTo>
                      <a:pt x="86418" y="158432"/>
                      <a:pt x="87858" y="158432"/>
                      <a:pt x="87858" y="159873"/>
                    </a:cubicBezTo>
                    <a:cubicBezTo>
                      <a:pt x="95059" y="162753"/>
                      <a:pt x="103701" y="165634"/>
                      <a:pt x="112343" y="168514"/>
                    </a:cubicBezTo>
                    <a:cubicBezTo>
                      <a:pt x="112343" y="168514"/>
                      <a:pt x="112343" y="168514"/>
                      <a:pt x="112343" y="168514"/>
                    </a:cubicBezTo>
                    <a:cubicBezTo>
                      <a:pt x="112343" y="168514"/>
                      <a:pt x="113783" y="168514"/>
                      <a:pt x="113783" y="168514"/>
                    </a:cubicBezTo>
                    <a:cubicBezTo>
                      <a:pt x="120985" y="169955"/>
                      <a:pt x="126746" y="171395"/>
                      <a:pt x="133947" y="172835"/>
                    </a:cubicBezTo>
                    <a:cubicBezTo>
                      <a:pt x="135388" y="172835"/>
                      <a:pt x="138268" y="172835"/>
                      <a:pt x="139709" y="174276"/>
                    </a:cubicBezTo>
                    <a:cubicBezTo>
                      <a:pt x="142589" y="174276"/>
                      <a:pt x="144029" y="175716"/>
                      <a:pt x="146910" y="175716"/>
                    </a:cubicBezTo>
                    <a:cubicBezTo>
                      <a:pt x="149791" y="175716"/>
                      <a:pt x="152671" y="177156"/>
                      <a:pt x="155552" y="177156"/>
                    </a:cubicBezTo>
                    <a:cubicBezTo>
                      <a:pt x="161313" y="178597"/>
                      <a:pt x="165634" y="178597"/>
                      <a:pt x="171395" y="178597"/>
                    </a:cubicBezTo>
                    <a:cubicBezTo>
                      <a:pt x="172835" y="178597"/>
                      <a:pt x="174276" y="178597"/>
                      <a:pt x="175716" y="178597"/>
                    </a:cubicBezTo>
                    <a:cubicBezTo>
                      <a:pt x="175716" y="178597"/>
                      <a:pt x="177156" y="178597"/>
                      <a:pt x="177156" y="178597"/>
                    </a:cubicBezTo>
                    <a:cubicBezTo>
                      <a:pt x="184358" y="178597"/>
                      <a:pt x="192999" y="180037"/>
                      <a:pt x="200201" y="180037"/>
                    </a:cubicBezTo>
                    <a:cubicBezTo>
                      <a:pt x="201641" y="180037"/>
                      <a:pt x="203082" y="180037"/>
                      <a:pt x="204522" y="180037"/>
                    </a:cubicBezTo>
                    <a:cubicBezTo>
                      <a:pt x="207402" y="180037"/>
                      <a:pt x="210283" y="180037"/>
                      <a:pt x="213164" y="180037"/>
                    </a:cubicBezTo>
                    <a:cubicBezTo>
                      <a:pt x="217484" y="180037"/>
                      <a:pt x="221805" y="180037"/>
                      <a:pt x="226126" y="180037"/>
                    </a:cubicBezTo>
                    <a:cubicBezTo>
                      <a:pt x="229007" y="180037"/>
                      <a:pt x="231887" y="180037"/>
                      <a:pt x="234768" y="180037"/>
                    </a:cubicBezTo>
                    <a:cubicBezTo>
                      <a:pt x="239089" y="180037"/>
                      <a:pt x="243410" y="180037"/>
                      <a:pt x="247731" y="178597"/>
                    </a:cubicBezTo>
                    <a:cubicBezTo>
                      <a:pt x="250611" y="178597"/>
                      <a:pt x="253492" y="178597"/>
                      <a:pt x="256372" y="178597"/>
                    </a:cubicBezTo>
                    <a:cubicBezTo>
                      <a:pt x="259253" y="178597"/>
                      <a:pt x="262134" y="177156"/>
                      <a:pt x="265014" y="177156"/>
                    </a:cubicBezTo>
                    <a:cubicBezTo>
                      <a:pt x="272216" y="175716"/>
                      <a:pt x="277977" y="175716"/>
                      <a:pt x="285178" y="174276"/>
                    </a:cubicBezTo>
                    <a:cubicBezTo>
                      <a:pt x="288059" y="174276"/>
                      <a:pt x="290940" y="174276"/>
                      <a:pt x="292380" y="172835"/>
                    </a:cubicBezTo>
                    <a:cubicBezTo>
                      <a:pt x="298141" y="171395"/>
                      <a:pt x="303902" y="169955"/>
                      <a:pt x="309663" y="169955"/>
                    </a:cubicBezTo>
                    <a:lnTo>
                      <a:pt x="309663" y="112343"/>
                    </a:lnTo>
                    <a:cubicBezTo>
                      <a:pt x="301022" y="112343"/>
                      <a:pt x="292380" y="113783"/>
                      <a:pt x="285178" y="115224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orma livre: Forma 106">
                <a:extLst>
                  <a:ext uri="{FF2B5EF4-FFF2-40B4-BE49-F238E27FC236}">
                    <a16:creationId xmlns:a16="http://schemas.microsoft.com/office/drawing/2014/main" id="{AC4A426E-6634-4E66-B049-3789217BA010}"/>
                  </a:ext>
                </a:extLst>
              </p:cNvPr>
              <p:cNvSpPr/>
              <p:nvPr/>
            </p:nvSpPr>
            <p:spPr>
              <a:xfrm>
                <a:off x="7674292" y="3284970"/>
                <a:ext cx="440730" cy="313984"/>
              </a:xfrm>
              <a:custGeom>
                <a:avLst/>
                <a:gdLst>
                  <a:gd name="connsiteX0" fmla="*/ 440730 w 440730"/>
                  <a:gd name="connsiteY0" fmla="*/ 0 h 313984"/>
                  <a:gd name="connsiteX1" fmla="*/ 440730 w 440730"/>
                  <a:gd name="connsiteY1" fmla="*/ 57612 h 313984"/>
                  <a:gd name="connsiteX2" fmla="*/ 0 w 440730"/>
                  <a:gd name="connsiteY2" fmla="*/ 313984 h 313984"/>
                  <a:gd name="connsiteX3" fmla="*/ 0 w 440730"/>
                  <a:gd name="connsiteY3" fmla="*/ 256372 h 31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0730" h="313984">
                    <a:moveTo>
                      <a:pt x="440730" y="0"/>
                    </a:moveTo>
                    <a:lnTo>
                      <a:pt x="440730" y="57612"/>
                    </a:lnTo>
                    <a:lnTo>
                      <a:pt x="0" y="313984"/>
                    </a:lnTo>
                    <a:lnTo>
                      <a:pt x="0" y="256372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orma livre: Forma 107">
                <a:extLst>
                  <a:ext uri="{FF2B5EF4-FFF2-40B4-BE49-F238E27FC236}">
                    <a16:creationId xmlns:a16="http://schemas.microsoft.com/office/drawing/2014/main" id="{C9E41EA6-F3E2-4A82-B1CB-2F2FB251C722}"/>
                  </a:ext>
                </a:extLst>
              </p:cNvPr>
              <p:cNvSpPr/>
              <p:nvPr/>
            </p:nvSpPr>
            <p:spPr>
              <a:xfrm>
                <a:off x="5892648" y="3284970"/>
                <a:ext cx="456573" cy="321185"/>
              </a:xfrm>
              <a:custGeom>
                <a:avLst/>
                <a:gdLst>
                  <a:gd name="connsiteX0" fmla="*/ 456573 w 456573"/>
                  <a:gd name="connsiteY0" fmla="*/ 263574 h 321185"/>
                  <a:gd name="connsiteX1" fmla="*/ 456573 w 456573"/>
                  <a:gd name="connsiteY1" fmla="*/ 321186 h 321185"/>
                  <a:gd name="connsiteX2" fmla="*/ 0 w 456573"/>
                  <a:gd name="connsiteY2" fmla="*/ 57612 h 321185"/>
                  <a:gd name="connsiteX3" fmla="*/ 0 w 456573"/>
                  <a:gd name="connsiteY3" fmla="*/ 0 h 32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573" h="321185">
                    <a:moveTo>
                      <a:pt x="456573" y="263574"/>
                    </a:moveTo>
                    <a:lnTo>
                      <a:pt x="456573" y="321186"/>
                    </a:lnTo>
                    <a:lnTo>
                      <a:pt x="0" y="576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orma livre: Forma 108">
                <a:extLst>
                  <a:ext uri="{FF2B5EF4-FFF2-40B4-BE49-F238E27FC236}">
                    <a16:creationId xmlns:a16="http://schemas.microsoft.com/office/drawing/2014/main" id="{5FD7DC25-9877-4E58-B649-EA18FC259AD3}"/>
                  </a:ext>
                </a:extLst>
              </p:cNvPr>
              <p:cNvSpPr/>
              <p:nvPr/>
            </p:nvSpPr>
            <p:spPr>
              <a:xfrm>
                <a:off x="7439524" y="3658006"/>
                <a:ext cx="516571" cy="231887"/>
              </a:xfrm>
              <a:custGeom>
                <a:avLst/>
                <a:gdLst>
                  <a:gd name="connsiteX0" fmla="*/ 515626 w 516571"/>
                  <a:gd name="connsiteY0" fmla="*/ 11522 h 231887"/>
                  <a:gd name="connsiteX1" fmla="*/ 515626 w 516571"/>
                  <a:gd name="connsiteY1" fmla="*/ 17284 h 231887"/>
                  <a:gd name="connsiteX2" fmla="*/ 512745 w 516571"/>
                  <a:gd name="connsiteY2" fmla="*/ 27366 h 231887"/>
                  <a:gd name="connsiteX3" fmla="*/ 511305 w 516571"/>
                  <a:gd name="connsiteY3" fmla="*/ 33127 h 231887"/>
                  <a:gd name="connsiteX4" fmla="*/ 508424 w 516571"/>
                  <a:gd name="connsiteY4" fmla="*/ 38888 h 231887"/>
                  <a:gd name="connsiteX5" fmla="*/ 504103 w 516571"/>
                  <a:gd name="connsiteY5" fmla="*/ 48970 h 231887"/>
                  <a:gd name="connsiteX6" fmla="*/ 495461 w 516571"/>
                  <a:gd name="connsiteY6" fmla="*/ 63373 h 231887"/>
                  <a:gd name="connsiteX7" fmla="*/ 494021 w 516571"/>
                  <a:gd name="connsiteY7" fmla="*/ 66254 h 231887"/>
                  <a:gd name="connsiteX8" fmla="*/ 482499 w 516571"/>
                  <a:gd name="connsiteY8" fmla="*/ 80657 h 231887"/>
                  <a:gd name="connsiteX9" fmla="*/ 481059 w 516571"/>
                  <a:gd name="connsiteY9" fmla="*/ 82097 h 231887"/>
                  <a:gd name="connsiteX10" fmla="*/ 468096 w 516571"/>
                  <a:gd name="connsiteY10" fmla="*/ 95060 h 231887"/>
                  <a:gd name="connsiteX11" fmla="*/ 465215 w 516571"/>
                  <a:gd name="connsiteY11" fmla="*/ 96500 h 231887"/>
                  <a:gd name="connsiteX12" fmla="*/ 449372 w 516571"/>
                  <a:gd name="connsiteY12" fmla="*/ 109462 h 231887"/>
                  <a:gd name="connsiteX13" fmla="*/ 446491 w 516571"/>
                  <a:gd name="connsiteY13" fmla="*/ 110903 h 231887"/>
                  <a:gd name="connsiteX14" fmla="*/ 426327 w 516571"/>
                  <a:gd name="connsiteY14" fmla="*/ 123865 h 231887"/>
                  <a:gd name="connsiteX15" fmla="*/ 406163 w 516571"/>
                  <a:gd name="connsiteY15" fmla="*/ 133947 h 231887"/>
                  <a:gd name="connsiteX16" fmla="*/ 398962 w 516571"/>
                  <a:gd name="connsiteY16" fmla="*/ 136828 h 231887"/>
                  <a:gd name="connsiteX17" fmla="*/ 384559 w 516571"/>
                  <a:gd name="connsiteY17" fmla="*/ 142589 h 231887"/>
                  <a:gd name="connsiteX18" fmla="*/ 377357 w 516571"/>
                  <a:gd name="connsiteY18" fmla="*/ 145470 h 231887"/>
                  <a:gd name="connsiteX19" fmla="*/ 362954 w 516571"/>
                  <a:gd name="connsiteY19" fmla="*/ 151231 h 231887"/>
                  <a:gd name="connsiteX20" fmla="*/ 355753 w 516571"/>
                  <a:gd name="connsiteY20" fmla="*/ 154112 h 231887"/>
                  <a:gd name="connsiteX21" fmla="*/ 345671 w 516571"/>
                  <a:gd name="connsiteY21" fmla="*/ 156992 h 231887"/>
                  <a:gd name="connsiteX22" fmla="*/ 328387 w 516571"/>
                  <a:gd name="connsiteY22" fmla="*/ 161313 h 231887"/>
                  <a:gd name="connsiteX23" fmla="*/ 318305 w 516571"/>
                  <a:gd name="connsiteY23" fmla="*/ 164194 h 231887"/>
                  <a:gd name="connsiteX24" fmla="*/ 301022 w 516571"/>
                  <a:gd name="connsiteY24" fmla="*/ 168515 h 231887"/>
                  <a:gd name="connsiteX25" fmla="*/ 292380 w 516571"/>
                  <a:gd name="connsiteY25" fmla="*/ 169955 h 231887"/>
                  <a:gd name="connsiteX26" fmla="*/ 260693 w 516571"/>
                  <a:gd name="connsiteY26" fmla="*/ 174276 h 231887"/>
                  <a:gd name="connsiteX27" fmla="*/ 252052 w 516571"/>
                  <a:gd name="connsiteY27" fmla="*/ 174276 h 231887"/>
                  <a:gd name="connsiteX28" fmla="*/ 233328 w 516571"/>
                  <a:gd name="connsiteY28" fmla="*/ 175716 h 231887"/>
                  <a:gd name="connsiteX29" fmla="*/ 221805 w 516571"/>
                  <a:gd name="connsiteY29" fmla="*/ 175716 h 231887"/>
                  <a:gd name="connsiteX30" fmla="*/ 208843 w 516571"/>
                  <a:gd name="connsiteY30" fmla="*/ 175716 h 231887"/>
                  <a:gd name="connsiteX31" fmla="*/ 197320 w 516571"/>
                  <a:gd name="connsiteY31" fmla="*/ 175716 h 231887"/>
                  <a:gd name="connsiteX32" fmla="*/ 185798 w 516571"/>
                  <a:gd name="connsiteY32" fmla="*/ 175716 h 231887"/>
                  <a:gd name="connsiteX33" fmla="*/ 172835 w 516571"/>
                  <a:gd name="connsiteY33" fmla="*/ 174276 h 231887"/>
                  <a:gd name="connsiteX34" fmla="*/ 162753 w 516571"/>
                  <a:gd name="connsiteY34" fmla="*/ 172835 h 231887"/>
                  <a:gd name="connsiteX35" fmla="*/ 149791 w 516571"/>
                  <a:gd name="connsiteY35" fmla="*/ 171395 h 231887"/>
                  <a:gd name="connsiteX36" fmla="*/ 139709 w 516571"/>
                  <a:gd name="connsiteY36" fmla="*/ 169955 h 231887"/>
                  <a:gd name="connsiteX37" fmla="*/ 128186 w 516571"/>
                  <a:gd name="connsiteY37" fmla="*/ 167074 h 231887"/>
                  <a:gd name="connsiteX38" fmla="*/ 116664 w 516571"/>
                  <a:gd name="connsiteY38" fmla="*/ 164194 h 231887"/>
                  <a:gd name="connsiteX39" fmla="*/ 108022 w 516571"/>
                  <a:gd name="connsiteY39" fmla="*/ 161313 h 231887"/>
                  <a:gd name="connsiteX40" fmla="*/ 93619 w 516571"/>
                  <a:gd name="connsiteY40" fmla="*/ 156992 h 231887"/>
                  <a:gd name="connsiteX41" fmla="*/ 82097 w 516571"/>
                  <a:gd name="connsiteY41" fmla="*/ 152671 h 231887"/>
                  <a:gd name="connsiteX42" fmla="*/ 76336 w 516571"/>
                  <a:gd name="connsiteY42" fmla="*/ 149791 h 231887"/>
                  <a:gd name="connsiteX43" fmla="*/ 60492 w 516571"/>
                  <a:gd name="connsiteY43" fmla="*/ 141149 h 231887"/>
                  <a:gd name="connsiteX44" fmla="*/ 0 w 516571"/>
                  <a:gd name="connsiteY44" fmla="*/ 53291 h 231887"/>
                  <a:gd name="connsiteX45" fmla="*/ 0 w 516571"/>
                  <a:gd name="connsiteY45" fmla="*/ 110903 h 231887"/>
                  <a:gd name="connsiteX46" fmla="*/ 60492 w 516571"/>
                  <a:gd name="connsiteY46" fmla="*/ 198761 h 231887"/>
                  <a:gd name="connsiteX47" fmla="*/ 76336 w 516571"/>
                  <a:gd name="connsiteY47" fmla="*/ 207403 h 231887"/>
                  <a:gd name="connsiteX48" fmla="*/ 82097 w 516571"/>
                  <a:gd name="connsiteY48" fmla="*/ 210283 h 231887"/>
                  <a:gd name="connsiteX49" fmla="*/ 89298 w 516571"/>
                  <a:gd name="connsiteY49" fmla="*/ 213164 h 231887"/>
                  <a:gd name="connsiteX50" fmla="*/ 93619 w 516571"/>
                  <a:gd name="connsiteY50" fmla="*/ 214604 h 231887"/>
                  <a:gd name="connsiteX51" fmla="*/ 108022 w 516571"/>
                  <a:gd name="connsiteY51" fmla="*/ 218925 h 231887"/>
                  <a:gd name="connsiteX52" fmla="*/ 113783 w 516571"/>
                  <a:gd name="connsiteY52" fmla="*/ 220365 h 231887"/>
                  <a:gd name="connsiteX53" fmla="*/ 116664 w 516571"/>
                  <a:gd name="connsiteY53" fmla="*/ 221805 h 231887"/>
                  <a:gd name="connsiteX54" fmla="*/ 128186 w 516571"/>
                  <a:gd name="connsiteY54" fmla="*/ 224686 h 231887"/>
                  <a:gd name="connsiteX55" fmla="*/ 135388 w 516571"/>
                  <a:gd name="connsiteY55" fmla="*/ 226126 h 231887"/>
                  <a:gd name="connsiteX56" fmla="*/ 138268 w 516571"/>
                  <a:gd name="connsiteY56" fmla="*/ 226126 h 231887"/>
                  <a:gd name="connsiteX57" fmla="*/ 148350 w 516571"/>
                  <a:gd name="connsiteY57" fmla="*/ 227567 h 231887"/>
                  <a:gd name="connsiteX58" fmla="*/ 156992 w 516571"/>
                  <a:gd name="connsiteY58" fmla="*/ 229007 h 231887"/>
                  <a:gd name="connsiteX59" fmla="*/ 161313 w 516571"/>
                  <a:gd name="connsiteY59" fmla="*/ 229007 h 231887"/>
                  <a:gd name="connsiteX60" fmla="*/ 171395 w 516571"/>
                  <a:gd name="connsiteY60" fmla="*/ 230447 h 231887"/>
                  <a:gd name="connsiteX61" fmla="*/ 178597 w 516571"/>
                  <a:gd name="connsiteY61" fmla="*/ 231888 h 231887"/>
                  <a:gd name="connsiteX62" fmla="*/ 182917 w 516571"/>
                  <a:gd name="connsiteY62" fmla="*/ 231888 h 231887"/>
                  <a:gd name="connsiteX63" fmla="*/ 194440 w 516571"/>
                  <a:gd name="connsiteY63" fmla="*/ 231888 h 231887"/>
                  <a:gd name="connsiteX64" fmla="*/ 201641 w 516571"/>
                  <a:gd name="connsiteY64" fmla="*/ 231888 h 231887"/>
                  <a:gd name="connsiteX65" fmla="*/ 205962 w 516571"/>
                  <a:gd name="connsiteY65" fmla="*/ 231888 h 231887"/>
                  <a:gd name="connsiteX66" fmla="*/ 218925 w 516571"/>
                  <a:gd name="connsiteY66" fmla="*/ 231888 h 231887"/>
                  <a:gd name="connsiteX67" fmla="*/ 226126 w 516571"/>
                  <a:gd name="connsiteY67" fmla="*/ 231888 h 231887"/>
                  <a:gd name="connsiteX68" fmla="*/ 230447 w 516571"/>
                  <a:gd name="connsiteY68" fmla="*/ 231888 h 231887"/>
                  <a:gd name="connsiteX69" fmla="*/ 249171 w 516571"/>
                  <a:gd name="connsiteY69" fmla="*/ 230447 h 231887"/>
                  <a:gd name="connsiteX70" fmla="*/ 256372 w 516571"/>
                  <a:gd name="connsiteY70" fmla="*/ 230447 h 231887"/>
                  <a:gd name="connsiteX71" fmla="*/ 257813 w 516571"/>
                  <a:gd name="connsiteY71" fmla="*/ 230447 h 231887"/>
                  <a:gd name="connsiteX72" fmla="*/ 289499 w 516571"/>
                  <a:gd name="connsiteY72" fmla="*/ 226126 h 231887"/>
                  <a:gd name="connsiteX73" fmla="*/ 292380 w 516571"/>
                  <a:gd name="connsiteY73" fmla="*/ 226126 h 231887"/>
                  <a:gd name="connsiteX74" fmla="*/ 298141 w 516571"/>
                  <a:gd name="connsiteY74" fmla="*/ 224686 h 231887"/>
                  <a:gd name="connsiteX75" fmla="*/ 315425 w 516571"/>
                  <a:gd name="connsiteY75" fmla="*/ 220365 h 231887"/>
                  <a:gd name="connsiteX76" fmla="*/ 325507 w 516571"/>
                  <a:gd name="connsiteY76" fmla="*/ 217485 h 231887"/>
                  <a:gd name="connsiteX77" fmla="*/ 342790 w 516571"/>
                  <a:gd name="connsiteY77" fmla="*/ 213164 h 231887"/>
                  <a:gd name="connsiteX78" fmla="*/ 348551 w 516571"/>
                  <a:gd name="connsiteY78" fmla="*/ 211723 h 231887"/>
                  <a:gd name="connsiteX79" fmla="*/ 352872 w 516571"/>
                  <a:gd name="connsiteY79" fmla="*/ 210283 h 231887"/>
                  <a:gd name="connsiteX80" fmla="*/ 360074 w 516571"/>
                  <a:gd name="connsiteY80" fmla="*/ 207403 h 231887"/>
                  <a:gd name="connsiteX81" fmla="*/ 374477 w 516571"/>
                  <a:gd name="connsiteY81" fmla="*/ 201641 h 231887"/>
                  <a:gd name="connsiteX82" fmla="*/ 381678 w 516571"/>
                  <a:gd name="connsiteY82" fmla="*/ 198761 h 231887"/>
                  <a:gd name="connsiteX83" fmla="*/ 396081 w 516571"/>
                  <a:gd name="connsiteY83" fmla="*/ 193000 h 231887"/>
                  <a:gd name="connsiteX84" fmla="*/ 403282 w 516571"/>
                  <a:gd name="connsiteY84" fmla="*/ 190119 h 231887"/>
                  <a:gd name="connsiteX85" fmla="*/ 423447 w 516571"/>
                  <a:gd name="connsiteY85" fmla="*/ 180037 h 231887"/>
                  <a:gd name="connsiteX86" fmla="*/ 427767 w 516571"/>
                  <a:gd name="connsiteY86" fmla="*/ 177156 h 231887"/>
                  <a:gd name="connsiteX87" fmla="*/ 443611 w 516571"/>
                  <a:gd name="connsiteY87" fmla="*/ 167074 h 231887"/>
                  <a:gd name="connsiteX88" fmla="*/ 446491 w 516571"/>
                  <a:gd name="connsiteY88" fmla="*/ 165634 h 231887"/>
                  <a:gd name="connsiteX89" fmla="*/ 462335 w 516571"/>
                  <a:gd name="connsiteY89" fmla="*/ 152671 h 231887"/>
                  <a:gd name="connsiteX90" fmla="*/ 465215 w 516571"/>
                  <a:gd name="connsiteY90" fmla="*/ 151231 h 231887"/>
                  <a:gd name="connsiteX91" fmla="*/ 469536 w 516571"/>
                  <a:gd name="connsiteY91" fmla="*/ 146910 h 231887"/>
                  <a:gd name="connsiteX92" fmla="*/ 478178 w 516571"/>
                  <a:gd name="connsiteY92" fmla="*/ 138268 h 231887"/>
                  <a:gd name="connsiteX93" fmla="*/ 479618 w 516571"/>
                  <a:gd name="connsiteY93" fmla="*/ 136828 h 231887"/>
                  <a:gd name="connsiteX94" fmla="*/ 489700 w 516571"/>
                  <a:gd name="connsiteY94" fmla="*/ 125306 h 231887"/>
                  <a:gd name="connsiteX95" fmla="*/ 491141 w 516571"/>
                  <a:gd name="connsiteY95" fmla="*/ 122425 h 231887"/>
                  <a:gd name="connsiteX96" fmla="*/ 492581 w 516571"/>
                  <a:gd name="connsiteY96" fmla="*/ 119544 h 231887"/>
                  <a:gd name="connsiteX97" fmla="*/ 501223 w 516571"/>
                  <a:gd name="connsiteY97" fmla="*/ 106582 h 231887"/>
                  <a:gd name="connsiteX98" fmla="*/ 501223 w 516571"/>
                  <a:gd name="connsiteY98" fmla="*/ 106582 h 231887"/>
                  <a:gd name="connsiteX99" fmla="*/ 505543 w 516571"/>
                  <a:gd name="connsiteY99" fmla="*/ 96500 h 231887"/>
                  <a:gd name="connsiteX100" fmla="*/ 508424 w 516571"/>
                  <a:gd name="connsiteY100" fmla="*/ 90739 h 231887"/>
                  <a:gd name="connsiteX101" fmla="*/ 508424 w 516571"/>
                  <a:gd name="connsiteY101" fmla="*/ 90739 h 231887"/>
                  <a:gd name="connsiteX102" fmla="*/ 509864 w 516571"/>
                  <a:gd name="connsiteY102" fmla="*/ 84978 h 231887"/>
                  <a:gd name="connsiteX103" fmla="*/ 512745 w 516571"/>
                  <a:gd name="connsiteY103" fmla="*/ 74895 h 231887"/>
                  <a:gd name="connsiteX104" fmla="*/ 512745 w 516571"/>
                  <a:gd name="connsiteY104" fmla="*/ 74895 h 231887"/>
                  <a:gd name="connsiteX105" fmla="*/ 512745 w 516571"/>
                  <a:gd name="connsiteY105" fmla="*/ 69134 h 231887"/>
                  <a:gd name="connsiteX106" fmla="*/ 514185 w 516571"/>
                  <a:gd name="connsiteY106" fmla="*/ 60493 h 231887"/>
                  <a:gd name="connsiteX107" fmla="*/ 514185 w 516571"/>
                  <a:gd name="connsiteY107" fmla="*/ 57612 h 231887"/>
                  <a:gd name="connsiteX108" fmla="*/ 514185 w 516571"/>
                  <a:gd name="connsiteY108" fmla="*/ 0 h 231887"/>
                  <a:gd name="connsiteX109" fmla="*/ 515626 w 516571"/>
                  <a:gd name="connsiteY109" fmla="*/ 11522 h 23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516571" h="231887">
                    <a:moveTo>
                      <a:pt x="515626" y="11522"/>
                    </a:moveTo>
                    <a:cubicBezTo>
                      <a:pt x="515626" y="12963"/>
                      <a:pt x="515626" y="15843"/>
                      <a:pt x="515626" y="17284"/>
                    </a:cubicBezTo>
                    <a:cubicBezTo>
                      <a:pt x="515626" y="20164"/>
                      <a:pt x="514185" y="24485"/>
                      <a:pt x="512745" y="27366"/>
                    </a:cubicBezTo>
                    <a:cubicBezTo>
                      <a:pt x="512745" y="28806"/>
                      <a:pt x="511305" y="31687"/>
                      <a:pt x="511305" y="33127"/>
                    </a:cubicBezTo>
                    <a:cubicBezTo>
                      <a:pt x="509864" y="34567"/>
                      <a:pt x="509864" y="37448"/>
                      <a:pt x="508424" y="38888"/>
                    </a:cubicBezTo>
                    <a:cubicBezTo>
                      <a:pt x="506984" y="41769"/>
                      <a:pt x="505543" y="46090"/>
                      <a:pt x="504103" y="48970"/>
                    </a:cubicBezTo>
                    <a:cubicBezTo>
                      <a:pt x="501223" y="53291"/>
                      <a:pt x="498342" y="57612"/>
                      <a:pt x="495461" y="63373"/>
                    </a:cubicBezTo>
                    <a:cubicBezTo>
                      <a:pt x="495461" y="64813"/>
                      <a:pt x="494021" y="64813"/>
                      <a:pt x="494021" y="66254"/>
                    </a:cubicBezTo>
                    <a:cubicBezTo>
                      <a:pt x="491141" y="70575"/>
                      <a:pt x="486820" y="76336"/>
                      <a:pt x="482499" y="80657"/>
                    </a:cubicBezTo>
                    <a:cubicBezTo>
                      <a:pt x="482499" y="80657"/>
                      <a:pt x="481059" y="82097"/>
                      <a:pt x="481059" y="82097"/>
                    </a:cubicBezTo>
                    <a:cubicBezTo>
                      <a:pt x="476738" y="86418"/>
                      <a:pt x="472417" y="90739"/>
                      <a:pt x="468096" y="95060"/>
                    </a:cubicBezTo>
                    <a:cubicBezTo>
                      <a:pt x="466656" y="95060"/>
                      <a:pt x="466656" y="96500"/>
                      <a:pt x="465215" y="96500"/>
                    </a:cubicBezTo>
                    <a:cubicBezTo>
                      <a:pt x="459454" y="100821"/>
                      <a:pt x="455133" y="105142"/>
                      <a:pt x="449372" y="109462"/>
                    </a:cubicBezTo>
                    <a:cubicBezTo>
                      <a:pt x="447932" y="109462"/>
                      <a:pt x="447932" y="110903"/>
                      <a:pt x="446491" y="110903"/>
                    </a:cubicBezTo>
                    <a:cubicBezTo>
                      <a:pt x="440730" y="115224"/>
                      <a:pt x="433529" y="119544"/>
                      <a:pt x="426327" y="123865"/>
                    </a:cubicBezTo>
                    <a:cubicBezTo>
                      <a:pt x="420566" y="128186"/>
                      <a:pt x="413365" y="131067"/>
                      <a:pt x="406163" y="133947"/>
                    </a:cubicBezTo>
                    <a:cubicBezTo>
                      <a:pt x="404723" y="135388"/>
                      <a:pt x="401842" y="135388"/>
                      <a:pt x="398962" y="136828"/>
                    </a:cubicBezTo>
                    <a:cubicBezTo>
                      <a:pt x="394641" y="139709"/>
                      <a:pt x="390320" y="141149"/>
                      <a:pt x="384559" y="142589"/>
                    </a:cubicBezTo>
                    <a:cubicBezTo>
                      <a:pt x="381678" y="144029"/>
                      <a:pt x="378798" y="144029"/>
                      <a:pt x="377357" y="145470"/>
                    </a:cubicBezTo>
                    <a:cubicBezTo>
                      <a:pt x="373036" y="146910"/>
                      <a:pt x="368716" y="148350"/>
                      <a:pt x="362954" y="151231"/>
                    </a:cubicBezTo>
                    <a:cubicBezTo>
                      <a:pt x="360074" y="152671"/>
                      <a:pt x="357193" y="152671"/>
                      <a:pt x="355753" y="154112"/>
                    </a:cubicBezTo>
                    <a:cubicBezTo>
                      <a:pt x="352872" y="155552"/>
                      <a:pt x="348551" y="156992"/>
                      <a:pt x="345671" y="156992"/>
                    </a:cubicBezTo>
                    <a:cubicBezTo>
                      <a:pt x="339910" y="158432"/>
                      <a:pt x="334148" y="159873"/>
                      <a:pt x="328387" y="161313"/>
                    </a:cubicBezTo>
                    <a:cubicBezTo>
                      <a:pt x="325507" y="162753"/>
                      <a:pt x="321186" y="162753"/>
                      <a:pt x="318305" y="164194"/>
                    </a:cubicBezTo>
                    <a:cubicBezTo>
                      <a:pt x="312544" y="165634"/>
                      <a:pt x="306783" y="167074"/>
                      <a:pt x="301022" y="168515"/>
                    </a:cubicBezTo>
                    <a:cubicBezTo>
                      <a:pt x="298141" y="168515"/>
                      <a:pt x="295260" y="169955"/>
                      <a:pt x="292380" y="169955"/>
                    </a:cubicBezTo>
                    <a:cubicBezTo>
                      <a:pt x="282298" y="171395"/>
                      <a:pt x="270775" y="172835"/>
                      <a:pt x="260693" y="174276"/>
                    </a:cubicBezTo>
                    <a:cubicBezTo>
                      <a:pt x="257813" y="174276"/>
                      <a:pt x="254932" y="174276"/>
                      <a:pt x="252052" y="174276"/>
                    </a:cubicBezTo>
                    <a:cubicBezTo>
                      <a:pt x="246290" y="174276"/>
                      <a:pt x="239089" y="175716"/>
                      <a:pt x="233328" y="175716"/>
                    </a:cubicBezTo>
                    <a:cubicBezTo>
                      <a:pt x="229007" y="175716"/>
                      <a:pt x="226126" y="175716"/>
                      <a:pt x="221805" y="175716"/>
                    </a:cubicBezTo>
                    <a:cubicBezTo>
                      <a:pt x="217485" y="175716"/>
                      <a:pt x="213164" y="175716"/>
                      <a:pt x="208843" y="175716"/>
                    </a:cubicBezTo>
                    <a:cubicBezTo>
                      <a:pt x="204522" y="175716"/>
                      <a:pt x="200201" y="175716"/>
                      <a:pt x="197320" y="175716"/>
                    </a:cubicBezTo>
                    <a:cubicBezTo>
                      <a:pt x="192999" y="175716"/>
                      <a:pt x="190119" y="175716"/>
                      <a:pt x="185798" y="175716"/>
                    </a:cubicBezTo>
                    <a:cubicBezTo>
                      <a:pt x="181477" y="175716"/>
                      <a:pt x="177156" y="175716"/>
                      <a:pt x="172835" y="174276"/>
                    </a:cubicBezTo>
                    <a:cubicBezTo>
                      <a:pt x="169955" y="174276"/>
                      <a:pt x="165634" y="174276"/>
                      <a:pt x="162753" y="172835"/>
                    </a:cubicBezTo>
                    <a:cubicBezTo>
                      <a:pt x="158432" y="172835"/>
                      <a:pt x="154112" y="171395"/>
                      <a:pt x="149791" y="171395"/>
                    </a:cubicBezTo>
                    <a:cubicBezTo>
                      <a:pt x="146910" y="171395"/>
                      <a:pt x="142589" y="169955"/>
                      <a:pt x="139709" y="169955"/>
                    </a:cubicBezTo>
                    <a:cubicBezTo>
                      <a:pt x="135388" y="168515"/>
                      <a:pt x="132507" y="168515"/>
                      <a:pt x="128186" y="167074"/>
                    </a:cubicBezTo>
                    <a:cubicBezTo>
                      <a:pt x="123865" y="165634"/>
                      <a:pt x="120985" y="165634"/>
                      <a:pt x="116664" y="164194"/>
                    </a:cubicBezTo>
                    <a:cubicBezTo>
                      <a:pt x="113783" y="162753"/>
                      <a:pt x="110903" y="162753"/>
                      <a:pt x="108022" y="161313"/>
                    </a:cubicBezTo>
                    <a:cubicBezTo>
                      <a:pt x="103701" y="159873"/>
                      <a:pt x="97940" y="158432"/>
                      <a:pt x="93619" y="156992"/>
                    </a:cubicBezTo>
                    <a:cubicBezTo>
                      <a:pt x="89298" y="155552"/>
                      <a:pt x="86418" y="154112"/>
                      <a:pt x="82097" y="152671"/>
                    </a:cubicBezTo>
                    <a:cubicBezTo>
                      <a:pt x="80657" y="151231"/>
                      <a:pt x="79216" y="151231"/>
                      <a:pt x="76336" y="149791"/>
                    </a:cubicBezTo>
                    <a:cubicBezTo>
                      <a:pt x="70574" y="146910"/>
                      <a:pt x="64813" y="144029"/>
                      <a:pt x="60492" y="141149"/>
                    </a:cubicBezTo>
                    <a:cubicBezTo>
                      <a:pt x="20164" y="118104"/>
                      <a:pt x="0" y="86418"/>
                      <a:pt x="0" y="53291"/>
                    </a:cubicBezTo>
                    <a:lnTo>
                      <a:pt x="0" y="110903"/>
                    </a:lnTo>
                    <a:cubicBezTo>
                      <a:pt x="0" y="144029"/>
                      <a:pt x="20164" y="175716"/>
                      <a:pt x="60492" y="198761"/>
                    </a:cubicBezTo>
                    <a:cubicBezTo>
                      <a:pt x="66254" y="201641"/>
                      <a:pt x="70574" y="204522"/>
                      <a:pt x="76336" y="207403"/>
                    </a:cubicBezTo>
                    <a:cubicBezTo>
                      <a:pt x="77776" y="208843"/>
                      <a:pt x="79216" y="208843"/>
                      <a:pt x="82097" y="210283"/>
                    </a:cubicBezTo>
                    <a:cubicBezTo>
                      <a:pt x="84977" y="211723"/>
                      <a:pt x="86418" y="211723"/>
                      <a:pt x="89298" y="213164"/>
                    </a:cubicBezTo>
                    <a:cubicBezTo>
                      <a:pt x="90739" y="213164"/>
                      <a:pt x="92179" y="214604"/>
                      <a:pt x="93619" y="214604"/>
                    </a:cubicBezTo>
                    <a:cubicBezTo>
                      <a:pt x="97940" y="216044"/>
                      <a:pt x="103701" y="217485"/>
                      <a:pt x="108022" y="218925"/>
                    </a:cubicBezTo>
                    <a:cubicBezTo>
                      <a:pt x="109462" y="218925"/>
                      <a:pt x="110903" y="220365"/>
                      <a:pt x="113783" y="220365"/>
                    </a:cubicBezTo>
                    <a:cubicBezTo>
                      <a:pt x="115224" y="220365"/>
                      <a:pt x="115224" y="220365"/>
                      <a:pt x="116664" y="221805"/>
                    </a:cubicBezTo>
                    <a:cubicBezTo>
                      <a:pt x="120985" y="223246"/>
                      <a:pt x="123865" y="223246"/>
                      <a:pt x="128186" y="224686"/>
                    </a:cubicBezTo>
                    <a:cubicBezTo>
                      <a:pt x="131067" y="224686"/>
                      <a:pt x="133947" y="226126"/>
                      <a:pt x="135388" y="226126"/>
                    </a:cubicBezTo>
                    <a:cubicBezTo>
                      <a:pt x="136828" y="226126"/>
                      <a:pt x="136828" y="226126"/>
                      <a:pt x="138268" y="226126"/>
                    </a:cubicBezTo>
                    <a:cubicBezTo>
                      <a:pt x="141149" y="226126"/>
                      <a:pt x="145470" y="227567"/>
                      <a:pt x="148350" y="227567"/>
                    </a:cubicBezTo>
                    <a:cubicBezTo>
                      <a:pt x="151231" y="227567"/>
                      <a:pt x="154112" y="229007"/>
                      <a:pt x="156992" y="229007"/>
                    </a:cubicBezTo>
                    <a:cubicBezTo>
                      <a:pt x="158432" y="229007"/>
                      <a:pt x="159873" y="229007"/>
                      <a:pt x="161313" y="229007"/>
                    </a:cubicBezTo>
                    <a:cubicBezTo>
                      <a:pt x="164194" y="229007"/>
                      <a:pt x="168515" y="230447"/>
                      <a:pt x="171395" y="230447"/>
                    </a:cubicBezTo>
                    <a:cubicBezTo>
                      <a:pt x="174276" y="230447"/>
                      <a:pt x="177156" y="230447"/>
                      <a:pt x="178597" y="231888"/>
                    </a:cubicBezTo>
                    <a:cubicBezTo>
                      <a:pt x="180037" y="231888"/>
                      <a:pt x="181477" y="231888"/>
                      <a:pt x="182917" y="231888"/>
                    </a:cubicBezTo>
                    <a:cubicBezTo>
                      <a:pt x="187238" y="231888"/>
                      <a:pt x="190119" y="231888"/>
                      <a:pt x="194440" y="231888"/>
                    </a:cubicBezTo>
                    <a:cubicBezTo>
                      <a:pt x="197320" y="231888"/>
                      <a:pt x="198761" y="231888"/>
                      <a:pt x="201641" y="231888"/>
                    </a:cubicBezTo>
                    <a:cubicBezTo>
                      <a:pt x="203082" y="231888"/>
                      <a:pt x="204522" y="231888"/>
                      <a:pt x="205962" y="231888"/>
                    </a:cubicBezTo>
                    <a:cubicBezTo>
                      <a:pt x="210283" y="231888"/>
                      <a:pt x="214604" y="231888"/>
                      <a:pt x="218925" y="231888"/>
                    </a:cubicBezTo>
                    <a:cubicBezTo>
                      <a:pt x="221805" y="231888"/>
                      <a:pt x="223246" y="231888"/>
                      <a:pt x="226126" y="231888"/>
                    </a:cubicBezTo>
                    <a:cubicBezTo>
                      <a:pt x="227567" y="231888"/>
                      <a:pt x="229007" y="231888"/>
                      <a:pt x="230447" y="231888"/>
                    </a:cubicBezTo>
                    <a:cubicBezTo>
                      <a:pt x="236208" y="231888"/>
                      <a:pt x="243410" y="230447"/>
                      <a:pt x="249171" y="230447"/>
                    </a:cubicBezTo>
                    <a:cubicBezTo>
                      <a:pt x="252052" y="230447"/>
                      <a:pt x="253492" y="230447"/>
                      <a:pt x="256372" y="230447"/>
                    </a:cubicBezTo>
                    <a:cubicBezTo>
                      <a:pt x="256372" y="230447"/>
                      <a:pt x="257813" y="230447"/>
                      <a:pt x="257813" y="230447"/>
                    </a:cubicBezTo>
                    <a:cubicBezTo>
                      <a:pt x="267895" y="229007"/>
                      <a:pt x="279417" y="227567"/>
                      <a:pt x="289499" y="226126"/>
                    </a:cubicBezTo>
                    <a:cubicBezTo>
                      <a:pt x="290939" y="226126"/>
                      <a:pt x="290939" y="226126"/>
                      <a:pt x="292380" y="226126"/>
                    </a:cubicBezTo>
                    <a:cubicBezTo>
                      <a:pt x="295260" y="226126"/>
                      <a:pt x="296701" y="224686"/>
                      <a:pt x="298141" y="224686"/>
                    </a:cubicBezTo>
                    <a:cubicBezTo>
                      <a:pt x="303902" y="223246"/>
                      <a:pt x="309663" y="221805"/>
                      <a:pt x="315425" y="220365"/>
                    </a:cubicBezTo>
                    <a:cubicBezTo>
                      <a:pt x="318305" y="218925"/>
                      <a:pt x="322626" y="218925"/>
                      <a:pt x="325507" y="217485"/>
                    </a:cubicBezTo>
                    <a:cubicBezTo>
                      <a:pt x="331268" y="216044"/>
                      <a:pt x="337029" y="214604"/>
                      <a:pt x="342790" y="213164"/>
                    </a:cubicBezTo>
                    <a:cubicBezTo>
                      <a:pt x="344231" y="213164"/>
                      <a:pt x="347111" y="211723"/>
                      <a:pt x="348551" y="211723"/>
                    </a:cubicBezTo>
                    <a:cubicBezTo>
                      <a:pt x="349992" y="211723"/>
                      <a:pt x="351432" y="210283"/>
                      <a:pt x="352872" y="210283"/>
                    </a:cubicBezTo>
                    <a:cubicBezTo>
                      <a:pt x="355753" y="208843"/>
                      <a:pt x="358633" y="208843"/>
                      <a:pt x="360074" y="207403"/>
                    </a:cubicBezTo>
                    <a:cubicBezTo>
                      <a:pt x="364395" y="205962"/>
                      <a:pt x="368716" y="204522"/>
                      <a:pt x="374477" y="201641"/>
                    </a:cubicBezTo>
                    <a:cubicBezTo>
                      <a:pt x="377357" y="200201"/>
                      <a:pt x="380238" y="200201"/>
                      <a:pt x="381678" y="198761"/>
                    </a:cubicBezTo>
                    <a:cubicBezTo>
                      <a:pt x="385999" y="197321"/>
                      <a:pt x="391760" y="194440"/>
                      <a:pt x="396081" y="193000"/>
                    </a:cubicBezTo>
                    <a:cubicBezTo>
                      <a:pt x="398962" y="191559"/>
                      <a:pt x="400402" y="191559"/>
                      <a:pt x="403282" y="190119"/>
                    </a:cubicBezTo>
                    <a:cubicBezTo>
                      <a:pt x="410484" y="187238"/>
                      <a:pt x="416245" y="182918"/>
                      <a:pt x="423447" y="180037"/>
                    </a:cubicBezTo>
                    <a:cubicBezTo>
                      <a:pt x="424887" y="178597"/>
                      <a:pt x="426327" y="178597"/>
                      <a:pt x="427767" y="177156"/>
                    </a:cubicBezTo>
                    <a:cubicBezTo>
                      <a:pt x="433529" y="174276"/>
                      <a:pt x="437850" y="169955"/>
                      <a:pt x="443611" y="167074"/>
                    </a:cubicBezTo>
                    <a:cubicBezTo>
                      <a:pt x="445051" y="167074"/>
                      <a:pt x="445051" y="165634"/>
                      <a:pt x="446491" y="165634"/>
                    </a:cubicBezTo>
                    <a:cubicBezTo>
                      <a:pt x="452253" y="161313"/>
                      <a:pt x="458014" y="156992"/>
                      <a:pt x="462335" y="152671"/>
                    </a:cubicBezTo>
                    <a:cubicBezTo>
                      <a:pt x="463775" y="152671"/>
                      <a:pt x="463775" y="151231"/>
                      <a:pt x="465215" y="151231"/>
                    </a:cubicBezTo>
                    <a:cubicBezTo>
                      <a:pt x="466656" y="149791"/>
                      <a:pt x="468096" y="148350"/>
                      <a:pt x="469536" y="146910"/>
                    </a:cubicBezTo>
                    <a:cubicBezTo>
                      <a:pt x="472417" y="144029"/>
                      <a:pt x="475297" y="141149"/>
                      <a:pt x="478178" y="138268"/>
                    </a:cubicBezTo>
                    <a:cubicBezTo>
                      <a:pt x="478178" y="138268"/>
                      <a:pt x="479618" y="136828"/>
                      <a:pt x="479618" y="136828"/>
                    </a:cubicBezTo>
                    <a:cubicBezTo>
                      <a:pt x="482499" y="132507"/>
                      <a:pt x="486820" y="129627"/>
                      <a:pt x="489700" y="125306"/>
                    </a:cubicBezTo>
                    <a:cubicBezTo>
                      <a:pt x="489700" y="123865"/>
                      <a:pt x="491141" y="123865"/>
                      <a:pt x="491141" y="122425"/>
                    </a:cubicBezTo>
                    <a:cubicBezTo>
                      <a:pt x="491141" y="120985"/>
                      <a:pt x="492581" y="120985"/>
                      <a:pt x="492581" y="119544"/>
                    </a:cubicBezTo>
                    <a:cubicBezTo>
                      <a:pt x="495461" y="115224"/>
                      <a:pt x="498342" y="110903"/>
                      <a:pt x="501223" y="106582"/>
                    </a:cubicBezTo>
                    <a:cubicBezTo>
                      <a:pt x="501223" y="106582"/>
                      <a:pt x="501223" y="106582"/>
                      <a:pt x="501223" y="106582"/>
                    </a:cubicBezTo>
                    <a:cubicBezTo>
                      <a:pt x="502663" y="103701"/>
                      <a:pt x="504103" y="99380"/>
                      <a:pt x="505543" y="96500"/>
                    </a:cubicBezTo>
                    <a:cubicBezTo>
                      <a:pt x="506984" y="95060"/>
                      <a:pt x="506984" y="92179"/>
                      <a:pt x="508424" y="90739"/>
                    </a:cubicBezTo>
                    <a:cubicBezTo>
                      <a:pt x="508424" y="90739"/>
                      <a:pt x="508424" y="90739"/>
                      <a:pt x="508424" y="90739"/>
                    </a:cubicBezTo>
                    <a:cubicBezTo>
                      <a:pt x="508424" y="89298"/>
                      <a:pt x="509864" y="86418"/>
                      <a:pt x="509864" y="84978"/>
                    </a:cubicBezTo>
                    <a:cubicBezTo>
                      <a:pt x="511305" y="82097"/>
                      <a:pt x="511305" y="79216"/>
                      <a:pt x="512745" y="74895"/>
                    </a:cubicBezTo>
                    <a:cubicBezTo>
                      <a:pt x="512745" y="74895"/>
                      <a:pt x="512745" y="74895"/>
                      <a:pt x="512745" y="74895"/>
                    </a:cubicBezTo>
                    <a:cubicBezTo>
                      <a:pt x="512745" y="73455"/>
                      <a:pt x="512745" y="70575"/>
                      <a:pt x="512745" y="69134"/>
                    </a:cubicBezTo>
                    <a:cubicBezTo>
                      <a:pt x="512745" y="66254"/>
                      <a:pt x="514185" y="63373"/>
                      <a:pt x="514185" y="60493"/>
                    </a:cubicBezTo>
                    <a:cubicBezTo>
                      <a:pt x="514185" y="59052"/>
                      <a:pt x="514185" y="59052"/>
                      <a:pt x="514185" y="57612"/>
                    </a:cubicBezTo>
                    <a:lnTo>
                      <a:pt x="514185" y="0"/>
                    </a:lnTo>
                    <a:cubicBezTo>
                      <a:pt x="517066" y="4321"/>
                      <a:pt x="517066" y="7201"/>
                      <a:pt x="515626" y="1152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52" name="Graphic 6">
                <a:extLst>
                  <a:ext uri="{FF2B5EF4-FFF2-40B4-BE49-F238E27FC236}">
                    <a16:creationId xmlns:a16="http://schemas.microsoft.com/office/drawing/2014/main" id="{21AAC0AE-953E-4C45-8099-1830A74FACDC}"/>
                  </a:ext>
                </a:extLst>
              </p:cNvPr>
              <p:cNvGrpSpPr/>
              <p:nvPr/>
            </p:nvGrpSpPr>
            <p:grpSpPr>
              <a:xfrm>
                <a:off x="5892648" y="2642599"/>
                <a:ext cx="2220934" cy="1343794"/>
                <a:chOff x="5892648" y="2642599"/>
                <a:chExt cx="2220934" cy="1343794"/>
              </a:xfrm>
              <a:solidFill>
                <a:schemeClr val="accent1"/>
              </a:solidFill>
            </p:grpSpPr>
            <p:sp>
              <p:nvSpPr>
                <p:cNvPr id="253" name="Forma livre: Forma 110">
                  <a:extLst>
                    <a:ext uri="{FF2B5EF4-FFF2-40B4-BE49-F238E27FC236}">
                      <a16:creationId xmlns:a16="http://schemas.microsoft.com/office/drawing/2014/main" id="{B3755527-6B5F-4EAA-A7E9-219B5C14F14E}"/>
                    </a:ext>
                  </a:extLst>
                </p:cNvPr>
                <p:cNvSpPr/>
                <p:nvPr/>
              </p:nvSpPr>
              <p:spPr>
                <a:xfrm>
                  <a:off x="6336258" y="3375709"/>
                  <a:ext cx="515625" cy="231887"/>
                </a:xfrm>
                <a:custGeom>
                  <a:avLst/>
                  <a:gdLst>
                    <a:gd name="connsiteX0" fmla="*/ 420566 w 515625"/>
                    <a:gd name="connsiteY0" fmla="*/ 53291 h 231887"/>
                    <a:gd name="connsiteX1" fmla="*/ 397521 w 515625"/>
                    <a:gd name="connsiteY1" fmla="*/ 41768 h 231887"/>
                    <a:gd name="connsiteX2" fmla="*/ 390320 w 515625"/>
                    <a:gd name="connsiteY2" fmla="*/ 38888 h 231887"/>
                    <a:gd name="connsiteX3" fmla="*/ 374477 w 515625"/>
                    <a:gd name="connsiteY3" fmla="*/ 31686 h 231887"/>
                    <a:gd name="connsiteX4" fmla="*/ 371596 w 515625"/>
                    <a:gd name="connsiteY4" fmla="*/ 30246 h 231887"/>
                    <a:gd name="connsiteX5" fmla="*/ 357193 w 515625"/>
                    <a:gd name="connsiteY5" fmla="*/ 24485 h 231887"/>
                    <a:gd name="connsiteX6" fmla="*/ 352872 w 515625"/>
                    <a:gd name="connsiteY6" fmla="*/ 23045 h 231887"/>
                    <a:gd name="connsiteX7" fmla="*/ 332708 w 515625"/>
                    <a:gd name="connsiteY7" fmla="*/ 17283 h 231887"/>
                    <a:gd name="connsiteX8" fmla="*/ 331268 w 515625"/>
                    <a:gd name="connsiteY8" fmla="*/ 17283 h 231887"/>
                    <a:gd name="connsiteX9" fmla="*/ 302462 w 515625"/>
                    <a:gd name="connsiteY9" fmla="*/ 10082 h 231887"/>
                    <a:gd name="connsiteX10" fmla="*/ 301022 w 515625"/>
                    <a:gd name="connsiteY10" fmla="*/ 10082 h 231887"/>
                    <a:gd name="connsiteX11" fmla="*/ 293820 w 515625"/>
                    <a:gd name="connsiteY11" fmla="*/ 8642 h 231887"/>
                    <a:gd name="connsiteX12" fmla="*/ 275096 w 515625"/>
                    <a:gd name="connsiteY12" fmla="*/ 5761 h 231887"/>
                    <a:gd name="connsiteX13" fmla="*/ 270775 w 515625"/>
                    <a:gd name="connsiteY13" fmla="*/ 4321 h 231887"/>
                    <a:gd name="connsiteX14" fmla="*/ 263574 w 515625"/>
                    <a:gd name="connsiteY14" fmla="*/ 2881 h 231887"/>
                    <a:gd name="connsiteX15" fmla="*/ 249171 w 515625"/>
                    <a:gd name="connsiteY15" fmla="*/ 1440 h 231887"/>
                    <a:gd name="connsiteX16" fmla="*/ 243410 w 515625"/>
                    <a:gd name="connsiteY16" fmla="*/ 1440 h 231887"/>
                    <a:gd name="connsiteX17" fmla="*/ 237649 w 515625"/>
                    <a:gd name="connsiteY17" fmla="*/ 1440 h 231887"/>
                    <a:gd name="connsiteX18" fmla="*/ 224686 w 515625"/>
                    <a:gd name="connsiteY18" fmla="*/ 0 h 231887"/>
                    <a:gd name="connsiteX19" fmla="*/ 218925 w 515625"/>
                    <a:gd name="connsiteY19" fmla="*/ 0 h 231887"/>
                    <a:gd name="connsiteX20" fmla="*/ 213164 w 515625"/>
                    <a:gd name="connsiteY20" fmla="*/ 0 h 231887"/>
                    <a:gd name="connsiteX21" fmla="*/ 200201 w 515625"/>
                    <a:gd name="connsiteY21" fmla="*/ 0 h 231887"/>
                    <a:gd name="connsiteX22" fmla="*/ 192999 w 515625"/>
                    <a:gd name="connsiteY22" fmla="*/ 0 h 231887"/>
                    <a:gd name="connsiteX23" fmla="*/ 188679 w 515625"/>
                    <a:gd name="connsiteY23" fmla="*/ 0 h 231887"/>
                    <a:gd name="connsiteX24" fmla="*/ 174276 w 515625"/>
                    <a:gd name="connsiteY24" fmla="*/ 1440 h 231887"/>
                    <a:gd name="connsiteX25" fmla="*/ 167074 w 515625"/>
                    <a:gd name="connsiteY25" fmla="*/ 1440 h 231887"/>
                    <a:gd name="connsiteX26" fmla="*/ 164194 w 515625"/>
                    <a:gd name="connsiteY26" fmla="*/ 1440 h 231887"/>
                    <a:gd name="connsiteX27" fmla="*/ 144029 w 515625"/>
                    <a:gd name="connsiteY27" fmla="*/ 4321 h 231887"/>
                    <a:gd name="connsiteX28" fmla="*/ 139709 w 515625"/>
                    <a:gd name="connsiteY28" fmla="*/ 4321 h 231887"/>
                    <a:gd name="connsiteX29" fmla="*/ 138268 w 515625"/>
                    <a:gd name="connsiteY29" fmla="*/ 4321 h 231887"/>
                    <a:gd name="connsiteX30" fmla="*/ 131067 w 515625"/>
                    <a:gd name="connsiteY30" fmla="*/ 5761 h 231887"/>
                    <a:gd name="connsiteX31" fmla="*/ 116664 w 515625"/>
                    <a:gd name="connsiteY31" fmla="*/ 8642 h 231887"/>
                    <a:gd name="connsiteX32" fmla="*/ 109462 w 515625"/>
                    <a:gd name="connsiteY32" fmla="*/ 11522 h 231887"/>
                    <a:gd name="connsiteX33" fmla="*/ 100821 w 515625"/>
                    <a:gd name="connsiteY33" fmla="*/ 14403 h 231887"/>
                    <a:gd name="connsiteX34" fmla="*/ 97940 w 515625"/>
                    <a:gd name="connsiteY34" fmla="*/ 15843 h 231887"/>
                    <a:gd name="connsiteX35" fmla="*/ 83537 w 515625"/>
                    <a:gd name="connsiteY35" fmla="*/ 21604 h 231887"/>
                    <a:gd name="connsiteX36" fmla="*/ 76336 w 515625"/>
                    <a:gd name="connsiteY36" fmla="*/ 24485 h 231887"/>
                    <a:gd name="connsiteX37" fmla="*/ 56172 w 515625"/>
                    <a:gd name="connsiteY37" fmla="*/ 34567 h 231887"/>
                    <a:gd name="connsiteX38" fmla="*/ 53291 w 515625"/>
                    <a:gd name="connsiteY38" fmla="*/ 36007 h 231887"/>
                    <a:gd name="connsiteX39" fmla="*/ 47530 w 515625"/>
                    <a:gd name="connsiteY39" fmla="*/ 40328 h 231887"/>
                    <a:gd name="connsiteX40" fmla="*/ 41769 w 515625"/>
                    <a:gd name="connsiteY40" fmla="*/ 44649 h 231887"/>
                    <a:gd name="connsiteX41" fmla="*/ 34567 w 515625"/>
                    <a:gd name="connsiteY41" fmla="*/ 50410 h 231887"/>
                    <a:gd name="connsiteX42" fmla="*/ 28806 w 515625"/>
                    <a:gd name="connsiteY42" fmla="*/ 54731 h 231887"/>
                    <a:gd name="connsiteX43" fmla="*/ 28806 w 515625"/>
                    <a:gd name="connsiteY43" fmla="*/ 54731 h 231887"/>
                    <a:gd name="connsiteX44" fmla="*/ 27366 w 515625"/>
                    <a:gd name="connsiteY44" fmla="*/ 56171 h 231887"/>
                    <a:gd name="connsiteX45" fmla="*/ 18724 w 515625"/>
                    <a:gd name="connsiteY45" fmla="*/ 66253 h 231887"/>
                    <a:gd name="connsiteX46" fmla="*/ 17284 w 515625"/>
                    <a:gd name="connsiteY46" fmla="*/ 67694 h 231887"/>
                    <a:gd name="connsiteX47" fmla="*/ 15843 w 515625"/>
                    <a:gd name="connsiteY47" fmla="*/ 70574 h 231887"/>
                    <a:gd name="connsiteX48" fmla="*/ 11522 w 515625"/>
                    <a:gd name="connsiteY48" fmla="*/ 77776 h 231887"/>
                    <a:gd name="connsiteX49" fmla="*/ 10082 w 515625"/>
                    <a:gd name="connsiteY49" fmla="*/ 80656 h 231887"/>
                    <a:gd name="connsiteX50" fmla="*/ 8642 w 515625"/>
                    <a:gd name="connsiteY50" fmla="*/ 83537 h 231887"/>
                    <a:gd name="connsiteX51" fmla="*/ 5761 w 515625"/>
                    <a:gd name="connsiteY51" fmla="*/ 90739 h 231887"/>
                    <a:gd name="connsiteX52" fmla="*/ 4321 w 515625"/>
                    <a:gd name="connsiteY52" fmla="*/ 93619 h 231887"/>
                    <a:gd name="connsiteX53" fmla="*/ 4321 w 515625"/>
                    <a:gd name="connsiteY53" fmla="*/ 96500 h 231887"/>
                    <a:gd name="connsiteX54" fmla="*/ 2881 w 515625"/>
                    <a:gd name="connsiteY54" fmla="*/ 103701 h 231887"/>
                    <a:gd name="connsiteX55" fmla="*/ 1440 w 515625"/>
                    <a:gd name="connsiteY55" fmla="*/ 106582 h 231887"/>
                    <a:gd name="connsiteX56" fmla="*/ 1440 w 515625"/>
                    <a:gd name="connsiteY56" fmla="*/ 108022 h 231887"/>
                    <a:gd name="connsiteX57" fmla="*/ 0 w 515625"/>
                    <a:gd name="connsiteY57" fmla="*/ 116664 h 231887"/>
                    <a:gd name="connsiteX58" fmla="*/ 0 w 515625"/>
                    <a:gd name="connsiteY58" fmla="*/ 120985 h 231887"/>
                    <a:gd name="connsiteX59" fmla="*/ 0 w 515625"/>
                    <a:gd name="connsiteY59" fmla="*/ 123865 h 231887"/>
                    <a:gd name="connsiteX60" fmla="*/ 0 w 515625"/>
                    <a:gd name="connsiteY60" fmla="*/ 181477 h 231887"/>
                    <a:gd name="connsiteX61" fmla="*/ 0 w 515625"/>
                    <a:gd name="connsiteY61" fmla="*/ 175716 h 231887"/>
                    <a:gd name="connsiteX62" fmla="*/ 1440 w 515625"/>
                    <a:gd name="connsiteY62" fmla="*/ 167074 h 231887"/>
                    <a:gd name="connsiteX63" fmla="*/ 2881 w 515625"/>
                    <a:gd name="connsiteY63" fmla="*/ 161313 h 231887"/>
                    <a:gd name="connsiteX64" fmla="*/ 4321 w 515625"/>
                    <a:gd name="connsiteY64" fmla="*/ 154111 h 231887"/>
                    <a:gd name="connsiteX65" fmla="*/ 5761 w 515625"/>
                    <a:gd name="connsiteY65" fmla="*/ 148350 h 231887"/>
                    <a:gd name="connsiteX66" fmla="*/ 8642 w 515625"/>
                    <a:gd name="connsiteY66" fmla="*/ 141149 h 231887"/>
                    <a:gd name="connsiteX67" fmla="*/ 11522 w 515625"/>
                    <a:gd name="connsiteY67" fmla="*/ 135388 h 231887"/>
                    <a:gd name="connsiteX68" fmla="*/ 15843 w 515625"/>
                    <a:gd name="connsiteY68" fmla="*/ 128186 h 231887"/>
                    <a:gd name="connsiteX69" fmla="*/ 18724 w 515625"/>
                    <a:gd name="connsiteY69" fmla="*/ 123865 h 231887"/>
                    <a:gd name="connsiteX70" fmla="*/ 27366 w 515625"/>
                    <a:gd name="connsiteY70" fmla="*/ 113783 h 231887"/>
                    <a:gd name="connsiteX71" fmla="*/ 30246 w 515625"/>
                    <a:gd name="connsiteY71" fmla="*/ 110903 h 231887"/>
                    <a:gd name="connsiteX72" fmla="*/ 36007 w 515625"/>
                    <a:gd name="connsiteY72" fmla="*/ 106582 h 231887"/>
                    <a:gd name="connsiteX73" fmla="*/ 43209 w 515625"/>
                    <a:gd name="connsiteY73" fmla="*/ 100821 h 231887"/>
                    <a:gd name="connsiteX74" fmla="*/ 48970 w 515625"/>
                    <a:gd name="connsiteY74" fmla="*/ 96500 h 231887"/>
                    <a:gd name="connsiteX75" fmla="*/ 57612 w 515625"/>
                    <a:gd name="connsiteY75" fmla="*/ 90739 h 231887"/>
                    <a:gd name="connsiteX76" fmla="*/ 77776 w 515625"/>
                    <a:gd name="connsiteY76" fmla="*/ 80656 h 231887"/>
                    <a:gd name="connsiteX77" fmla="*/ 84977 w 515625"/>
                    <a:gd name="connsiteY77" fmla="*/ 77776 h 231887"/>
                    <a:gd name="connsiteX78" fmla="*/ 99380 w 515625"/>
                    <a:gd name="connsiteY78" fmla="*/ 72015 h 231887"/>
                    <a:gd name="connsiteX79" fmla="*/ 110903 w 515625"/>
                    <a:gd name="connsiteY79" fmla="*/ 69134 h 231887"/>
                    <a:gd name="connsiteX80" fmla="*/ 118104 w 515625"/>
                    <a:gd name="connsiteY80" fmla="*/ 66253 h 231887"/>
                    <a:gd name="connsiteX81" fmla="*/ 132507 w 515625"/>
                    <a:gd name="connsiteY81" fmla="*/ 63373 h 231887"/>
                    <a:gd name="connsiteX82" fmla="*/ 139709 w 515625"/>
                    <a:gd name="connsiteY82" fmla="*/ 61933 h 231887"/>
                    <a:gd name="connsiteX83" fmla="*/ 145470 w 515625"/>
                    <a:gd name="connsiteY83" fmla="*/ 60492 h 231887"/>
                    <a:gd name="connsiteX84" fmla="*/ 165634 w 515625"/>
                    <a:gd name="connsiteY84" fmla="*/ 57612 h 231887"/>
                    <a:gd name="connsiteX85" fmla="*/ 175716 w 515625"/>
                    <a:gd name="connsiteY85" fmla="*/ 56171 h 231887"/>
                    <a:gd name="connsiteX86" fmla="*/ 190119 w 515625"/>
                    <a:gd name="connsiteY86" fmla="*/ 54731 h 231887"/>
                    <a:gd name="connsiteX87" fmla="*/ 201641 w 515625"/>
                    <a:gd name="connsiteY87" fmla="*/ 54731 h 231887"/>
                    <a:gd name="connsiteX88" fmla="*/ 214604 w 515625"/>
                    <a:gd name="connsiteY88" fmla="*/ 54731 h 231887"/>
                    <a:gd name="connsiteX89" fmla="*/ 226126 w 515625"/>
                    <a:gd name="connsiteY89" fmla="*/ 54731 h 231887"/>
                    <a:gd name="connsiteX90" fmla="*/ 239089 w 515625"/>
                    <a:gd name="connsiteY90" fmla="*/ 56171 h 231887"/>
                    <a:gd name="connsiteX91" fmla="*/ 250611 w 515625"/>
                    <a:gd name="connsiteY91" fmla="*/ 57612 h 231887"/>
                    <a:gd name="connsiteX92" fmla="*/ 265014 w 515625"/>
                    <a:gd name="connsiteY92" fmla="*/ 59052 h 231887"/>
                    <a:gd name="connsiteX93" fmla="*/ 276537 w 515625"/>
                    <a:gd name="connsiteY93" fmla="*/ 60492 h 231887"/>
                    <a:gd name="connsiteX94" fmla="*/ 295260 w 515625"/>
                    <a:gd name="connsiteY94" fmla="*/ 63373 h 231887"/>
                    <a:gd name="connsiteX95" fmla="*/ 303902 w 515625"/>
                    <a:gd name="connsiteY95" fmla="*/ 64813 h 231887"/>
                    <a:gd name="connsiteX96" fmla="*/ 332708 w 515625"/>
                    <a:gd name="connsiteY96" fmla="*/ 72015 h 231887"/>
                    <a:gd name="connsiteX97" fmla="*/ 354313 w 515625"/>
                    <a:gd name="connsiteY97" fmla="*/ 79216 h 231887"/>
                    <a:gd name="connsiteX98" fmla="*/ 358633 w 515625"/>
                    <a:gd name="connsiteY98" fmla="*/ 80656 h 231887"/>
                    <a:gd name="connsiteX99" fmla="*/ 375917 w 515625"/>
                    <a:gd name="connsiteY99" fmla="*/ 86418 h 231887"/>
                    <a:gd name="connsiteX100" fmla="*/ 391760 w 515625"/>
                    <a:gd name="connsiteY100" fmla="*/ 93619 h 231887"/>
                    <a:gd name="connsiteX101" fmla="*/ 398962 w 515625"/>
                    <a:gd name="connsiteY101" fmla="*/ 96500 h 231887"/>
                    <a:gd name="connsiteX102" fmla="*/ 422006 w 515625"/>
                    <a:gd name="connsiteY102" fmla="*/ 108022 h 231887"/>
                    <a:gd name="connsiteX103" fmla="*/ 515626 w 515625"/>
                    <a:gd name="connsiteY103" fmla="*/ 231887 h 231887"/>
                    <a:gd name="connsiteX104" fmla="*/ 515626 w 515625"/>
                    <a:gd name="connsiteY104" fmla="*/ 174276 h 231887"/>
                    <a:gd name="connsiteX105" fmla="*/ 420566 w 515625"/>
                    <a:gd name="connsiteY105" fmla="*/ 53291 h 231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5625" h="231887">
                      <a:moveTo>
                        <a:pt x="420566" y="53291"/>
                      </a:moveTo>
                      <a:cubicBezTo>
                        <a:pt x="413365" y="48970"/>
                        <a:pt x="406163" y="44649"/>
                        <a:pt x="397521" y="41768"/>
                      </a:cubicBezTo>
                      <a:cubicBezTo>
                        <a:pt x="394641" y="40328"/>
                        <a:pt x="391760" y="38888"/>
                        <a:pt x="390320" y="38888"/>
                      </a:cubicBezTo>
                      <a:cubicBezTo>
                        <a:pt x="384559" y="36007"/>
                        <a:pt x="380238" y="34567"/>
                        <a:pt x="374477" y="31686"/>
                      </a:cubicBezTo>
                      <a:cubicBezTo>
                        <a:pt x="373036" y="31686"/>
                        <a:pt x="373036" y="31686"/>
                        <a:pt x="371596" y="30246"/>
                      </a:cubicBezTo>
                      <a:cubicBezTo>
                        <a:pt x="367275" y="28806"/>
                        <a:pt x="361514" y="25925"/>
                        <a:pt x="357193" y="24485"/>
                      </a:cubicBezTo>
                      <a:cubicBezTo>
                        <a:pt x="355753" y="24485"/>
                        <a:pt x="354313" y="23045"/>
                        <a:pt x="352872" y="23045"/>
                      </a:cubicBezTo>
                      <a:cubicBezTo>
                        <a:pt x="345671" y="20164"/>
                        <a:pt x="339910" y="18724"/>
                        <a:pt x="332708" y="17283"/>
                      </a:cubicBezTo>
                      <a:cubicBezTo>
                        <a:pt x="332708" y="17283"/>
                        <a:pt x="331268" y="17283"/>
                        <a:pt x="331268" y="17283"/>
                      </a:cubicBezTo>
                      <a:cubicBezTo>
                        <a:pt x="321186" y="14403"/>
                        <a:pt x="312544" y="11522"/>
                        <a:pt x="302462" y="10082"/>
                      </a:cubicBezTo>
                      <a:cubicBezTo>
                        <a:pt x="302462" y="10082"/>
                        <a:pt x="301022" y="10082"/>
                        <a:pt x="301022" y="10082"/>
                      </a:cubicBezTo>
                      <a:cubicBezTo>
                        <a:pt x="298141" y="10082"/>
                        <a:pt x="296701" y="8642"/>
                        <a:pt x="293820" y="8642"/>
                      </a:cubicBezTo>
                      <a:cubicBezTo>
                        <a:pt x="288059" y="7201"/>
                        <a:pt x="282298" y="5761"/>
                        <a:pt x="275096" y="5761"/>
                      </a:cubicBezTo>
                      <a:cubicBezTo>
                        <a:pt x="273656" y="5761"/>
                        <a:pt x="272216" y="5761"/>
                        <a:pt x="270775" y="4321"/>
                      </a:cubicBezTo>
                      <a:cubicBezTo>
                        <a:pt x="267895" y="4321"/>
                        <a:pt x="266455" y="4321"/>
                        <a:pt x="263574" y="2881"/>
                      </a:cubicBezTo>
                      <a:cubicBezTo>
                        <a:pt x="259253" y="2881"/>
                        <a:pt x="253492" y="1440"/>
                        <a:pt x="249171" y="1440"/>
                      </a:cubicBezTo>
                      <a:cubicBezTo>
                        <a:pt x="247731" y="1440"/>
                        <a:pt x="244850" y="1440"/>
                        <a:pt x="243410" y="1440"/>
                      </a:cubicBezTo>
                      <a:cubicBezTo>
                        <a:pt x="241970" y="1440"/>
                        <a:pt x="239089" y="1440"/>
                        <a:pt x="237649" y="1440"/>
                      </a:cubicBezTo>
                      <a:cubicBezTo>
                        <a:pt x="233328" y="1440"/>
                        <a:pt x="229007" y="1440"/>
                        <a:pt x="224686" y="0"/>
                      </a:cubicBezTo>
                      <a:cubicBezTo>
                        <a:pt x="223246" y="0"/>
                        <a:pt x="220365" y="0"/>
                        <a:pt x="218925" y="0"/>
                      </a:cubicBezTo>
                      <a:cubicBezTo>
                        <a:pt x="217485" y="0"/>
                        <a:pt x="214604" y="0"/>
                        <a:pt x="213164" y="0"/>
                      </a:cubicBezTo>
                      <a:cubicBezTo>
                        <a:pt x="208843" y="0"/>
                        <a:pt x="204522" y="0"/>
                        <a:pt x="200201" y="0"/>
                      </a:cubicBezTo>
                      <a:cubicBezTo>
                        <a:pt x="197320" y="0"/>
                        <a:pt x="195880" y="0"/>
                        <a:pt x="192999" y="0"/>
                      </a:cubicBezTo>
                      <a:cubicBezTo>
                        <a:pt x="191559" y="0"/>
                        <a:pt x="190119" y="0"/>
                        <a:pt x="188679" y="0"/>
                      </a:cubicBezTo>
                      <a:cubicBezTo>
                        <a:pt x="184358" y="0"/>
                        <a:pt x="178597" y="0"/>
                        <a:pt x="174276" y="1440"/>
                      </a:cubicBezTo>
                      <a:cubicBezTo>
                        <a:pt x="171395" y="1440"/>
                        <a:pt x="169955" y="1440"/>
                        <a:pt x="167074" y="1440"/>
                      </a:cubicBezTo>
                      <a:cubicBezTo>
                        <a:pt x="165634" y="1440"/>
                        <a:pt x="165634" y="1440"/>
                        <a:pt x="164194" y="1440"/>
                      </a:cubicBezTo>
                      <a:cubicBezTo>
                        <a:pt x="156992" y="2881"/>
                        <a:pt x="151231" y="2881"/>
                        <a:pt x="144029" y="4321"/>
                      </a:cubicBezTo>
                      <a:cubicBezTo>
                        <a:pt x="142589" y="4321"/>
                        <a:pt x="141149" y="4321"/>
                        <a:pt x="139709" y="4321"/>
                      </a:cubicBezTo>
                      <a:cubicBezTo>
                        <a:pt x="139709" y="4321"/>
                        <a:pt x="138268" y="4321"/>
                        <a:pt x="138268" y="4321"/>
                      </a:cubicBezTo>
                      <a:cubicBezTo>
                        <a:pt x="135388" y="4321"/>
                        <a:pt x="133947" y="5761"/>
                        <a:pt x="131067" y="5761"/>
                      </a:cubicBezTo>
                      <a:cubicBezTo>
                        <a:pt x="126746" y="7201"/>
                        <a:pt x="122425" y="7201"/>
                        <a:pt x="116664" y="8642"/>
                      </a:cubicBezTo>
                      <a:cubicBezTo>
                        <a:pt x="113783" y="8642"/>
                        <a:pt x="110903" y="10082"/>
                        <a:pt x="109462" y="11522"/>
                      </a:cubicBezTo>
                      <a:cubicBezTo>
                        <a:pt x="106582" y="12963"/>
                        <a:pt x="103701" y="12963"/>
                        <a:pt x="100821" y="14403"/>
                      </a:cubicBezTo>
                      <a:cubicBezTo>
                        <a:pt x="99380" y="14403"/>
                        <a:pt x="99380" y="14403"/>
                        <a:pt x="97940" y="15843"/>
                      </a:cubicBezTo>
                      <a:cubicBezTo>
                        <a:pt x="93619" y="17283"/>
                        <a:pt x="87858" y="18724"/>
                        <a:pt x="83537" y="21604"/>
                      </a:cubicBezTo>
                      <a:cubicBezTo>
                        <a:pt x="80657" y="23045"/>
                        <a:pt x="79216" y="23045"/>
                        <a:pt x="76336" y="24485"/>
                      </a:cubicBezTo>
                      <a:cubicBezTo>
                        <a:pt x="69134" y="27366"/>
                        <a:pt x="63373" y="30246"/>
                        <a:pt x="56172" y="34567"/>
                      </a:cubicBezTo>
                      <a:cubicBezTo>
                        <a:pt x="54731" y="34567"/>
                        <a:pt x="54731" y="36007"/>
                        <a:pt x="53291" y="36007"/>
                      </a:cubicBezTo>
                      <a:cubicBezTo>
                        <a:pt x="50410" y="37448"/>
                        <a:pt x="48970" y="38888"/>
                        <a:pt x="47530" y="40328"/>
                      </a:cubicBezTo>
                      <a:cubicBezTo>
                        <a:pt x="46089" y="41768"/>
                        <a:pt x="43209" y="43209"/>
                        <a:pt x="41769" y="44649"/>
                      </a:cubicBezTo>
                      <a:cubicBezTo>
                        <a:pt x="38888" y="46089"/>
                        <a:pt x="37448" y="47530"/>
                        <a:pt x="34567" y="50410"/>
                      </a:cubicBezTo>
                      <a:cubicBezTo>
                        <a:pt x="33127" y="51850"/>
                        <a:pt x="31686" y="53291"/>
                        <a:pt x="28806" y="54731"/>
                      </a:cubicBezTo>
                      <a:cubicBezTo>
                        <a:pt x="28806" y="54731"/>
                        <a:pt x="28806" y="54731"/>
                        <a:pt x="28806" y="54731"/>
                      </a:cubicBezTo>
                      <a:cubicBezTo>
                        <a:pt x="28806" y="54731"/>
                        <a:pt x="27366" y="56171"/>
                        <a:pt x="27366" y="56171"/>
                      </a:cubicBezTo>
                      <a:cubicBezTo>
                        <a:pt x="24485" y="59052"/>
                        <a:pt x="21604" y="61933"/>
                        <a:pt x="18724" y="66253"/>
                      </a:cubicBezTo>
                      <a:cubicBezTo>
                        <a:pt x="18724" y="66253"/>
                        <a:pt x="17284" y="67694"/>
                        <a:pt x="17284" y="67694"/>
                      </a:cubicBezTo>
                      <a:cubicBezTo>
                        <a:pt x="15843" y="69134"/>
                        <a:pt x="15843" y="69134"/>
                        <a:pt x="15843" y="70574"/>
                      </a:cubicBezTo>
                      <a:cubicBezTo>
                        <a:pt x="14403" y="73455"/>
                        <a:pt x="12963" y="74895"/>
                        <a:pt x="11522" y="77776"/>
                      </a:cubicBezTo>
                      <a:cubicBezTo>
                        <a:pt x="11522" y="79216"/>
                        <a:pt x="10082" y="79216"/>
                        <a:pt x="10082" y="80656"/>
                      </a:cubicBezTo>
                      <a:cubicBezTo>
                        <a:pt x="10082" y="82097"/>
                        <a:pt x="8642" y="82097"/>
                        <a:pt x="8642" y="83537"/>
                      </a:cubicBezTo>
                      <a:cubicBezTo>
                        <a:pt x="7201" y="86418"/>
                        <a:pt x="5761" y="87858"/>
                        <a:pt x="5761" y="90739"/>
                      </a:cubicBezTo>
                      <a:cubicBezTo>
                        <a:pt x="5761" y="92179"/>
                        <a:pt x="4321" y="92179"/>
                        <a:pt x="4321" y="93619"/>
                      </a:cubicBezTo>
                      <a:cubicBezTo>
                        <a:pt x="4321" y="95059"/>
                        <a:pt x="4321" y="95059"/>
                        <a:pt x="4321" y="96500"/>
                      </a:cubicBezTo>
                      <a:cubicBezTo>
                        <a:pt x="2881" y="99380"/>
                        <a:pt x="2881" y="100821"/>
                        <a:pt x="2881" y="103701"/>
                      </a:cubicBezTo>
                      <a:cubicBezTo>
                        <a:pt x="2881" y="105142"/>
                        <a:pt x="1440" y="106582"/>
                        <a:pt x="1440" y="106582"/>
                      </a:cubicBezTo>
                      <a:cubicBezTo>
                        <a:pt x="1440" y="106582"/>
                        <a:pt x="1440" y="108022"/>
                        <a:pt x="1440" y="108022"/>
                      </a:cubicBezTo>
                      <a:cubicBezTo>
                        <a:pt x="1440" y="110903"/>
                        <a:pt x="0" y="113783"/>
                        <a:pt x="0" y="116664"/>
                      </a:cubicBezTo>
                      <a:cubicBezTo>
                        <a:pt x="0" y="118104"/>
                        <a:pt x="0" y="119544"/>
                        <a:pt x="0" y="120985"/>
                      </a:cubicBezTo>
                      <a:cubicBezTo>
                        <a:pt x="0" y="122425"/>
                        <a:pt x="0" y="122425"/>
                        <a:pt x="0" y="123865"/>
                      </a:cubicBezTo>
                      <a:lnTo>
                        <a:pt x="0" y="181477"/>
                      </a:lnTo>
                      <a:cubicBezTo>
                        <a:pt x="0" y="180037"/>
                        <a:pt x="0" y="177156"/>
                        <a:pt x="0" y="175716"/>
                      </a:cubicBezTo>
                      <a:cubicBezTo>
                        <a:pt x="0" y="172835"/>
                        <a:pt x="0" y="169955"/>
                        <a:pt x="1440" y="167074"/>
                      </a:cubicBezTo>
                      <a:cubicBezTo>
                        <a:pt x="1440" y="165634"/>
                        <a:pt x="2881" y="164193"/>
                        <a:pt x="2881" y="161313"/>
                      </a:cubicBezTo>
                      <a:cubicBezTo>
                        <a:pt x="2881" y="158432"/>
                        <a:pt x="4321" y="156992"/>
                        <a:pt x="4321" y="154111"/>
                      </a:cubicBezTo>
                      <a:cubicBezTo>
                        <a:pt x="4321" y="152671"/>
                        <a:pt x="5761" y="151231"/>
                        <a:pt x="5761" y="148350"/>
                      </a:cubicBezTo>
                      <a:cubicBezTo>
                        <a:pt x="7201" y="145470"/>
                        <a:pt x="7201" y="144029"/>
                        <a:pt x="8642" y="141149"/>
                      </a:cubicBezTo>
                      <a:cubicBezTo>
                        <a:pt x="10082" y="139709"/>
                        <a:pt x="10082" y="138268"/>
                        <a:pt x="11522" y="135388"/>
                      </a:cubicBezTo>
                      <a:cubicBezTo>
                        <a:pt x="12963" y="132507"/>
                        <a:pt x="14403" y="131067"/>
                        <a:pt x="15843" y="128186"/>
                      </a:cubicBezTo>
                      <a:cubicBezTo>
                        <a:pt x="17284" y="126746"/>
                        <a:pt x="18724" y="125306"/>
                        <a:pt x="18724" y="123865"/>
                      </a:cubicBezTo>
                      <a:cubicBezTo>
                        <a:pt x="21604" y="120985"/>
                        <a:pt x="24485" y="116664"/>
                        <a:pt x="27366" y="113783"/>
                      </a:cubicBezTo>
                      <a:cubicBezTo>
                        <a:pt x="28806" y="112343"/>
                        <a:pt x="28806" y="112343"/>
                        <a:pt x="30246" y="110903"/>
                      </a:cubicBezTo>
                      <a:cubicBezTo>
                        <a:pt x="31686" y="109462"/>
                        <a:pt x="33127" y="108022"/>
                        <a:pt x="36007" y="106582"/>
                      </a:cubicBezTo>
                      <a:cubicBezTo>
                        <a:pt x="38888" y="105142"/>
                        <a:pt x="40328" y="102261"/>
                        <a:pt x="43209" y="100821"/>
                      </a:cubicBezTo>
                      <a:cubicBezTo>
                        <a:pt x="44649" y="99380"/>
                        <a:pt x="47530" y="97940"/>
                        <a:pt x="48970" y="96500"/>
                      </a:cubicBezTo>
                      <a:cubicBezTo>
                        <a:pt x="51851" y="95059"/>
                        <a:pt x="54731" y="92179"/>
                        <a:pt x="57612" y="90739"/>
                      </a:cubicBezTo>
                      <a:cubicBezTo>
                        <a:pt x="63373" y="87858"/>
                        <a:pt x="70574" y="83537"/>
                        <a:pt x="77776" y="80656"/>
                      </a:cubicBezTo>
                      <a:cubicBezTo>
                        <a:pt x="80657" y="79216"/>
                        <a:pt x="82097" y="79216"/>
                        <a:pt x="84977" y="77776"/>
                      </a:cubicBezTo>
                      <a:cubicBezTo>
                        <a:pt x="89298" y="76336"/>
                        <a:pt x="95059" y="73455"/>
                        <a:pt x="99380" y="72015"/>
                      </a:cubicBezTo>
                      <a:cubicBezTo>
                        <a:pt x="103701" y="70574"/>
                        <a:pt x="106582" y="69134"/>
                        <a:pt x="110903" y="69134"/>
                      </a:cubicBezTo>
                      <a:cubicBezTo>
                        <a:pt x="113783" y="67694"/>
                        <a:pt x="116664" y="67694"/>
                        <a:pt x="118104" y="66253"/>
                      </a:cubicBezTo>
                      <a:cubicBezTo>
                        <a:pt x="122425" y="64813"/>
                        <a:pt x="126746" y="64813"/>
                        <a:pt x="132507" y="63373"/>
                      </a:cubicBezTo>
                      <a:cubicBezTo>
                        <a:pt x="135388" y="63373"/>
                        <a:pt x="136828" y="61933"/>
                        <a:pt x="139709" y="61933"/>
                      </a:cubicBezTo>
                      <a:cubicBezTo>
                        <a:pt x="141149" y="61933"/>
                        <a:pt x="144029" y="61933"/>
                        <a:pt x="145470" y="60492"/>
                      </a:cubicBezTo>
                      <a:cubicBezTo>
                        <a:pt x="152671" y="59052"/>
                        <a:pt x="158432" y="59052"/>
                        <a:pt x="165634" y="57612"/>
                      </a:cubicBezTo>
                      <a:cubicBezTo>
                        <a:pt x="168514" y="57612"/>
                        <a:pt x="172835" y="57612"/>
                        <a:pt x="175716" y="56171"/>
                      </a:cubicBezTo>
                      <a:cubicBezTo>
                        <a:pt x="180037" y="56171"/>
                        <a:pt x="185798" y="54731"/>
                        <a:pt x="190119" y="54731"/>
                      </a:cubicBezTo>
                      <a:cubicBezTo>
                        <a:pt x="194440" y="54731"/>
                        <a:pt x="197320" y="54731"/>
                        <a:pt x="201641" y="54731"/>
                      </a:cubicBezTo>
                      <a:cubicBezTo>
                        <a:pt x="205962" y="54731"/>
                        <a:pt x="210283" y="54731"/>
                        <a:pt x="214604" y="54731"/>
                      </a:cubicBezTo>
                      <a:cubicBezTo>
                        <a:pt x="218925" y="54731"/>
                        <a:pt x="221805" y="54731"/>
                        <a:pt x="226126" y="54731"/>
                      </a:cubicBezTo>
                      <a:cubicBezTo>
                        <a:pt x="230447" y="54731"/>
                        <a:pt x="234768" y="54731"/>
                        <a:pt x="239089" y="56171"/>
                      </a:cubicBezTo>
                      <a:cubicBezTo>
                        <a:pt x="243410" y="56171"/>
                        <a:pt x="246290" y="56171"/>
                        <a:pt x="250611" y="57612"/>
                      </a:cubicBezTo>
                      <a:cubicBezTo>
                        <a:pt x="254932" y="57612"/>
                        <a:pt x="260693" y="59052"/>
                        <a:pt x="265014" y="59052"/>
                      </a:cubicBezTo>
                      <a:cubicBezTo>
                        <a:pt x="269335" y="59052"/>
                        <a:pt x="272216" y="60492"/>
                        <a:pt x="276537" y="60492"/>
                      </a:cubicBezTo>
                      <a:cubicBezTo>
                        <a:pt x="282298" y="61933"/>
                        <a:pt x="288059" y="61933"/>
                        <a:pt x="295260" y="63373"/>
                      </a:cubicBezTo>
                      <a:cubicBezTo>
                        <a:pt x="298141" y="63373"/>
                        <a:pt x="301022" y="64813"/>
                        <a:pt x="303902" y="64813"/>
                      </a:cubicBezTo>
                      <a:cubicBezTo>
                        <a:pt x="313984" y="66253"/>
                        <a:pt x="324066" y="69134"/>
                        <a:pt x="332708" y="72015"/>
                      </a:cubicBezTo>
                      <a:cubicBezTo>
                        <a:pt x="339910" y="73455"/>
                        <a:pt x="347111" y="76336"/>
                        <a:pt x="354313" y="79216"/>
                      </a:cubicBezTo>
                      <a:cubicBezTo>
                        <a:pt x="355753" y="79216"/>
                        <a:pt x="357193" y="80656"/>
                        <a:pt x="358633" y="80656"/>
                      </a:cubicBezTo>
                      <a:cubicBezTo>
                        <a:pt x="364395" y="82097"/>
                        <a:pt x="370156" y="84977"/>
                        <a:pt x="375917" y="86418"/>
                      </a:cubicBezTo>
                      <a:cubicBezTo>
                        <a:pt x="381678" y="89298"/>
                        <a:pt x="385999" y="90739"/>
                        <a:pt x="391760" y="93619"/>
                      </a:cubicBezTo>
                      <a:cubicBezTo>
                        <a:pt x="394641" y="95059"/>
                        <a:pt x="397521" y="96500"/>
                        <a:pt x="398962" y="96500"/>
                      </a:cubicBezTo>
                      <a:cubicBezTo>
                        <a:pt x="406163" y="100821"/>
                        <a:pt x="414805" y="103701"/>
                        <a:pt x="422006" y="108022"/>
                      </a:cubicBezTo>
                      <a:cubicBezTo>
                        <a:pt x="483939" y="144029"/>
                        <a:pt x="515626" y="190119"/>
                        <a:pt x="515626" y="231887"/>
                      </a:cubicBezTo>
                      <a:lnTo>
                        <a:pt x="515626" y="174276"/>
                      </a:lnTo>
                      <a:cubicBezTo>
                        <a:pt x="514185" y="133947"/>
                        <a:pt x="482499" y="89298"/>
                        <a:pt x="420566" y="53291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4" name="Forma livre: Forma 111">
                  <a:extLst>
                    <a:ext uri="{FF2B5EF4-FFF2-40B4-BE49-F238E27FC236}">
                      <a16:creationId xmlns:a16="http://schemas.microsoft.com/office/drawing/2014/main" id="{BDA454D0-9CA5-46E7-9CE4-F2F9F0BE4C33}"/>
                    </a:ext>
                  </a:extLst>
                </p:cNvPr>
                <p:cNvSpPr/>
                <p:nvPr/>
              </p:nvSpPr>
              <p:spPr>
                <a:xfrm>
                  <a:off x="7007436" y="3672409"/>
                  <a:ext cx="442170" cy="313984"/>
                </a:xfrm>
                <a:custGeom>
                  <a:avLst/>
                  <a:gdLst>
                    <a:gd name="connsiteX0" fmla="*/ 442171 w 442170"/>
                    <a:gd name="connsiteY0" fmla="*/ 0 h 313984"/>
                    <a:gd name="connsiteX1" fmla="*/ 442171 w 442170"/>
                    <a:gd name="connsiteY1" fmla="*/ 57612 h 313984"/>
                    <a:gd name="connsiteX2" fmla="*/ 0 w 442170"/>
                    <a:gd name="connsiteY2" fmla="*/ 313984 h 313984"/>
                    <a:gd name="connsiteX3" fmla="*/ 0 w 442170"/>
                    <a:gd name="connsiteY3" fmla="*/ 256372 h 313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2170" h="313984">
                      <a:moveTo>
                        <a:pt x="442171" y="0"/>
                      </a:moveTo>
                      <a:lnTo>
                        <a:pt x="442171" y="57612"/>
                      </a:lnTo>
                      <a:lnTo>
                        <a:pt x="0" y="313984"/>
                      </a:lnTo>
                      <a:lnTo>
                        <a:pt x="0" y="256372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5" name="Forma livre: Forma 112">
                  <a:extLst>
                    <a:ext uri="{FF2B5EF4-FFF2-40B4-BE49-F238E27FC236}">
                      <a16:creationId xmlns:a16="http://schemas.microsoft.com/office/drawing/2014/main" id="{91FE3F6A-0C50-47C2-9054-E8263FAD07FC}"/>
                    </a:ext>
                  </a:extLst>
                </p:cNvPr>
                <p:cNvSpPr/>
                <p:nvPr/>
              </p:nvSpPr>
              <p:spPr>
                <a:xfrm>
                  <a:off x="5892648" y="2642599"/>
                  <a:ext cx="2220934" cy="1284742"/>
                </a:xfrm>
                <a:custGeom>
                  <a:avLst/>
                  <a:gdLst>
                    <a:gd name="connsiteX0" fmla="*/ 1964562 w 2220934"/>
                    <a:gd name="connsiteY0" fmla="*/ 145470 h 1284742"/>
                    <a:gd name="connsiteX1" fmla="*/ 1999129 w 2220934"/>
                    <a:gd name="connsiteY1" fmla="*/ 355753 h 1284742"/>
                    <a:gd name="connsiteX2" fmla="*/ 1777323 w 2220934"/>
                    <a:gd name="connsiteY2" fmla="*/ 384559 h 1284742"/>
                    <a:gd name="connsiteX3" fmla="*/ 2220934 w 2220934"/>
                    <a:gd name="connsiteY3" fmla="*/ 640931 h 1284742"/>
                    <a:gd name="connsiteX4" fmla="*/ 1778764 w 2220934"/>
                    <a:gd name="connsiteY4" fmla="*/ 897304 h 1284742"/>
                    <a:gd name="connsiteX5" fmla="*/ 2000569 w 2220934"/>
                    <a:gd name="connsiteY5" fmla="*/ 926109 h 1284742"/>
                    <a:gd name="connsiteX6" fmla="*/ 1967442 w 2220934"/>
                    <a:gd name="connsiteY6" fmla="*/ 1136393 h 1284742"/>
                    <a:gd name="connsiteX7" fmla="*/ 1603048 w 2220934"/>
                    <a:gd name="connsiteY7" fmla="*/ 1156557 h 1284742"/>
                    <a:gd name="connsiteX8" fmla="*/ 1552638 w 2220934"/>
                    <a:gd name="connsiteY8" fmla="*/ 1028370 h 1284742"/>
                    <a:gd name="connsiteX9" fmla="*/ 1110467 w 2220934"/>
                    <a:gd name="connsiteY9" fmla="*/ 1284743 h 1284742"/>
                    <a:gd name="connsiteX10" fmla="*/ 653894 w 2220934"/>
                    <a:gd name="connsiteY10" fmla="*/ 1021169 h 1284742"/>
                    <a:gd name="connsiteX11" fmla="*/ 894423 w 2220934"/>
                    <a:gd name="connsiteY11" fmla="*/ 995244 h 1284742"/>
                    <a:gd name="connsiteX12" fmla="*/ 859856 w 2220934"/>
                    <a:gd name="connsiteY12" fmla="*/ 784961 h 1284742"/>
                    <a:gd name="connsiteX13" fmla="*/ 495461 w 2220934"/>
                    <a:gd name="connsiteY13" fmla="*/ 764796 h 1284742"/>
                    <a:gd name="connsiteX14" fmla="*/ 452253 w 2220934"/>
                    <a:gd name="connsiteY14" fmla="*/ 904505 h 1284742"/>
                    <a:gd name="connsiteX15" fmla="*/ 0 w 2220934"/>
                    <a:gd name="connsiteY15" fmla="*/ 642371 h 1284742"/>
                    <a:gd name="connsiteX16" fmla="*/ 459454 w 2220934"/>
                    <a:gd name="connsiteY16" fmla="*/ 375917 h 1284742"/>
                    <a:gd name="connsiteX17" fmla="*/ 210283 w 2220934"/>
                    <a:gd name="connsiteY17" fmla="*/ 352872 h 1284742"/>
                    <a:gd name="connsiteX18" fmla="*/ 243410 w 2220934"/>
                    <a:gd name="connsiteY18" fmla="*/ 142589 h 1284742"/>
                    <a:gd name="connsiteX19" fmla="*/ 607804 w 2220934"/>
                    <a:gd name="connsiteY19" fmla="*/ 122425 h 1284742"/>
                    <a:gd name="connsiteX20" fmla="*/ 649573 w 2220934"/>
                    <a:gd name="connsiteY20" fmla="*/ 266454 h 1284742"/>
                    <a:gd name="connsiteX21" fmla="*/ 1109027 w 2220934"/>
                    <a:gd name="connsiteY21" fmla="*/ 0 h 1284742"/>
                    <a:gd name="connsiteX22" fmla="*/ 1552638 w 2220934"/>
                    <a:gd name="connsiteY22" fmla="*/ 256372 h 1284742"/>
                    <a:gd name="connsiteX23" fmla="*/ 1601608 w 2220934"/>
                    <a:gd name="connsiteY23" fmla="*/ 128186 h 1284742"/>
                    <a:gd name="connsiteX24" fmla="*/ 1964562 w 2220934"/>
                    <a:gd name="connsiteY24" fmla="*/ 145470 h 1284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20934" h="1284742">
                      <a:moveTo>
                        <a:pt x="1964562" y="145470"/>
                      </a:moveTo>
                      <a:cubicBezTo>
                        <a:pt x="2075464" y="208843"/>
                        <a:pt x="2091308" y="303902"/>
                        <a:pt x="1999129" y="355753"/>
                      </a:cubicBezTo>
                      <a:cubicBezTo>
                        <a:pt x="1942957" y="388880"/>
                        <a:pt x="1859420" y="397521"/>
                        <a:pt x="1777323" y="384559"/>
                      </a:cubicBezTo>
                      <a:lnTo>
                        <a:pt x="2220934" y="640931"/>
                      </a:lnTo>
                      <a:lnTo>
                        <a:pt x="1778764" y="897304"/>
                      </a:lnTo>
                      <a:cubicBezTo>
                        <a:pt x="1860861" y="884341"/>
                        <a:pt x="1944398" y="892983"/>
                        <a:pt x="2000569" y="926109"/>
                      </a:cubicBezTo>
                      <a:cubicBezTo>
                        <a:pt x="2092748" y="979400"/>
                        <a:pt x="2076905" y="1073019"/>
                        <a:pt x="1967442" y="1136393"/>
                      </a:cubicBezTo>
                      <a:cubicBezTo>
                        <a:pt x="1857980" y="1199765"/>
                        <a:pt x="1695227" y="1208407"/>
                        <a:pt x="1603048" y="1156557"/>
                      </a:cubicBezTo>
                      <a:cubicBezTo>
                        <a:pt x="1546876" y="1123430"/>
                        <a:pt x="1531033" y="1075900"/>
                        <a:pt x="1552638" y="1028370"/>
                      </a:cubicBezTo>
                      <a:lnTo>
                        <a:pt x="1110467" y="1284743"/>
                      </a:lnTo>
                      <a:lnTo>
                        <a:pt x="653894" y="1021169"/>
                      </a:lnTo>
                      <a:cubicBezTo>
                        <a:pt x="741752" y="1038452"/>
                        <a:pt x="833931" y="1031251"/>
                        <a:pt x="894423" y="995244"/>
                      </a:cubicBezTo>
                      <a:cubicBezTo>
                        <a:pt x="985161" y="941953"/>
                        <a:pt x="969318" y="848334"/>
                        <a:pt x="859856" y="784961"/>
                      </a:cubicBezTo>
                      <a:cubicBezTo>
                        <a:pt x="748953" y="721588"/>
                        <a:pt x="586200" y="712946"/>
                        <a:pt x="495461" y="764796"/>
                      </a:cubicBezTo>
                      <a:cubicBezTo>
                        <a:pt x="434969" y="799363"/>
                        <a:pt x="422006" y="852655"/>
                        <a:pt x="452253" y="904505"/>
                      </a:cubicBezTo>
                      <a:lnTo>
                        <a:pt x="0" y="642371"/>
                      </a:lnTo>
                      <a:lnTo>
                        <a:pt x="459454" y="375917"/>
                      </a:lnTo>
                      <a:cubicBezTo>
                        <a:pt x="370156" y="396081"/>
                        <a:pt x="272216" y="388880"/>
                        <a:pt x="210283" y="352872"/>
                      </a:cubicBezTo>
                      <a:cubicBezTo>
                        <a:pt x="119544" y="299581"/>
                        <a:pt x="133947" y="205962"/>
                        <a:pt x="243410" y="142589"/>
                      </a:cubicBezTo>
                      <a:cubicBezTo>
                        <a:pt x="352872" y="79216"/>
                        <a:pt x="515625" y="70575"/>
                        <a:pt x="607804" y="122425"/>
                      </a:cubicBezTo>
                      <a:cubicBezTo>
                        <a:pt x="671177" y="158432"/>
                        <a:pt x="682700" y="214604"/>
                        <a:pt x="649573" y="266454"/>
                      </a:cubicBezTo>
                      <a:lnTo>
                        <a:pt x="1109027" y="0"/>
                      </a:lnTo>
                      <a:lnTo>
                        <a:pt x="1552638" y="256372"/>
                      </a:lnTo>
                      <a:cubicBezTo>
                        <a:pt x="1529593" y="208843"/>
                        <a:pt x="1545436" y="161313"/>
                        <a:pt x="1601608" y="128186"/>
                      </a:cubicBezTo>
                      <a:cubicBezTo>
                        <a:pt x="1692346" y="73455"/>
                        <a:pt x="1855100" y="82097"/>
                        <a:pt x="1964562" y="14547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6" name="Forma livre: Forma 113">
                  <a:extLst>
                    <a:ext uri="{FF2B5EF4-FFF2-40B4-BE49-F238E27FC236}">
                      <a16:creationId xmlns:a16="http://schemas.microsoft.com/office/drawing/2014/main" id="{844647A6-0720-4CEE-9F0D-67179DBCFF74}"/>
                    </a:ext>
                  </a:extLst>
                </p:cNvPr>
                <p:cNvSpPr/>
                <p:nvPr/>
              </p:nvSpPr>
              <p:spPr>
                <a:xfrm>
                  <a:off x="6550862" y="3665208"/>
                  <a:ext cx="456573" cy="321185"/>
                </a:xfrm>
                <a:custGeom>
                  <a:avLst/>
                  <a:gdLst>
                    <a:gd name="connsiteX0" fmla="*/ 456573 w 456573"/>
                    <a:gd name="connsiteY0" fmla="*/ 263574 h 321185"/>
                    <a:gd name="connsiteX1" fmla="*/ 456573 w 456573"/>
                    <a:gd name="connsiteY1" fmla="*/ 321186 h 321185"/>
                    <a:gd name="connsiteX2" fmla="*/ 0 w 456573"/>
                    <a:gd name="connsiteY2" fmla="*/ 57612 h 321185"/>
                    <a:gd name="connsiteX3" fmla="*/ 0 w 456573"/>
                    <a:gd name="connsiteY3" fmla="*/ 0 h 32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6573" h="321185">
                      <a:moveTo>
                        <a:pt x="456573" y="263574"/>
                      </a:moveTo>
                      <a:lnTo>
                        <a:pt x="456573" y="321186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07" name="Graphic 6">
              <a:extLst>
                <a:ext uri="{FF2B5EF4-FFF2-40B4-BE49-F238E27FC236}">
                  <a16:creationId xmlns:a16="http://schemas.microsoft.com/office/drawing/2014/main" id="{C9EDD2DC-3F0F-4F81-A655-76E3D432174C}"/>
                </a:ext>
              </a:extLst>
            </p:cNvPr>
            <p:cNvGrpSpPr/>
            <p:nvPr/>
          </p:nvGrpSpPr>
          <p:grpSpPr>
            <a:xfrm>
              <a:off x="4342107" y="4158677"/>
              <a:ext cx="604571" cy="1325326"/>
              <a:chOff x="5852320" y="3243881"/>
              <a:chExt cx="895863" cy="1963882"/>
            </a:xfrm>
            <a:solidFill>
              <a:schemeClr val="accent1"/>
            </a:solidFill>
          </p:grpSpPr>
          <p:sp>
            <p:nvSpPr>
              <p:cNvPr id="216" name="Forma livre: Forma 84">
                <a:extLst>
                  <a:ext uri="{FF2B5EF4-FFF2-40B4-BE49-F238E27FC236}">
                    <a16:creationId xmlns:a16="http://schemas.microsoft.com/office/drawing/2014/main" id="{DBDC99E5-A1EF-498F-9ACD-8F917621C5B4}"/>
                  </a:ext>
                </a:extLst>
              </p:cNvPr>
              <p:cNvSpPr/>
              <p:nvPr/>
            </p:nvSpPr>
            <p:spPr>
              <a:xfrm>
                <a:off x="5852320" y="4755511"/>
                <a:ext cx="711505" cy="452252"/>
              </a:xfrm>
              <a:custGeom>
                <a:avLst/>
                <a:gdLst>
                  <a:gd name="connsiteX0" fmla="*/ 711506 w 711505"/>
                  <a:gd name="connsiteY0" fmla="*/ 226126 h 452252"/>
                  <a:gd name="connsiteX1" fmla="*/ 355753 w 711505"/>
                  <a:gd name="connsiteY1" fmla="*/ 452252 h 452252"/>
                  <a:gd name="connsiteX2" fmla="*/ 0 w 711505"/>
                  <a:gd name="connsiteY2" fmla="*/ 226126 h 452252"/>
                  <a:gd name="connsiteX3" fmla="*/ 355753 w 711505"/>
                  <a:gd name="connsiteY3" fmla="*/ 0 h 452252"/>
                  <a:gd name="connsiteX4" fmla="*/ 711506 w 711505"/>
                  <a:gd name="connsiteY4" fmla="*/ 226126 h 45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505" h="452252">
                    <a:moveTo>
                      <a:pt x="711506" y="226126"/>
                    </a:moveTo>
                    <a:cubicBezTo>
                      <a:pt x="711506" y="351012"/>
                      <a:pt x="552230" y="452252"/>
                      <a:pt x="355753" y="452252"/>
                    </a:cubicBezTo>
                    <a:cubicBezTo>
                      <a:pt x="159276" y="452252"/>
                      <a:pt x="0" y="351012"/>
                      <a:pt x="0" y="226126"/>
                    </a:cubicBezTo>
                    <a:cubicBezTo>
                      <a:pt x="0" y="101240"/>
                      <a:pt x="159276" y="0"/>
                      <a:pt x="355753" y="0"/>
                    </a:cubicBezTo>
                    <a:cubicBezTo>
                      <a:pt x="552230" y="0"/>
                      <a:pt x="711506" y="101240"/>
                      <a:pt x="711506" y="226126"/>
                    </a:cubicBezTo>
                    <a:close/>
                  </a:path>
                </a:pathLst>
              </a:custGeom>
              <a:solidFill>
                <a:srgbClr val="392836">
                  <a:alpha val="32000"/>
                </a:srgb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orma livre: Forma 85">
                <a:extLst>
                  <a:ext uri="{FF2B5EF4-FFF2-40B4-BE49-F238E27FC236}">
                    <a16:creationId xmlns:a16="http://schemas.microsoft.com/office/drawing/2014/main" id="{801D9381-5214-4AC9-B904-3137A1B70B34}"/>
                  </a:ext>
                </a:extLst>
              </p:cNvPr>
              <p:cNvSpPr/>
              <p:nvPr/>
            </p:nvSpPr>
            <p:spPr>
              <a:xfrm>
                <a:off x="6003307" y="4309204"/>
                <a:ext cx="189079" cy="697458"/>
              </a:xfrm>
              <a:custGeom>
                <a:avLst/>
                <a:gdLst>
                  <a:gd name="connsiteX0" fmla="*/ 243 w 189079"/>
                  <a:gd name="connsiteY0" fmla="*/ 76151 h 697458"/>
                  <a:gd name="connsiteX1" fmla="*/ 37691 w 189079"/>
                  <a:gd name="connsiteY1" fmla="*/ 267711 h 697458"/>
                  <a:gd name="connsiteX2" fmla="*/ 33370 w 189079"/>
                  <a:gd name="connsiteY2" fmla="*/ 449187 h 697458"/>
                  <a:gd name="connsiteX3" fmla="*/ 44892 w 189079"/>
                  <a:gd name="connsiteY3" fmla="*/ 647948 h 697458"/>
                  <a:gd name="connsiteX4" fmla="*/ 63616 w 189079"/>
                  <a:gd name="connsiteY4" fmla="*/ 694038 h 697458"/>
                  <a:gd name="connsiteX5" fmla="*/ 109705 w 189079"/>
                  <a:gd name="connsiteY5" fmla="*/ 682515 h 697458"/>
                  <a:gd name="connsiteX6" fmla="*/ 188922 w 189079"/>
                  <a:gd name="connsiteY6" fmla="*/ 629224 h 697458"/>
                  <a:gd name="connsiteX7" fmla="*/ 142832 w 189079"/>
                  <a:gd name="connsiteY7" fmla="*/ 614821 h 697458"/>
                  <a:gd name="connsiteX8" fmla="*/ 108265 w 189079"/>
                  <a:gd name="connsiteY8" fmla="*/ 617702 h 697458"/>
                  <a:gd name="connsiteX9" fmla="*/ 124108 w 189079"/>
                  <a:gd name="connsiteY9" fmla="*/ 405979 h 697458"/>
                  <a:gd name="connsiteX10" fmla="*/ 145713 w 189079"/>
                  <a:gd name="connsiteY10" fmla="*/ 89114 h 697458"/>
                  <a:gd name="connsiteX11" fmla="*/ 52094 w 189079"/>
                  <a:gd name="connsiteY11" fmla="*/ 1256 h 697458"/>
                  <a:gd name="connsiteX12" fmla="*/ 243 w 189079"/>
                  <a:gd name="connsiteY12" fmla="*/ 76151 h 69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079" h="697458">
                    <a:moveTo>
                      <a:pt x="243" y="76151"/>
                    </a:moveTo>
                    <a:cubicBezTo>
                      <a:pt x="243" y="76151"/>
                      <a:pt x="34810" y="220181"/>
                      <a:pt x="37691" y="267711"/>
                    </a:cubicBezTo>
                    <a:cubicBezTo>
                      <a:pt x="40571" y="313800"/>
                      <a:pt x="21848" y="387255"/>
                      <a:pt x="33370" y="449187"/>
                    </a:cubicBezTo>
                    <a:cubicBezTo>
                      <a:pt x="44892" y="512561"/>
                      <a:pt x="42012" y="626344"/>
                      <a:pt x="44892" y="647948"/>
                    </a:cubicBezTo>
                    <a:cubicBezTo>
                      <a:pt x="47773" y="669553"/>
                      <a:pt x="49213" y="688276"/>
                      <a:pt x="63616" y="694038"/>
                    </a:cubicBezTo>
                    <a:cubicBezTo>
                      <a:pt x="78019" y="701239"/>
                      <a:pt x="90982" y="696918"/>
                      <a:pt x="109705" y="682515"/>
                    </a:cubicBezTo>
                    <a:cubicBezTo>
                      <a:pt x="128429" y="668112"/>
                      <a:pt x="186041" y="645068"/>
                      <a:pt x="188922" y="629224"/>
                    </a:cubicBezTo>
                    <a:cubicBezTo>
                      <a:pt x="191802" y="613381"/>
                      <a:pt x="154355" y="613381"/>
                      <a:pt x="142832" y="614821"/>
                    </a:cubicBezTo>
                    <a:cubicBezTo>
                      <a:pt x="131310" y="617702"/>
                      <a:pt x="112586" y="623463"/>
                      <a:pt x="108265" y="617702"/>
                    </a:cubicBezTo>
                    <a:cubicBezTo>
                      <a:pt x="103944" y="610501"/>
                      <a:pt x="119788" y="489516"/>
                      <a:pt x="124108" y="405979"/>
                    </a:cubicBezTo>
                    <a:cubicBezTo>
                      <a:pt x="128429" y="322442"/>
                      <a:pt x="150034" y="161129"/>
                      <a:pt x="145713" y="89114"/>
                    </a:cubicBezTo>
                    <a:cubicBezTo>
                      <a:pt x="141392" y="17099"/>
                      <a:pt x="82340" y="-5945"/>
                      <a:pt x="52094" y="1256"/>
                    </a:cubicBezTo>
                    <a:cubicBezTo>
                      <a:pt x="20407" y="7017"/>
                      <a:pt x="-2637" y="45905"/>
                      <a:pt x="243" y="76151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18" name="Graphic 6">
                <a:extLst>
                  <a:ext uri="{FF2B5EF4-FFF2-40B4-BE49-F238E27FC236}">
                    <a16:creationId xmlns:a16="http://schemas.microsoft.com/office/drawing/2014/main" id="{D5E70FAE-DEE7-4156-8F3A-41AB83456231}"/>
                  </a:ext>
                </a:extLst>
              </p:cNvPr>
              <p:cNvGrpSpPr/>
              <p:nvPr/>
            </p:nvGrpSpPr>
            <p:grpSpPr>
              <a:xfrm>
                <a:off x="5986267" y="3243881"/>
                <a:ext cx="352984" cy="1025735"/>
                <a:chOff x="5986267" y="3243881"/>
                <a:chExt cx="352984" cy="1025735"/>
              </a:xfrm>
              <a:solidFill>
                <a:schemeClr val="accent1"/>
              </a:solidFill>
            </p:grpSpPr>
            <p:grpSp>
              <p:nvGrpSpPr>
                <p:cNvPr id="230" name="Graphic 6">
                  <a:extLst>
                    <a:ext uri="{FF2B5EF4-FFF2-40B4-BE49-F238E27FC236}">
                      <a16:creationId xmlns:a16="http://schemas.microsoft.com/office/drawing/2014/main" id="{DAEB4CA2-C2C6-4753-86E0-2E71ED7583B1}"/>
                    </a:ext>
                  </a:extLst>
                </p:cNvPr>
                <p:cNvGrpSpPr/>
                <p:nvPr/>
              </p:nvGrpSpPr>
              <p:grpSpPr>
                <a:xfrm>
                  <a:off x="5986267" y="3264806"/>
                  <a:ext cx="352984" cy="1004810"/>
                  <a:chOff x="5986267" y="3264806"/>
                  <a:chExt cx="352984" cy="1004810"/>
                </a:xfrm>
                <a:solidFill>
                  <a:schemeClr val="accent1"/>
                </a:solidFill>
              </p:grpSpPr>
              <p:sp>
                <p:nvSpPr>
                  <p:cNvPr id="234" name="Forma livre: Forma 96">
                    <a:extLst>
                      <a:ext uri="{FF2B5EF4-FFF2-40B4-BE49-F238E27FC236}">
                        <a16:creationId xmlns:a16="http://schemas.microsoft.com/office/drawing/2014/main" id="{5F3D880C-B5DC-470E-AE6F-7A78D5E4AC08}"/>
                      </a:ext>
                    </a:extLst>
                  </p:cNvPr>
                  <p:cNvSpPr/>
                  <p:nvPr/>
                </p:nvSpPr>
                <p:spPr>
                  <a:xfrm>
                    <a:off x="5986267" y="3598644"/>
                    <a:ext cx="352984" cy="670972"/>
                  </a:xfrm>
                  <a:custGeom>
                    <a:avLst/>
                    <a:gdLst>
                      <a:gd name="connsiteX0" fmla="*/ 329827 w 352984"/>
                      <a:gd name="connsiteY0" fmla="*/ 98251 h 670972"/>
                      <a:gd name="connsiteX1" fmla="*/ 191559 w 352984"/>
                      <a:gd name="connsiteY1" fmla="*/ 7512 h 670972"/>
                      <a:gd name="connsiteX2" fmla="*/ 37448 w 352984"/>
                      <a:gd name="connsiteY2" fmla="*/ 26236 h 670972"/>
                      <a:gd name="connsiteX3" fmla="*/ 0 w 352984"/>
                      <a:gd name="connsiteY3" fmla="*/ 131377 h 670972"/>
                      <a:gd name="connsiteX4" fmla="*/ 46089 w 352984"/>
                      <a:gd name="connsiteY4" fmla="*/ 387750 h 670972"/>
                      <a:gd name="connsiteX5" fmla="*/ 23045 w 352984"/>
                      <a:gd name="connsiteY5" fmla="*/ 580749 h 670972"/>
                      <a:gd name="connsiteX6" fmla="*/ 312544 w 352984"/>
                      <a:gd name="connsiteY6" fmla="*/ 655644 h 670972"/>
                      <a:gd name="connsiteX7" fmla="*/ 345671 w 352984"/>
                      <a:gd name="connsiteY7" fmla="*/ 626839 h 670972"/>
                      <a:gd name="connsiteX8" fmla="*/ 348551 w 352984"/>
                      <a:gd name="connsiteY8" fmla="*/ 381988 h 670972"/>
                      <a:gd name="connsiteX9" fmla="*/ 351432 w 352984"/>
                      <a:gd name="connsiteY9" fmla="*/ 338780 h 670972"/>
                      <a:gd name="connsiteX10" fmla="*/ 329827 w 352984"/>
                      <a:gd name="connsiteY10" fmla="*/ 98251 h 670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2984" h="670972">
                        <a:moveTo>
                          <a:pt x="329827" y="98251"/>
                        </a:moveTo>
                        <a:cubicBezTo>
                          <a:pt x="286619" y="27676"/>
                          <a:pt x="191559" y="7512"/>
                          <a:pt x="191559" y="7512"/>
                        </a:cubicBezTo>
                        <a:cubicBezTo>
                          <a:pt x="74895" y="-16973"/>
                          <a:pt x="37448" y="26236"/>
                          <a:pt x="37448" y="26236"/>
                        </a:cubicBezTo>
                        <a:cubicBezTo>
                          <a:pt x="37448" y="26236"/>
                          <a:pt x="0" y="70885"/>
                          <a:pt x="0" y="131377"/>
                        </a:cubicBezTo>
                        <a:cubicBezTo>
                          <a:pt x="0" y="173146"/>
                          <a:pt x="43209" y="292690"/>
                          <a:pt x="46089" y="387750"/>
                        </a:cubicBezTo>
                        <a:cubicBezTo>
                          <a:pt x="44649" y="454003"/>
                          <a:pt x="25925" y="563465"/>
                          <a:pt x="23045" y="580749"/>
                        </a:cubicBezTo>
                        <a:cubicBezTo>
                          <a:pt x="20164" y="613876"/>
                          <a:pt x="109462" y="707495"/>
                          <a:pt x="312544" y="655644"/>
                        </a:cubicBezTo>
                        <a:cubicBezTo>
                          <a:pt x="335589" y="642682"/>
                          <a:pt x="345671" y="626839"/>
                          <a:pt x="345671" y="626839"/>
                        </a:cubicBezTo>
                        <a:lnTo>
                          <a:pt x="348551" y="381988"/>
                        </a:lnTo>
                        <a:cubicBezTo>
                          <a:pt x="349992" y="367586"/>
                          <a:pt x="349992" y="354623"/>
                          <a:pt x="351432" y="338780"/>
                        </a:cubicBezTo>
                        <a:cubicBezTo>
                          <a:pt x="360074" y="176026"/>
                          <a:pt x="329827" y="98251"/>
                          <a:pt x="329827" y="9825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37" name="Forma livre: Forma 97">
                    <a:extLst>
                      <a:ext uri="{FF2B5EF4-FFF2-40B4-BE49-F238E27FC236}">
                        <a16:creationId xmlns:a16="http://schemas.microsoft.com/office/drawing/2014/main" id="{276793A8-CB85-4DAD-BF8D-90BAD542EB55}"/>
                      </a:ext>
                    </a:extLst>
                  </p:cNvPr>
                  <p:cNvSpPr/>
                  <p:nvPr/>
                </p:nvSpPr>
                <p:spPr>
                  <a:xfrm>
                    <a:off x="6087062" y="3515827"/>
                    <a:ext cx="138305" cy="139690"/>
                  </a:xfrm>
                  <a:custGeom>
                    <a:avLst/>
                    <a:gdLst>
                      <a:gd name="connsiteX0" fmla="*/ 26 w 138305"/>
                      <a:gd name="connsiteY0" fmla="*/ 5351 h 139690"/>
                      <a:gd name="connsiteX1" fmla="*/ 26 w 138305"/>
                      <a:gd name="connsiteY1" fmla="*/ 90328 h 139690"/>
                      <a:gd name="connsiteX2" fmla="*/ 109488 w 138305"/>
                      <a:gd name="connsiteY2" fmla="*/ 137858 h 139690"/>
                      <a:gd name="connsiteX3" fmla="*/ 138294 w 138305"/>
                      <a:gd name="connsiteY3" fmla="*/ 116254 h 139690"/>
                      <a:gd name="connsiteX4" fmla="*/ 116690 w 138305"/>
                      <a:gd name="connsiteY4" fmla="*/ 34157 h 139690"/>
                      <a:gd name="connsiteX5" fmla="*/ 26 w 138305"/>
                      <a:gd name="connsiteY5" fmla="*/ 5351 h 139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8305" h="139690">
                        <a:moveTo>
                          <a:pt x="26" y="5351"/>
                        </a:moveTo>
                        <a:cubicBezTo>
                          <a:pt x="26" y="5351"/>
                          <a:pt x="10108" y="64403"/>
                          <a:pt x="26" y="90328"/>
                        </a:cubicBezTo>
                        <a:cubicBezTo>
                          <a:pt x="-1414" y="103291"/>
                          <a:pt x="57638" y="149380"/>
                          <a:pt x="109488" y="137858"/>
                        </a:cubicBezTo>
                        <a:cubicBezTo>
                          <a:pt x="139734" y="130657"/>
                          <a:pt x="138294" y="116254"/>
                          <a:pt x="138294" y="116254"/>
                        </a:cubicBezTo>
                        <a:cubicBezTo>
                          <a:pt x="138294" y="116254"/>
                          <a:pt x="113809" y="74485"/>
                          <a:pt x="116690" y="34157"/>
                        </a:cubicBezTo>
                        <a:cubicBezTo>
                          <a:pt x="119570" y="-6171"/>
                          <a:pt x="34593" y="-3291"/>
                          <a:pt x="26" y="5351"/>
                        </a:cubicBez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40" name="Graphic 6">
                    <a:extLst>
                      <a:ext uri="{FF2B5EF4-FFF2-40B4-BE49-F238E27FC236}">
                        <a16:creationId xmlns:a16="http://schemas.microsoft.com/office/drawing/2014/main" id="{5A83DE92-85F1-4EEB-9700-87EFBA70139D}"/>
                      </a:ext>
                    </a:extLst>
                  </p:cNvPr>
                  <p:cNvGrpSpPr/>
                  <p:nvPr/>
                </p:nvGrpSpPr>
                <p:grpSpPr>
                  <a:xfrm>
                    <a:off x="6006431" y="3264806"/>
                    <a:ext cx="276749" cy="313826"/>
                    <a:chOff x="6006431" y="3264806"/>
                    <a:chExt cx="276749" cy="313826"/>
                  </a:xfrm>
                  <a:solidFill>
                    <a:srgbClr val="FF8654"/>
                  </a:solidFill>
                </p:grpSpPr>
                <p:sp>
                  <p:nvSpPr>
                    <p:cNvPr id="243" name="Forma livre: Forma 100">
                      <a:extLst>
                        <a:ext uri="{FF2B5EF4-FFF2-40B4-BE49-F238E27FC236}">
                          <a16:creationId xmlns:a16="http://schemas.microsoft.com/office/drawing/2014/main" id="{9407310D-DEC7-46B5-8FA2-CA0A196E2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6431" y="3264806"/>
                      <a:ext cx="276536" cy="276536"/>
                    </a:xfrm>
                    <a:custGeom>
                      <a:avLst/>
                      <a:gdLst>
                        <a:gd name="connsiteX0" fmla="*/ 276537 w 276536"/>
                        <a:gd name="connsiteY0" fmla="*/ 138268 h 276536"/>
                        <a:gd name="connsiteX1" fmla="*/ 138268 w 276536"/>
                        <a:gd name="connsiteY1" fmla="*/ 276537 h 276536"/>
                        <a:gd name="connsiteX2" fmla="*/ 0 w 276536"/>
                        <a:gd name="connsiteY2" fmla="*/ 138268 h 276536"/>
                        <a:gd name="connsiteX3" fmla="*/ 138268 w 276536"/>
                        <a:gd name="connsiteY3" fmla="*/ 0 h 276536"/>
                        <a:gd name="connsiteX4" fmla="*/ 276537 w 276536"/>
                        <a:gd name="connsiteY4" fmla="*/ 138268 h 276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6536" h="276536">
                          <a:moveTo>
                            <a:pt x="276537" y="138268"/>
                          </a:moveTo>
                          <a:cubicBezTo>
                            <a:pt x="276537" y="214604"/>
                            <a:pt x="214604" y="276537"/>
                            <a:pt x="138268" y="276537"/>
                          </a:cubicBezTo>
                          <a:cubicBezTo>
                            <a:pt x="61933" y="276537"/>
                            <a:pt x="0" y="214604"/>
                            <a:pt x="0" y="138268"/>
                          </a:cubicBezTo>
                          <a:cubicBezTo>
                            <a:pt x="0" y="61932"/>
                            <a:pt x="61933" y="0"/>
                            <a:pt x="138268" y="0"/>
                          </a:cubicBezTo>
                          <a:cubicBezTo>
                            <a:pt x="214604" y="0"/>
                            <a:pt x="276537" y="61932"/>
                            <a:pt x="276537" y="138268"/>
                          </a:cubicBezTo>
                          <a:close/>
                        </a:path>
                      </a:pathLst>
                    </a:custGeom>
                    <a:solidFill>
                      <a:srgbClr val="FF8654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44" name="Forma livre: Forma 101">
                      <a:extLst>
                        <a:ext uri="{FF2B5EF4-FFF2-40B4-BE49-F238E27FC236}">
                          <a16:creationId xmlns:a16="http://schemas.microsoft.com/office/drawing/2014/main" id="{0B0A3EAA-BE83-41B8-A313-42B3F41DA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2362" y="3371388"/>
                      <a:ext cx="200819" cy="207245"/>
                    </a:xfrm>
                    <a:custGeom>
                      <a:avLst/>
                      <a:gdLst>
                        <a:gd name="connsiteX0" fmla="*/ 200606 w 200819"/>
                        <a:gd name="connsiteY0" fmla="*/ 40328 h 207245"/>
                        <a:gd name="connsiteX1" fmla="*/ 174681 w 200819"/>
                        <a:gd name="connsiteY1" fmla="*/ 198761 h 207245"/>
                        <a:gd name="connsiteX2" fmla="*/ 22009 w 200819"/>
                        <a:gd name="connsiteY2" fmla="*/ 162753 h 207245"/>
                        <a:gd name="connsiteX3" fmla="*/ 82502 w 200819"/>
                        <a:gd name="connsiteY3" fmla="*/ 0 h 207245"/>
                        <a:gd name="connsiteX4" fmla="*/ 200606 w 200819"/>
                        <a:gd name="connsiteY4" fmla="*/ 40328 h 207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819" h="207245">
                          <a:moveTo>
                            <a:pt x="200606" y="40328"/>
                          </a:moveTo>
                          <a:cubicBezTo>
                            <a:pt x="200606" y="40328"/>
                            <a:pt x="204927" y="171395"/>
                            <a:pt x="174681" y="198761"/>
                          </a:cubicBezTo>
                          <a:cubicBezTo>
                            <a:pt x="144434" y="226126"/>
                            <a:pt x="95464" y="180037"/>
                            <a:pt x="22009" y="162753"/>
                          </a:cubicBezTo>
                          <a:cubicBezTo>
                            <a:pt x="-51446" y="144029"/>
                            <a:pt x="82502" y="0"/>
                            <a:pt x="82502" y="0"/>
                          </a:cubicBezTo>
                          <a:lnTo>
                            <a:pt x="200606" y="40328"/>
                          </a:ln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42" name="Forma livre: Forma 99">
                    <a:extLst>
                      <a:ext uri="{FF2B5EF4-FFF2-40B4-BE49-F238E27FC236}">
                        <a16:creationId xmlns:a16="http://schemas.microsoft.com/office/drawing/2014/main" id="{F59D5484-1DD0-4D80-A905-8299ED1C052F}"/>
                      </a:ext>
                    </a:extLst>
                  </p:cNvPr>
                  <p:cNvSpPr/>
                  <p:nvPr/>
                </p:nvSpPr>
                <p:spPr>
                  <a:xfrm>
                    <a:off x="6072685" y="3584551"/>
                    <a:ext cx="178596" cy="75819"/>
                  </a:xfrm>
                  <a:custGeom>
                    <a:avLst/>
                    <a:gdLst>
                      <a:gd name="connsiteX0" fmla="*/ 178597 w 178596"/>
                      <a:gd name="connsiteY0" fmla="*/ 50410 h 75819"/>
                      <a:gd name="connsiteX1" fmla="*/ 142589 w 178596"/>
                      <a:gd name="connsiteY1" fmla="*/ 30246 h 75819"/>
                      <a:gd name="connsiteX2" fmla="*/ 17284 w 178596"/>
                      <a:gd name="connsiteY2" fmla="*/ 0 h 75819"/>
                      <a:gd name="connsiteX3" fmla="*/ 0 w 178596"/>
                      <a:gd name="connsiteY3" fmla="*/ 24485 h 75819"/>
                      <a:gd name="connsiteX4" fmla="*/ 82097 w 178596"/>
                      <a:gd name="connsiteY4" fmla="*/ 74895 h 75819"/>
                      <a:gd name="connsiteX5" fmla="*/ 168514 w 178596"/>
                      <a:gd name="connsiteY5" fmla="*/ 57612 h 75819"/>
                      <a:gd name="connsiteX6" fmla="*/ 178597 w 178596"/>
                      <a:gd name="connsiteY6" fmla="*/ 50410 h 758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8596" h="75819">
                        <a:moveTo>
                          <a:pt x="178597" y="50410"/>
                        </a:moveTo>
                        <a:lnTo>
                          <a:pt x="142589" y="30246"/>
                        </a:lnTo>
                        <a:cubicBezTo>
                          <a:pt x="142589" y="30246"/>
                          <a:pt x="50410" y="21604"/>
                          <a:pt x="17284" y="0"/>
                        </a:cubicBezTo>
                        <a:lnTo>
                          <a:pt x="0" y="24485"/>
                        </a:lnTo>
                        <a:cubicBezTo>
                          <a:pt x="0" y="24485"/>
                          <a:pt x="23045" y="69134"/>
                          <a:pt x="82097" y="74895"/>
                        </a:cubicBezTo>
                        <a:cubicBezTo>
                          <a:pt x="141149" y="80656"/>
                          <a:pt x="168514" y="57612"/>
                          <a:pt x="168514" y="57612"/>
                        </a:cubicBezTo>
                        <a:lnTo>
                          <a:pt x="178597" y="504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32" name="Forma livre: Forma 94">
                  <a:extLst>
                    <a:ext uri="{FF2B5EF4-FFF2-40B4-BE49-F238E27FC236}">
                      <a16:creationId xmlns:a16="http://schemas.microsoft.com/office/drawing/2014/main" id="{B8E2E5F0-C0B0-4100-BD5C-CF081A253479}"/>
                    </a:ext>
                  </a:extLst>
                </p:cNvPr>
                <p:cNvSpPr/>
                <p:nvPr/>
              </p:nvSpPr>
              <p:spPr>
                <a:xfrm>
                  <a:off x="5994263" y="3243881"/>
                  <a:ext cx="305987" cy="344998"/>
                </a:xfrm>
                <a:custGeom>
                  <a:avLst/>
                  <a:gdLst>
                    <a:gd name="connsiteX0" fmla="*/ 187884 w 305987"/>
                    <a:gd name="connsiteY0" fmla="*/ 761 h 344998"/>
                    <a:gd name="connsiteX1" fmla="*/ 305988 w 305987"/>
                    <a:gd name="connsiteY1" fmla="*/ 121746 h 344998"/>
                    <a:gd name="connsiteX2" fmla="*/ 229652 w 305987"/>
                    <a:gd name="connsiteY2" fmla="*/ 225447 h 344998"/>
                    <a:gd name="connsiteX3" fmla="*/ 182122 w 305987"/>
                    <a:gd name="connsiteY3" fmla="*/ 234089 h 344998"/>
                    <a:gd name="connsiteX4" fmla="*/ 202286 w 305987"/>
                    <a:gd name="connsiteY4" fmla="*/ 293141 h 344998"/>
                    <a:gd name="connsiteX5" fmla="*/ 163399 w 305987"/>
                    <a:gd name="connsiteY5" fmla="*/ 326268 h 344998"/>
                    <a:gd name="connsiteX6" fmla="*/ 97145 w 305987"/>
                    <a:gd name="connsiteY6" fmla="*/ 340671 h 344998"/>
                    <a:gd name="connsiteX7" fmla="*/ 26571 w 305987"/>
                    <a:gd name="connsiteY7" fmla="*/ 248492 h 344998"/>
                    <a:gd name="connsiteX8" fmla="*/ 17929 w 305987"/>
                    <a:gd name="connsiteY8" fmla="*/ 68455 h 344998"/>
                    <a:gd name="connsiteX9" fmla="*/ 187884 w 305987"/>
                    <a:gd name="connsiteY9" fmla="*/ 761 h 34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987" h="344998">
                      <a:moveTo>
                        <a:pt x="187884" y="761"/>
                      </a:moveTo>
                      <a:cubicBezTo>
                        <a:pt x="187884" y="761"/>
                        <a:pt x="300227" y="20925"/>
                        <a:pt x="305988" y="121746"/>
                      </a:cubicBezTo>
                      <a:cubicBezTo>
                        <a:pt x="303107" y="200962"/>
                        <a:pt x="238294" y="216805"/>
                        <a:pt x="229652" y="225447"/>
                      </a:cubicBezTo>
                      <a:cubicBezTo>
                        <a:pt x="221010" y="234089"/>
                        <a:pt x="202286" y="198082"/>
                        <a:pt x="182122" y="234089"/>
                      </a:cubicBezTo>
                      <a:cubicBezTo>
                        <a:pt x="161958" y="270096"/>
                        <a:pt x="190764" y="278738"/>
                        <a:pt x="202286" y="293141"/>
                      </a:cubicBezTo>
                      <a:cubicBezTo>
                        <a:pt x="208048" y="307544"/>
                        <a:pt x="185003" y="323387"/>
                        <a:pt x="163399" y="326268"/>
                      </a:cubicBezTo>
                      <a:cubicBezTo>
                        <a:pt x="140354" y="329148"/>
                        <a:pt x="133152" y="355074"/>
                        <a:pt x="97145" y="340671"/>
                      </a:cubicBezTo>
                      <a:cubicBezTo>
                        <a:pt x="59697" y="326268"/>
                        <a:pt x="53936" y="287380"/>
                        <a:pt x="26571" y="248492"/>
                      </a:cubicBezTo>
                      <a:cubicBezTo>
                        <a:pt x="-795" y="209604"/>
                        <a:pt x="-12317" y="127507"/>
                        <a:pt x="17929" y="68455"/>
                      </a:cubicBezTo>
                      <a:cubicBezTo>
                        <a:pt x="46735" y="9403"/>
                        <a:pt x="150436" y="-3560"/>
                        <a:pt x="187884" y="76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33" name="Forma livre: Forma 95">
                  <a:extLst>
                    <a:ext uri="{FF2B5EF4-FFF2-40B4-BE49-F238E27FC236}">
                      <a16:creationId xmlns:a16="http://schemas.microsoft.com/office/drawing/2014/main" id="{797D30E9-24E5-45BF-818F-A47133533626}"/>
                    </a:ext>
                  </a:extLst>
                </p:cNvPr>
                <p:cNvSpPr/>
                <p:nvPr/>
              </p:nvSpPr>
              <p:spPr>
                <a:xfrm>
                  <a:off x="6019782" y="3573008"/>
                  <a:ext cx="94378" cy="325527"/>
                </a:xfrm>
                <a:custGeom>
                  <a:avLst/>
                  <a:gdLst>
                    <a:gd name="connsiteX0" fmla="*/ 58664 w 94378"/>
                    <a:gd name="connsiteY0" fmla="*/ 21 h 325527"/>
                    <a:gd name="connsiteX1" fmla="*/ 28418 w 94378"/>
                    <a:gd name="connsiteY1" fmla="*/ 59073 h 325527"/>
                    <a:gd name="connsiteX2" fmla="*/ 16896 w 94378"/>
                    <a:gd name="connsiteY2" fmla="*/ 221826 h 325527"/>
                    <a:gd name="connsiteX3" fmla="*/ 55784 w 94378"/>
                    <a:gd name="connsiteY3" fmla="*/ 325528 h 325527"/>
                    <a:gd name="connsiteX4" fmla="*/ 91791 w 94378"/>
                    <a:gd name="connsiteY4" fmla="*/ 190140 h 325527"/>
                    <a:gd name="connsiteX5" fmla="*/ 67306 w 94378"/>
                    <a:gd name="connsiteY5" fmla="*/ 31707 h 325527"/>
                    <a:gd name="connsiteX6" fmla="*/ 58664 w 94378"/>
                    <a:gd name="connsiteY6" fmla="*/ 21 h 325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378" h="325527">
                      <a:moveTo>
                        <a:pt x="58664" y="21"/>
                      </a:moveTo>
                      <a:cubicBezTo>
                        <a:pt x="58664" y="21"/>
                        <a:pt x="55784" y="-2860"/>
                        <a:pt x="28418" y="59073"/>
                      </a:cubicBezTo>
                      <a:cubicBezTo>
                        <a:pt x="1052" y="121006"/>
                        <a:pt x="-13351" y="151252"/>
                        <a:pt x="16896" y="221826"/>
                      </a:cubicBezTo>
                      <a:cubicBezTo>
                        <a:pt x="47142" y="292401"/>
                        <a:pt x="55784" y="325528"/>
                        <a:pt x="55784" y="325528"/>
                      </a:cubicBezTo>
                      <a:cubicBezTo>
                        <a:pt x="55784" y="325528"/>
                        <a:pt x="106194" y="283759"/>
                        <a:pt x="91791" y="190140"/>
                      </a:cubicBezTo>
                      <a:cubicBezTo>
                        <a:pt x="77388" y="97961"/>
                        <a:pt x="58664" y="57633"/>
                        <a:pt x="67306" y="31707"/>
                      </a:cubicBezTo>
                      <a:cubicBezTo>
                        <a:pt x="74507" y="8663"/>
                        <a:pt x="91791" y="21"/>
                        <a:pt x="58664" y="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9" name="Forma livre: Forma 87">
                <a:extLst>
                  <a:ext uri="{FF2B5EF4-FFF2-40B4-BE49-F238E27FC236}">
                    <a16:creationId xmlns:a16="http://schemas.microsoft.com/office/drawing/2014/main" id="{BC731779-6814-4F72-9F62-23F43A585AEC}"/>
                  </a:ext>
                </a:extLst>
              </p:cNvPr>
              <p:cNvSpPr/>
              <p:nvPr/>
            </p:nvSpPr>
            <p:spPr>
              <a:xfrm>
                <a:off x="6211975" y="4313477"/>
                <a:ext cx="218816" cy="737069"/>
              </a:xfrm>
              <a:custGeom>
                <a:avLst/>
                <a:gdLst>
                  <a:gd name="connsiteX0" fmla="*/ 127164 w 218816"/>
                  <a:gd name="connsiteY0" fmla="*/ 169818 h 737069"/>
                  <a:gd name="connsiteX1" fmla="*/ 105559 w 218816"/>
                  <a:gd name="connsiteY1" fmla="*/ 663839 h 737069"/>
                  <a:gd name="connsiteX2" fmla="*/ 150209 w 218816"/>
                  <a:gd name="connsiteY2" fmla="*/ 679683 h 737069"/>
                  <a:gd name="connsiteX3" fmla="*/ 217902 w 218816"/>
                  <a:gd name="connsiteY3" fmla="*/ 701287 h 737069"/>
                  <a:gd name="connsiteX4" fmla="*/ 143007 w 218816"/>
                  <a:gd name="connsiteY4" fmla="*/ 734414 h 737069"/>
                  <a:gd name="connsiteX5" fmla="*/ 47948 w 218816"/>
                  <a:gd name="connsiteY5" fmla="*/ 734414 h 737069"/>
                  <a:gd name="connsiteX6" fmla="*/ 43627 w 218816"/>
                  <a:gd name="connsiteY6" fmla="*/ 652317 h 737069"/>
                  <a:gd name="connsiteX7" fmla="*/ 16261 w 218816"/>
                  <a:gd name="connsiteY7" fmla="*/ 388743 h 737069"/>
                  <a:gd name="connsiteX8" fmla="*/ 418 w 218816"/>
                  <a:gd name="connsiteY8" fmla="*/ 53154 h 737069"/>
                  <a:gd name="connsiteX9" fmla="*/ 127164 w 218816"/>
                  <a:gd name="connsiteY9" fmla="*/ 169818 h 737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816" h="737069">
                    <a:moveTo>
                      <a:pt x="127164" y="169818"/>
                    </a:moveTo>
                    <a:cubicBezTo>
                      <a:pt x="127164" y="169818"/>
                      <a:pt x="108440" y="599026"/>
                      <a:pt x="105559" y="663839"/>
                    </a:cubicBezTo>
                    <a:cubicBezTo>
                      <a:pt x="105559" y="663839"/>
                      <a:pt x="119962" y="675361"/>
                      <a:pt x="150209" y="679683"/>
                    </a:cubicBezTo>
                    <a:cubicBezTo>
                      <a:pt x="180455" y="684003"/>
                      <a:pt x="207820" y="686884"/>
                      <a:pt x="217902" y="701287"/>
                    </a:cubicBezTo>
                    <a:cubicBezTo>
                      <a:pt x="226544" y="715690"/>
                      <a:pt x="171813" y="741615"/>
                      <a:pt x="143007" y="734414"/>
                    </a:cubicBezTo>
                    <a:cubicBezTo>
                      <a:pt x="115641" y="727212"/>
                      <a:pt x="70992" y="743055"/>
                      <a:pt x="47948" y="734414"/>
                    </a:cubicBezTo>
                    <a:cubicBezTo>
                      <a:pt x="32104" y="715690"/>
                      <a:pt x="43627" y="666720"/>
                      <a:pt x="43627" y="652317"/>
                    </a:cubicBezTo>
                    <a:cubicBezTo>
                      <a:pt x="43627" y="637914"/>
                      <a:pt x="6179" y="452116"/>
                      <a:pt x="16261" y="388743"/>
                    </a:cubicBezTo>
                    <a:cubicBezTo>
                      <a:pt x="24903" y="325370"/>
                      <a:pt x="7619" y="139572"/>
                      <a:pt x="418" y="53154"/>
                    </a:cubicBezTo>
                    <a:cubicBezTo>
                      <a:pt x="-8224" y="-33263"/>
                      <a:pt x="119962" y="-27502"/>
                      <a:pt x="127164" y="169818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orma livre: Forma 88">
                <a:extLst>
                  <a:ext uri="{FF2B5EF4-FFF2-40B4-BE49-F238E27FC236}">
                    <a16:creationId xmlns:a16="http://schemas.microsoft.com/office/drawing/2014/main" id="{625492D0-162D-440D-B48C-F766D0B9B4A0}"/>
                  </a:ext>
                </a:extLst>
              </p:cNvPr>
              <p:cNvSpPr/>
              <p:nvPr/>
            </p:nvSpPr>
            <p:spPr>
              <a:xfrm>
                <a:off x="5973515" y="4032483"/>
                <a:ext cx="376783" cy="532516"/>
              </a:xfrm>
              <a:custGeom>
                <a:avLst/>
                <a:gdLst>
                  <a:gd name="connsiteX0" fmla="*/ 55960 w 376783"/>
                  <a:gd name="connsiteY0" fmla="*/ 0 h 532516"/>
                  <a:gd name="connsiteX1" fmla="*/ 361303 w 376783"/>
                  <a:gd name="connsiteY1" fmla="*/ 8642 h 532516"/>
                  <a:gd name="connsiteX2" fmla="*/ 364183 w 376783"/>
                  <a:gd name="connsiteY2" fmla="*/ 48970 h 532516"/>
                  <a:gd name="connsiteX3" fmla="*/ 365624 w 376783"/>
                  <a:gd name="connsiteY3" fmla="*/ 498342 h 532516"/>
                  <a:gd name="connsiteX4" fmla="*/ 159661 w 376783"/>
                  <a:gd name="connsiteY4" fmla="*/ 522827 h 532516"/>
                  <a:gd name="connsiteX5" fmla="*/ 38677 w 376783"/>
                  <a:gd name="connsiteY5" fmla="*/ 446491 h 532516"/>
                  <a:gd name="connsiteX6" fmla="*/ 5550 w 376783"/>
                  <a:gd name="connsiteY6" fmla="*/ 138268 h 532516"/>
                  <a:gd name="connsiteX7" fmla="*/ 47318 w 376783"/>
                  <a:gd name="connsiteY7" fmla="*/ 31687 h 532516"/>
                  <a:gd name="connsiteX8" fmla="*/ 55960 w 376783"/>
                  <a:gd name="connsiteY8" fmla="*/ 0 h 5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6783" h="532516">
                    <a:moveTo>
                      <a:pt x="55960" y="0"/>
                    </a:moveTo>
                    <a:cubicBezTo>
                      <a:pt x="55960" y="0"/>
                      <a:pt x="223034" y="77776"/>
                      <a:pt x="361303" y="8642"/>
                    </a:cubicBezTo>
                    <a:cubicBezTo>
                      <a:pt x="364183" y="15843"/>
                      <a:pt x="364183" y="48970"/>
                      <a:pt x="364183" y="48970"/>
                    </a:cubicBezTo>
                    <a:cubicBezTo>
                      <a:pt x="364183" y="48970"/>
                      <a:pt x="391549" y="280857"/>
                      <a:pt x="365624" y="498342"/>
                    </a:cubicBezTo>
                    <a:cubicBezTo>
                      <a:pt x="365624" y="498342"/>
                      <a:pt x="283527" y="554513"/>
                      <a:pt x="159661" y="522827"/>
                    </a:cubicBezTo>
                    <a:cubicBezTo>
                      <a:pt x="35796" y="491141"/>
                      <a:pt x="38677" y="446491"/>
                      <a:pt x="38677" y="446491"/>
                    </a:cubicBezTo>
                    <a:cubicBezTo>
                      <a:pt x="38677" y="446491"/>
                      <a:pt x="-17495" y="208843"/>
                      <a:pt x="5550" y="138268"/>
                    </a:cubicBezTo>
                    <a:cubicBezTo>
                      <a:pt x="28595" y="67694"/>
                      <a:pt x="47318" y="31687"/>
                      <a:pt x="47318" y="31687"/>
                    </a:cubicBezTo>
                    <a:lnTo>
                      <a:pt x="55960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orma livre: Forma 89">
                <a:extLst>
                  <a:ext uri="{FF2B5EF4-FFF2-40B4-BE49-F238E27FC236}">
                    <a16:creationId xmlns:a16="http://schemas.microsoft.com/office/drawing/2014/main" id="{517F0248-4A26-404A-B842-9FC88AC77F47}"/>
                  </a:ext>
                </a:extLst>
              </p:cNvPr>
              <p:cNvSpPr/>
              <p:nvPr/>
            </p:nvSpPr>
            <p:spPr>
              <a:xfrm>
                <a:off x="6638720" y="3701242"/>
                <a:ext cx="109462" cy="123838"/>
              </a:xfrm>
              <a:custGeom>
                <a:avLst/>
                <a:gdLst>
                  <a:gd name="connsiteX0" fmla="*/ 0 w 109462"/>
                  <a:gd name="connsiteY0" fmla="*/ 83511 h 123838"/>
                  <a:gd name="connsiteX1" fmla="*/ 27366 w 109462"/>
                  <a:gd name="connsiteY1" fmla="*/ 20138 h 123838"/>
                  <a:gd name="connsiteX2" fmla="*/ 93619 w 109462"/>
                  <a:gd name="connsiteY2" fmla="*/ 1414 h 123838"/>
                  <a:gd name="connsiteX3" fmla="*/ 86418 w 109462"/>
                  <a:gd name="connsiteY3" fmla="*/ 18697 h 123838"/>
                  <a:gd name="connsiteX4" fmla="*/ 109462 w 109462"/>
                  <a:gd name="connsiteY4" fmla="*/ 37421 h 123838"/>
                  <a:gd name="connsiteX5" fmla="*/ 86418 w 109462"/>
                  <a:gd name="connsiteY5" fmla="*/ 64787 h 123838"/>
                  <a:gd name="connsiteX6" fmla="*/ 57612 w 109462"/>
                  <a:gd name="connsiteY6" fmla="*/ 109436 h 123838"/>
                  <a:gd name="connsiteX7" fmla="*/ 25925 w 109462"/>
                  <a:gd name="connsiteY7" fmla="*/ 123839 h 123838"/>
                  <a:gd name="connsiteX8" fmla="*/ 0 w 109462"/>
                  <a:gd name="connsiteY8" fmla="*/ 83511 h 12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462" h="123838">
                    <a:moveTo>
                      <a:pt x="0" y="83511"/>
                    </a:moveTo>
                    <a:cubicBezTo>
                      <a:pt x="0" y="83511"/>
                      <a:pt x="15843" y="31660"/>
                      <a:pt x="27366" y="20138"/>
                    </a:cubicBezTo>
                    <a:cubicBezTo>
                      <a:pt x="38888" y="8615"/>
                      <a:pt x="83537" y="-4347"/>
                      <a:pt x="93619" y="1414"/>
                    </a:cubicBezTo>
                    <a:cubicBezTo>
                      <a:pt x="103701" y="7175"/>
                      <a:pt x="86418" y="18697"/>
                      <a:pt x="86418" y="18697"/>
                    </a:cubicBezTo>
                    <a:cubicBezTo>
                      <a:pt x="86418" y="18697"/>
                      <a:pt x="109462" y="23018"/>
                      <a:pt x="109462" y="37421"/>
                    </a:cubicBezTo>
                    <a:cubicBezTo>
                      <a:pt x="109462" y="51824"/>
                      <a:pt x="86418" y="64787"/>
                      <a:pt x="86418" y="64787"/>
                    </a:cubicBezTo>
                    <a:cubicBezTo>
                      <a:pt x="86418" y="64787"/>
                      <a:pt x="77776" y="102235"/>
                      <a:pt x="57612" y="109436"/>
                    </a:cubicBezTo>
                    <a:cubicBezTo>
                      <a:pt x="37448" y="116637"/>
                      <a:pt x="25925" y="123839"/>
                      <a:pt x="25925" y="123839"/>
                    </a:cubicBezTo>
                    <a:lnTo>
                      <a:pt x="0" y="83511"/>
                    </a:ln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orma livre: Forma 90">
                <a:extLst>
                  <a:ext uri="{FF2B5EF4-FFF2-40B4-BE49-F238E27FC236}">
                    <a16:creationId xmlns:a16="http://schemas.microsoft.com/office/drawing/2014/main" id="{05A01E28-4544-4177-ABC0-7B87D1055078}"/>
                  </a:ext>
                </a:extLst>
              </p:cNvPr>
              <p:cNvSpPr/>
              <p:nvPr/>
            </p:nvSpPr>
            <p:spPr>
              <a:xfrm>
                <a:off x="6226957" y="3649365"/>
                <a:ext cx="448777" cy="368554"/>
              </a:xfrm>
              <a:custGeom>
                <a:avLst/>
                <a:gdLst>
                  <a:gd name="connsiteX0" fmla="*/ 40167 w 448777"/>
                  <a:gd name="connsiteY0" fmla="*/ 0 h 368554"/>
                  <a:gd name="connsiteX1" fmla="*/ 133786 w 448777"/>
                  <a:gd name="connsiteY1" fmla="*/ 82097 h 368554"/>
                  <a:gd name="connsiteX2" fmla="*/ 234607 w 448777"/>
                  <a:gd name="connsiteY2" fmla="*/ 254932 h 368554"/>
                  <a:gd name="connsiteX3" fmla="*/ 403121 w 448777"/>
                  <a:gd name="connsiteY3" fmla="*/ 129627 h 368554"/>
                  <a:gd name="connsiteX4" fmla="*/ 447770 w 448777"/>
                  <a:gd name="connsiteY4" fmla="*/ 182917 h 368554"/>
                  <a:gd name="connsiteX5" fmla="*/ 237487 w 448777"/>
                  <a:gd name="connsiteY5" fmla="*/ 367275 h 368554"/>
                  <a:gd name="connsiteX6" fmla="*/ 30085 w 448777"/>
                  <a:gd name="connsiteY6" fmla="*/ 187238 h 368554"/>
                  <a:gd name="connsiteX7" fmla="*/ 40167 w 448777"/>
                  <a:gd name="connsiteY7" fmla="*/ 0 h 368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77" h="368554">
                    <a:moveTo>
                      <a:pt x="40167" y="0"/>
                    </a:moveTo>
                    <a:cubicBezTo>
                      <a:pt x="40167" y="0"/>
                      <a:pt x="100659" y="27366"/>
                      <a:pt x="133786" y="82097"/>
                    </a:cubicBezTo>
                    <a:cubicBezTo>
                      <a:pt x="166913" y="135388"/>
                      <a:pt x="221644" y="244850"/>
                      <a:pt x="234607" y="254932"/>
                    </a:cubicBezTo>
                    <a:cubicBezTo>
                      <a:pt x="246129" y="263574"/>
                      <a:pt x="384397" y="138268"/>
                      <a:pt x="403121" y="129627"/>
                    </a:cubicBezTo>
                    <a:cubicBezTo>
                      <a:pt x="421845" y="122425"/>
                      <a:pt x="454972" y="148350"/>
                      <a:pt x="447770" y="182917"/>
                    </a:cubicBezTo>
                    <a:cubicBezTo>
                      <a:pt x="440569" y="217484"/>
                      <a:pt x="282136" y="351432"/>
                      <a:pt x="237487" y="367275"/>
                    </a:cubicBezTo>
                    <a:cubicBezTo>
                      <a:pt x="192838" y="383118"/>
                      <a:pt x="67533" y="247731"/>
                      <a:pt x="30085" y="187238"/>
                    </a:cubicBezTo>
                    <a:cubicBezTo>
                      <a:pt x="-8803" y="125306"/>
                      <a:pt x="-14564" y="11522"/>
                      <a:pt x="40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orma livre: Forma 91">
                <a:extLst>
                  <a:ext uri="{FF2B5EF4-FFF2-40B4-BE49-F238E27FC236}">
                    <a16:creationId xmlns:a16="http://schemas.microsoft.com/office/drawing/2014/main" id="{CFBC8A41-5144-47A2-8E22-4856E1F26D59}"/>
                  </a:ext>
                </a:extLst>
              </p:cNvPr>
              <p:cNvSpPr/>
              <p:nvPr/>
            </p:nvSpPr>
            <p:spPr>
              <a:xfrm>
                <a:off x="6248214" y="4993837"/>
                <a:ext cx="186215" cy="70837"/>
              </a:xfrm>
              <a:custGeom>
                <a:avLst/>
                <a:gdLst>
                  <a:gd name="connsiteX0" fmla="*/ 3067 w 186215"/>
                  <a:gd name="connsiteY0" fmla="*/ 2203 h 70837"/>
                  <a:gd name="connsiteX1" fmla="*/ 36194 w 186215"/>
                  <a:gd name="connsiteY1" fmla="*/ 10845 h 70837"/>
                  <a:gd name="connsiteX2" fmla="*/ 103888 w 186215"/>
                  <a:gd name="connsiteY2" fmla="*/ 20927 h 70837"/>
                  <a:gd name="connsiteX3" fmla="*/ 113970 w 186215"/>
                  <a:gd name="connsiteY3" fmla="*/ 2203 h 70837"/>
                  <a:gd name="connsiteX4" fmla="*/ 149977 w 186215"/>
                  <a:gd name="connsiteY4" fmla="*/ 3644 h 70837"/>
                  <a:gd name="connsiteX5" fmla="*/ 185984 w 186215"/>
                  <a:gd name="connsiteY5" fmla="*/ 23808 h 70837"/>
                  <a:gd name="connsiteX6" fmla="*/ 137014 w 186215"/>
                  <a:gd name="connsiteY6" fmla="*/ 56935 h 70837"/>
                  <a:gd name="connsiteX7" fmla="*/ 63559 w 186215"/>
                  <a:gd name="connsiteY7" fmla="*/ 55494 h 70837"/>
                  <a:gd name="connsiteX8" fmla="*/ 41955 w 186215"/>
                  <a:gd name="connsiteY8" fmla="*/ 69897 h 70837"/>
                  <a:gd name="connsiteX9" fmla="*/ 11709 w 186215"/>
                  <a:gd name="connsiteY9" fmla="*/ 68457 h 70837"/>
                  <a:gd name="connsiteX10" fmla="*/ 186 w 186215"/>
                  <a:gd name="connsiteY10" fmla="*/ 22368 h 70837"/>
                  <a:gd name="connsiteX11" fmla="*/ 3067 w 186215"/>
                  <a:gd name="connsiteY11" fmla="*/ 2203 h 70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215" h="70837">
                    <a:moveTo>
                      <a:pt x="3067" y="2203"/>
                    </a:moveTo>
                    <a:cubicBezTo>
                      <a:pt x="3067" y="2203"/>
                      <a:pt x="16030" y="-677"/>
                      <a:pt x="36194" y="10845"/>
                    </a:cubicBezTo>
                    <a:cubicBezTo>
                      <a:pt x="56358" y="20927"/>
                      <a:pt x="88044" y="28129"/>
                      <a:pt x="103888" y="20927"/>
                    </a:cubicBezTo>
                    <a:cubicBezTo>
                      <a:pt x="119731" y="13726"/>
                      <a:pt x="118291" y="9405"/>
                      <a:pt x="113970" y="2203"/>
                    </a:cubicBezTo>
                    <a:cubicBezTo>
                      <a:pt x="113970" y="-2117"/>
                      <a:pt x="138455" y="763"/>
                      <a:pt x="149977" y="3644"/>
                    </a:cubicBezTo>
                    <a:cubicBezTo>
                      <a:pt x="161499" y="6524"/>
                      <a:pt x="183104" y="15166"/>
                      <a:pt x="185984" y="23808"/>
                    </a:cubicBezTo>
                    <a:cubicBezTo>
                      <a:pt x="188865" y="32449"/>
                      <a:pt x="164380" y="52614"/>
                      <a:pt x="137014" y="56935"/>
                    </a:cubicBezTo>
                    <a:cubicBezTo>
                      <a:pt x="109649" y="62696"/>
                      <a:pt x="72201" y="54054"/>
                      <a:pt x="63559" y="55494"/>
                    </a:cubicBezTo>
                    <a:cubicBezTo>
                      <a:pt x="54918" y="56935"/>
                      <a:pt x="50597" y="68457"/>
                      <a:pt x="41955" y="69897"/>
                    </a:cubicBezTo>
                    <a:cubicBezTo>
                      <a:pt x="33313" y="69897"/>
                      <a:pt x="17470" y="72778"/>
                      <a:pt x="11709" y="68457"/>
                    </a:cubicBezTo>
                    <a:cubicBezTo>
                      <a:pt x="5948" y="64136"/>
                      <a:pt x="-1254" y="36771"/>
                      <a:pt x="186" y="22368"/>
                    </a:cubicBezTo>
                    <a:cubicBezTo>
                      <a:pt x="1627" y="7965"/>
                      <a:pt x="3067" y="2203"/>
                      <a:pt x="3067" y="2203"/>
                    </a:cubicBezTo>
                    <a:close/>
                  </a:path>
                </a:pathLst>
              </a:custGeom>
              <a:solidFill>
                <a:srgbClr val="E1E8F2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orma livre: Forma 92">
                <a:extLst>
                  <a:ext uri="{FF2B5EF4-FFF2-40B4-BE49-F238E27FC236}">
                    <a16:creationId xmlns:a16="http://schemas.microsoft.com/office/drawing/2014/main" id="{61F9BF68-5730-457A-850E-BD5603DD3E71}"/>
                  </a:ext>
                </a:extLst>
              </p:cNvPr>
              <p:cNvSpPr/>
              <p:nvPr/>
            </p:nvSpPr>
            <p:spPr>
              <a:xfrm>
                <a:off x="6047930" y="4921145"/>
                <a:ext cx="150615" cy="94538"/>
              </a:xfrm>
              <a:custGeom>
                <a:avLst/>
                <a:gdLst>
                  <a:gd name="connsiteX0" fmla="*/ 270 w 150615"/>
                  <a:gd name="connsiteY0" fmla="*/ 41768 h 94538"/>
                  <a:gd name="connsiteX1" fmla="*/ 49240 w 150615"/>
                  <a:gd name="connsiteY1" fmla="*/ 53291 h 94538"/>
                  <a:gd name="connsiteX2" fmla="*/ 91009 w 150615"/>
                  <a:gd name="connsiteY2" fmla="*/ 40328 h 94538"/>
                  <a:gd name="connsiteX3" fmla="*/ 85247 w 150615"/>
                  <a:gd name="connsiteY3" fmla="*/ 7201 h 94538"/>
                  <a:gd name="connsiteX4" fmla="*/ 78046 w 150615"/>
                  <a:gd name="connsiteY4" fmla="*/ 5761 h 94538"/>
                  <a:gd name="connsiteX5" fmla="*/ 105412 w 150615"/>
                  <a:gd name="connsiteY5" fmla="*/ 0 h 94538"/>
                  <a:gd name="connsiteX6" fmla="*/ 150061 w 150615"/>
                  <a:gd name="connsiteY6" fmla="*/ 10082 h 94538"/>
                  <a:gd name="connsiteX7" fmla="*/ 131337 w 150615"/>
                  <a:gd name="connsiteY7" fmla="*/ 44649 h 94538"/>
                  <a:gd name="connsiteX8" fmla="*/ 66524 w 150615"/>
                  <a:gd name="connsiteY8" fmla="*/ 73455 h 94538"/>
                  <a:gd name="connsiteX9" fmla="*/ 52121 w 150615"/>
                  <a:gd name="connsiteY9" fmla="*/ 92179 h 94538"/>
                  <a:gd name="connsiteX10" fmla="*/ 13233 w 150615"/>
                  <a:gd name="connsiteY10" fmla="*/ 89298 h 94538"/>
                  <a:gd name="connsiteX11" fmla="*/ 270 w 150615"/>
                  <a:gd name="connsiteY11" fmla="*/ 41768 h 94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615" h="94538">
                    <a:moveTo>
                      <a:pt x="270" y="41768"/>
                    </a:moveTo>
                    <a:cubicBezTo>
                      <a:pt x="270" y="41768"/>
                      <a:pt x="30516" y="41768"/>
                      <a:pt x="49240" y="53291"/>
                    </a:cubicBezTo>
                    <a:cubicBezTo>
                      <a:pt x="62203" y="59052"/>
                      <a:pt x="85247" y="46089"/>
                      <a:pt x="91009" y="40328"/>
                    </a:cubicBezTo>
                    <a:cubicBezTo>
                      <a:pt x="96770" y="34567"/>
                      <a:pt x="103971" y="12963"/>
                      <a:pt x="85247" y="7201"/>
                    </a:cubicBezTo>
                    <a:cubicBezTo>
                      <a:pt x="78046" y="5761"/>
                      <a:pt x="78046" y="5761"/>
                      <a:pt x="78046" y="5761"/>
                    </a:cubicBezTo>
                    <a:cubicBezTo>
                      <a:pt x="78046" y="5761"/>
                      <a:pt x="96770" y="0"/>
                      <a:pt x="105412" y="0"/>
                    </a:cubicBezTo>
                    <a:cubicBezTo>
                      <a:pt x="115494" y="0"/>
                      <a:pt x="139979" y="0"/>
                      <a:pt x="150061" y="10082"/>
                    </a:cubicBezTo>
                    <a:cubicBezTo>
                      <a:pt x="152941" y="15843"/>
                      <a:pt x="144300" y="34567"/>
                      <a:pt x="131337" y="44649"/>
                    </a:cubicBezTo>
                    <a:cubicBezTo>
                      <a:pt x="119814" y="53291"/>
                      <a:pt x="73725" y="67694"/>
                      <a:pt x="66524" y="73455"/>
                    </a:cubicBezTo>
                    <a:cubicBezTo>
                      <a:pt x="59322" y="79216"/>
                      <a:pt x="57882" y="90738"/>
                      <a:pt x="52121" y="92179"/>
                    </a:cubicBezTo>
                    <a:cubicBezTo>
                      <a:pt x="46359" y="95060"/>
                      <a:pt x="24755" y="96499"/>
                      <a:pt x="13233" y="89298"/>
                    </a:cubicBezTo>
                    <a:cubicBezTo>
                      <a:pt x="3151" y="82097"/>
                      <a:pt x="-1170" y="51851"/>
                      <a:pt x="270" y="41768"/>
                    </a:cubicBezTo>
                    <a:close/>
                  </a:path>
                </a:pathLst>
              </a:custGeom>
              <a:solidFill>
                <a:srgbClr val="E1E8F2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8" name="Retângulo: Cantos Arredondados 228">
              <a:extLst>
                <a:ext uri="{FF2B5EF4-FFF2-40B4-BE49-F238E27FC236}">
                  <a16:creationId xmlns:a16="http://schemas.microsoft.com/office/drawing/2014/main" id="{8B0EDF8D-7313-4649-8A5F-6A0ECFD19344}"/>
                </a:ext>
              </a:extLst>
            </p:cNvPr>
            <p:cNvSpPr/>
            <p:nvPr/>
          </p:nvSpPr>
          <p:spPr>
            <a:xfrm>
              <a:off x="3208615" y="3498777"/>
              <a:ext cx="1247748" cy="347855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 Going</a:t>
              </a:r>
            </a:p>
          </p:txBody>
        </p:sp>
        <p:grpSp>
          <p:nvGrpSpPr>
            <p:cNvPr id="209" name="Agrupar 235">
              <a:extLst>
                <a:ext uri="{FF2B5EF4-FFF2-40B4-BE49-F238E27FC236}">
                  <a16:creationId xmlns:a16="http://schemas.microsoft.com/office/drawing/2014/main" id="{24FD414B-B2BD-4618-BCB0-62A741512CAD}"/>
                </a:ext>
              </a:extLst>
            </p:cNvPr>
            <p:cNvGrpSpPr/>
            <p:nvPr/>
          </p:nvGrpSpPr>
          <p:grpSpPr>
            <a:xfrm>
              <a:off x="3596013" y="3831532"/>
              <a:ext cx="658702" cy="658702"/>
              <a:chOff x="3747995" y="3117808"/>
              <a:chExt cx="576000" cy="576000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46CB581-572A-4B18-AE38-E63CB71097EE}"/>
                  </a:ext>
                </a:extLst>
              </p:cNvPr>
              <p:cNvSpPr/>
              <p:nvPr/>
            </p:nvSpPr>
            <p:spPr>
              <a:xfrm>
                <a:off x="3747995" y="3117808"/>
                <a:ext cx="576000" cy="576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3" name="Imagem 234">
                <a:extLst>
                  <a:ext uri="{FF2B5EF4-FFF2-40B4-BE49-F238E27FC236}">
                    <a16:creationId xmlns:a16="http://schemas.microsoft.com/office/drawing/2014/main" id="{D64DB6BC-D33F-48C8-B6C3-CB89B42FA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9996" y="3189808"/>
                <a:ext cx="432000" cy="432000"/>
              </a:xfrm>
              <a:prstGeom prst="rect">
                <a:avLst/>
              </a:prstGeom>
            </p:spPr>
          </p:pic>
        </p:grpSp>
      </p:grpSp>
      <p:grpSp>
        <p:nvGrpSpPr>
          <p:cNvPr id="259" name="Agrupar 16">
            <a:extLst>
              <a:ext uri="{FF2B5EF4-FFF2-40B4-BE49-F238E27FC236}">
                <a16:creationId xmlns:a16="http://schemas.microsoft.com/office/drawing/2014/main" id="{C70241B0-A084-46BB-AAD5-683567D822DD}"/>
              </a:ext>
            </a:extLst>
          </p:cNvPr>
          <p:cNvGrpSpPr/>
          <p:nvPr/>
        </p:nvGrpSpPr>
        <p:grpSpPr>
          <a:xfrm>
            <a:off x="5386013" y="4398297"/>
            <a:ext cx="2752128" cy="1894654"/>
            <a:chOff x="5386013" y="4398297"/>
            <a:chExt cx="2752128" cy="1894654"/>
          </a:xfrm>
        </p:grpSpPr>
        <p:sp>
          <p:nvSpPr>
            <p:cNvPr id="260" name="Forma livre: Forma 199">
              <a:extLst>
                <a:ext uri="{FF2B5EF4-FFF2-40B4-BE49-F238E27FC236}">
                  <a16:creationId xmlns:a16="http://schemas.microsoft.com/office/drawing/2014/main" id="{7073162A-B23C-4984-8091-4C15144FB731}"/>
                </a:ext>
              </a:extLst>
            </p:cNvPr>
            <p:cNvSpPr/>
            <p:nvPr/>
          </p:nvSpPr>
          <p:spPr>
            <a:xfrm>
              <a:off x="5386013" y="4929001"/>
              <a:ext cx="1500735" cy="869925"/>
            </a:xfrm>
            <a:custGeom>
              <a:avLst/>
              <a:gdLst>
                <a:gd name="connsiteX0" fmla="*/ 2223815 w 2223814"/>
                <a:gd name="connsiteY0" fmla="*/ 645252 h 1289063"/>
                <a:gd name="connsiteX1" fmla="*/ 1770122 w 2223814"/>
                <a:gd name="connsiteY1" fmla="*/ 908826 h 1289063"/>
                <a:gd name="connsiteX2" fmla="*/ 1725473 w 2223814"/>
                <a:gd name="connsiteY2" fmla="*/ 769117 h 1289063"/>
                <a:gd name="connsiteX3" fmla="*/ 1361078 w 2223814"/>
                <a:gd name="connsiteY3" fmla="*/ 789282 h 1289063"/>
                <a:gd name="connsiteX4" fmla="*/ 1327952 w 2223814"/>
                <a:gd name="connsiteY4" fmla="*/ 999564 h 1289063"/>
                <a:gd name="connsiteX5" fmla="*/ 1568481 w 2223814"/>
                <a:gd name="connsiteY5" fmla="*/ 1025490 h 1289063"/>
                <a:gd name="connsiteX6" fmla="*/ 1114788 w 2223814"/>
                <a:gd name="connsiteY6" fmla="*/ 1289064 h 1289063"/>
                <a:gd name="connsiteX7" fmla="*/ 671177 w 2223814"/>
                <a:gd name="connsiteY7" fmla="*/ 1031251 h 1289063"/>
                <a:gd name="connsiteX8" fmla="*/ 622207 w 2223814"/>
                <a:gd name="connsiteY8" fmla="*/ 1159437 h 1289063"/>
                <a:gd name="connsiteX9" fmla="*/ 257813 w 2223814"/>
                <a:gd name="connsiteY9" fmla="*/ 1139273 h 1289063"/>
                <a:gd name="connsiteX10" fmla="*/ 223246 w 2223814"/>
                <a:gd name="connsiteY10" fmla="*/ 928990 h 1289063"/>
                <a:gd name="connsiteX11" fmla="*/ 445051 w 2223814"/>
                <a:gd name="connsiteY11" fmla="*/ 900184 h 1289063"/>
                <a:gd name="connsiteX12" fmla="*/ 0 w 2223814"/>
                <a:gd name="connsiteY12" fmla="*/ 643812 h 1289063"/>
                <a:gd name="connsiteX13" fmla="*/ 442171 w 2223814"/>
                <a:gd name="connsiteY13" fmla="*/ 387439 h 1289063"/>
                <a:gd name="connsiteX14" fmla="*/ 492581 w 2223814"/>
                <a:gd name="connsiteY14" fmla="*/ 515626 h 1289063"/>
                <a:gd name="connsiteX15" fmla="*/ 856975 w 2223814"/>
                <a:gd name="connsiteY15" fmla="*/ 495461 h 1289063"/>
                <a:gd name="connsiteX16" fmla="*/ 890102 w 2223814"/>
                <a:gd name="connsiteY16" fmla="*/ 285179 h 1289063"/>
                <a:gd name="connsiteX17" fmla="*/ 668297 w 2223814"/>
                <a:gd name="connsiteY17" fmla="*/ 256373 h 1289063"/>
                <a:gd name="connsiteX18" fmla="*/ 1110467 w 2223814"/>
                <a:gd name="connsiteY18" fmla="*/ 0 h 1289063"/>
                <a:gd name="connsiteX19" fmla="*/ 1555518 w 2223814"/>
                <a:gd name="connsiteY19" fmla="*/ 256373 h 1289063"/>
                <a:gd name="connsiteX20" fmla="*/ 1333713 w 2223814"/>
                <a:gd name="connsiteY20" fmla="*/ 285179 h 1289063"/>
                <a:gd name="connsiteX21" fmla="*/ 1368280 w 2223814"/>
                <a:gd name="connsiteY21" fmla="*/ 495461 h 1289063"/>
                <a:gd name="connsiteX22" fmla="*/ 1732674 w 2223814"/>
                <a:gd name="connsiteY22" fmla="*/ 515626 h 1289063"/>
                <a:gd name="connsiteX23" fmla="*/ 1781644 w 2223814"/>
                <a:gd name="connsiteY23" fmla="*/ 385999 h 1289063"/>
                <a:gd name="connsiteX24" fmla="*/ 2223815 w 2223814"/>
                <a:gd name="connsiteY24" fmla="*/ 645252 h 12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3814" h="1289063">
                  <a:moveTo>
                    <a:pt x="2223815" y="645252"/>
                  </a:moveTo>
                  <a:lnTo>
                    <a:pt x="1770122" y="908826"/>
                  </a:lnTo>
                  <a:cubicBezTo>
                    <a:pt x="1800368" y="858416"/>
                    <a:pt x="1785965" y="805125"/>
                    <a:pt x="1725473" y="769117"/>
                  </a:cubicBezTo>
                  <a:cubicBezTo>
                    <a:pt x="1634734" y="715827"/>
                    <a:pt x="1470541" y="725908"/>
                    <a:pt x="1361078" y="789282"/>
                  </a:cubicBezTo>
                  <a:cubicBezTo>
                    <a:pt x="1251616" y="852655"/>
                    <a:pt x="1237213" y="947714"/>
                    <a:pt x="1327952" y="999564"/>
                  </a:cubicBezTo>
                  <a:cubicBezTo>
                    <a:pt x="1388444" y="1034132"/>
                    <a:pt x="1480623" y="1042773"/>
                    <a:pt x="1568481" y="1025490"/>
                  </a:cubicBezTo>
                  <a:lnTo>
                    <a:pt x="1114788" y="1289064"/>
                  </a:lnTo>
                  <a:lnTo>
                    <a:pt x="671177" y="1031251"/>
                  </a:lnTo>
                  <a:cubicBezTo>
                    <a:pt x="694222" y="1078781"/>
                    <a:pt x="678379" y="1127751"/>
                    <a:pt x="622207" y="1159437"/>
                  </a:cubicBezTo>
                  <a:cubicBezTo>
                    <a:pt x="531469" y="1212728"/>
                    <a:pt x="368715" y="1204086"/>
                    <a:pt x="257813" y="1139273"/>
                  </a:cubicBezTo>
                  <a:cubicBezTo>
                    <a:pt x="146910" y="1075900"/>
                    <a:pt x="131067" y="980841"/>
                    <a:pt x="223246" y="928990"/>
                  </a:cubicBezTo>
                  <a:cubicBezTo>
                    <a:pt x="279417" y="895863"/>
                    <a:pt x="362954" y="887222"/>
                    <a:pt x="445051" y="900184"/>
                  </a:cubicBezTo>
                  <a:lnTo>
                    <a:pt x="0" y="643812"/>
                  </a:lnTo>
                  <a:lnTo>
                    <a:pt x="442171" y="387439"/>
                  </a:lnTo>
                  <a:cubicBezTo>
                    <a:pt x="420566" y="434969"/>
                    <a:pt x="436409" y="483939"/>
                    <a:pt x="492581" y="515626"/>
                  </a:cubicBezTo>
                  <a:cubicBezTo>
                    <a:pt x="583319" y="568916"/>
                    <a:pt x="747513" y="560274"/>
                    <a:pt x="856975" y="495461"/>
                  </a:cubicBezTo>
                  <a:cubicBezTo>
                    <a:pt x="966438" y="432088"/>
                    <a:pt x="980841" y="337029"/>
                    <a:pt x="890102" y="285179"/>
                  </a:cubicBezTo>
                  <a:cubicBezTo>
                    <a:pt x="833931" y="252052"/>
                    <a:pt x="750393" y="243410"/>
                    <a:pt x="668297" y="256373"/>
                  </a:cubicBezTo>
                  <a:lnTo>
                    <a:pt x="1110467" y="0"/>
                  </a:lnTo>
                  <a:lnTo>
                    <a:pt x="1555518" y="256373"/>
                  </a:lnTo>
                  <a:cubicBezTo>
                    <a:pt x="1473421" y="243410"/>
                    <a:pt x="1389884" y="252052"/>
                    <a:pt x="1333713" y="285179"/>
                  </a:cubicBezTo>
                  <a:cubicBezTo>
                    <a:pt x="1242974" y="338469"/>
                    <a:pt x="1258818" y="432088"/>
                    <a:pt x="1368280" y="495461"/>
                  </a:cubicBezTo>
                  <a:cubicBezTo>
                    <a:pt x="1479183" y="558835"/>
                    <a:pt x="1641936" y="567476"/>
                    <a:pt x="1732674" y="515626"/>
                  </a:cubicBezTo>
                  <a:cubicBezTo>
                    <a:pt x="1788846" y="482499"/>
                    <a:pt x="1804689" y="433529"/>
                    <a:pt x="1781644" y="385999"/>
                  </a:cubicBezTo>
                  <a:lnTo>
                    <a:pt x="2223815" y="645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1" name="Graphic 6">
              <a:extLst>
                <a:ext uri="{FF2B5EF4-FFF2-40B4-BE49-F238E27FC236}">
                  <a16:creationId xmlns:a16="http://schemas.microsoft.com/office/drawing/2014/main" id="{ACE2CB52-48D3-4E5B-B8F1-5F3DDE383BFB}"/>
                </a:ext>
              </a:extLst>
            </p:cNvPr>
            <p:cNvGrpSpPr/>
            <p:nvPr/>
          </p:nvGrpSpPr>
          <p:grpSpPr>
            <a:xfrm>
              <a:off x="5594745" y="4870438"/>
              <a:ext cx="1028236" cy="734576"/>
              <a:chOff x="7708499" y="4298577"/>
              <a:chExt cx="1523657" cy="1088502"/>
            </a:xfrm>
            <a:solidFill>
              <a:schemeClr val="bg1">
                <a:lumMod val="95000"/>
              </a:schemeClr>
            </a:solidFill>
          </p:grpSpPr>
          <p:sp>
            <p:nvSpPr>
              <p:cNvPr id="299" name="Forma livre: Forma 75">
                <a:extLst>
                  <a:ext uri="{FF2B5EF4-FFF2-40B4-BE49-F238E27FC236}">
                    <a16:creationId xmlns:a16="http://schemas.microsoft.com/office/drawing/2014/main" id="{F60D5F44-D26E-47E3-B3A2-B99882BB04B9}"/>
                  </a:ext>
                </a:extLst>
              </p:cNvPr>
              <p:cNvSpPr/>
              <p:nvPr/>
            </p:nvSpPr>
            <p:spPr>
              <a:xfrm>
                <a:off x="7708499" y="4298577"/>
                <a:ext cx="1523657" cy="883980"/>
              </a:xfrm>
              <a:custGeom>
                <a:avLst/>
                <a:gdLst>
                  <a:gd name="connsiteX0" fmla="*/ 1511229 w 1523657"/>
                  <a:gd name="connsiteY0" fmla="*/ 462695 h 883980"/>
                  <a:gd name="connsiteX1" fmla="*/ 804044 w 1523657"/>
                  <a:gd name="connsiteY1" fmla="*/ 873179 h 883980"/>
                  <a:gd name="connsiteX2" fmla="*/ 723388 w 1523657"/>
                  <a:gd name="connsiteY2" fmla="*/ 873179 h 883980"/>
                  <a:gd name="connsiteX3" fmla="*/ 11882 w 1523657"/>
                  <a:gd name="connsiteY3" fmla="*/ 462695 h 883980"/>
                  <a:gd name="connsiteX4" fmla="*/ 11882 w 1523657"/>
                  <a:gd name="connsiteY4" fmla="*/ 420926 h 883980"/>
                  <a:gd name="connsiteX5" fmla="*/ 716187 w 1523657"/>
                  <a:gd name="connsiteY5" fmla="*/ 11882 h 883980"/>
                  <a:gd name="connsiteX6" fmla="*/ 801164 w 1523657"/>
                  <a:gd name="connsiteY6" fmla="*/ 11882 h 883980"/>
                  <a:gd name="connsiteX7" fmla="*/ 1511229 w 1523657"/>
                  <a:gd name="connsiteY7" fmla="*/ 420926 h 883980"/>
                  <a:gd name="connsiteX8" fmla="*/ 1511229 w 1523657"/>
                  <a:gd name="connsiteY8" fmla="*/ 462695 h 88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657" h="883980">
                    <a:moveTo>
                      <a:pt x="1511229" y="462695"/>
                    </a:moveTo>
                    <a:lnTo>
                      <a:pt x="804044" y="873179"/>
                    </a:lnTo>
                    <a:cubicBezTo>
                      <a:pt x="779559" y="887581"/>
                      <a:pt x="747873" y="887581"/>
                      <a:pt x="723388" y="87317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8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29568"/>
                      <a:pt x="1528513" y="452612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orma livre: Forma 76">
                <a:extLst>
                  <a:ext uri="{FF2B5EF4-FFF2-40B4-BE49-F238E27FC236}">
                    <a16:creationId xmlns:a16="http://schemas.microsoft.com/office/drawing/2014/main" id="{7CD98320-7469-4347-BF44-9CA474465EA4}"/>
                  </a:ext>
                </a:extLst>
              </p:cNvPr>
              <p:cNvSpPr/>
              <p:nvPr/>
            </p:nvSpPr>
            <p:spPr>
              <a:xfrm>
                <a:off x="7708499" y="4503099"/>
                <a:ext cx="1523657" cy="883981"/>
              </a:xfrm>
              <a:custGeom>
                <a:avLst/>
                <a:gdLst>
                  <a:gd name="connsiteX0" fmla="*/ 1511229 w 1523657"/>
                  <a:gd name="connsiteY0" fmla="*/ 462695 h 883981"/>
                  <a:gd name="connsiteX1" fmla="*/ 804044 w 1523657"/>
                  <a:gd name="connsiteY1" fmla="*/ 873179 h 883981"/>
                  <a:gd name="connsiteX2" fmla="*/ 723388 w 1523657"/>
                  <a:gd name="connsiteY2" fmla="*/ 873179 h 883981"/>
                  <a:gd name="connsiteX3" fmla="*/ 11882 w 1523657"/>
                  <a:gd name="connsiteY3" fmla="*/ 462695 h 883981"/>
                  <a:gd name="connsiteX4" fmla="*/ 11882 w 1523657"/>
                  <a:gd name="connsiteY4" fmla="*/ 420926 h 883981"/>
                  <a:gd name="connsiteX5" fmla="*/ 716187 w 1523657"/>
                  <a:gd name="connsiteY5" fmla="*/ 11882 h 883981"/>
                  <a:gd name="connsiteX6" fmla="*/ 801164 w 1523657"/>
                  <a:gd name="connsiteY6" fmla="*/ 11882 h 883981"/>
                  <a:gd name="connsiteX7" fmla="*/ 1511229 w 1523657"/>
                  <a:gd name="connsiteY7" fmla="*/ 420926 h 883981"/>
                  <a:gd name="connsiteX8" fmla="*/ 1511229 w 1523657"/>
                  <a:gd name="connsiteY8" fmla="*/ 462695 h 88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657" h="883981">
                    <a:moveTo>
                      <a:pt x="1511229" y="462695"/>
                    </a:moveTo>
                    <a:lnTo>
                      <a:pt x="804044" y="873179"/>
                    </a:lnTo>
                    <a:cubicBezTo>
                      <a:pt x="779559" y="887582"/>
                      <a:pt x="747873" y="887582"/>
                      <a:pt x="723388" y="87317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8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31008"/>
                      <a:pt x="1528513" y="454053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2" name="Graphic 6">
              <a:extLst>
                <a:ext uri="{FF2B5EF4-FFF2-40B4-BE49-F238E27FC236}">
                  <a16:creationId xmlns:a16="http://schemas.microsoft.com/office/drawing/2014/main" id="{78906BF7-206A-4A3F-9DC5-E06C509F04A5}"/>
                </a:ext>
              </a:extLst>
            </p:cNvPr>
            <p:cNvGrpSpPr/>
            <p:nvPr/>
          </p:nvGrpSpPr>
          <p:grpSpPr>
            <a:xfrm>
              <a:off x="5386013" y="4398297"/>
              <a:ext cx="1541559" cy="1738878"/>
              <a:chOff x="7399196" y="3598954"/>
              <a:chExt cx="2284307" cy="2576686"/>
            </a:xfrm>
            <a:solidFill>
              <a:schemeClr val="accent1"/>
            </a:solidFill>
          </p:grpSpPr>
          <p:grpSp>
            <p:nvGrpSpPr>
              <p:cNvPr id="267" name="Graphic 6">
                <a:extLst>
                  <a:ext uri="{FF2B5EF4-FFF2-40B4-BE49-F238E27FC236}">
                    <a16:creationId xmlns:a16="http://schemas.microsoft.com/office/drawing/2014/main" id="{6134AC3B-90DE-459D-8E66-FFF9F6AF78BD}"/>
                  </a:ext>
                </a:extLst>
              </p:cNvPr>
              <p:cNvGrpSpPr/>
              <p:nvPr/>
            </p:nvGrpSpPr>
            <p:grpSpPr>
              <a:xfrm>
                <a:off x="7399196" y="3598954"/>
                <a:ext cx="2223814" cy="1345235"/>
                <a:chOff x="7399196" y="3598954"/>
                <a:chExt cx="2223814" cy="1345235"/>
              </a:xfrm>
              <a:solidFill>
                <a:schemeClr val="accent1"/>
              </a:solidFill>
            </p:grpSpPr>
            <p:sp>
              <p:nvSpPr>
                <p:cNvPr id="288" name="Forma livre: Forma 61">
                  <a:extLst>
                    <a:ext uri="{FF2B5EF4-FFF2-40B4-BE49-F238E27FC236}">
                      <a16:creationId xmlns:a16="http://schemas.microsoft.com/office/drawing/2014/main" id="{19950650-1BC0-4D50-9F40-4D1BBF0D6AAC}"/>
                    </a:ext>
                  </a:extLst>
                </p:cNvPr>
                <p:cNvSpPr/>
                <p:nvPr/>
              </p:nvSpPr>
              <p:spPr>
                <a:xfrm>
                  <a:off x="8675297" y="3852446"/>
                  <a:ext cx="279417" cy="178596"/>
                </a:xfrm>
                <a:custGeom>
                  <a:avLst/>
                  <a:gdLst>
                    <a:gd name="connsiteX0" fmla="*/ 100821 w 279417"/>
                    <a:gd name="connsiteY0" fmla="*/ 70575 h 178596"/>
                    <a:gd name="connsiteX1" fmla="*/ 106582 w 279417"/>
                    <a:gd name="connsiteY1" fmla="*/ 69134 h 178596"/>
                    <a:gd name="connsiteX2" fmla="*/ 125306 w 279417"/>
                    <a:gd name="connsiteY2" fmla="*/ 64813 h 178596"/>
                    <a:gd name="connsiteX3" fmla="*/ 132507 w 279417"/>
                    <a:gd name="connsiteY3" fmla="*/ 63373 h 178596"/>
                    <a:gd name="connsiteX4" fmla="*/ 148350 w 279417"/>
                    <a:gd name="connsiteY4" fmla="*/ 60493 h 178596"/>
                    <a:gd name="connsiteX5" fmla="*/ 162753 w 279417"/>
                    <a:gd name="connsiteY5" fmla="*/ 59052 h 178596"/>
                    <a:gd name="connsiteX6" fmla="*/ 180037 w 279417"/>
                    <a:gd name="connsiteY6" fmla="*/ 57612 h 178596"/>
                    <a:gd name="connsiteX7" fmla="*/ 190119 w 279417"/>
                    <a:gd name="connsiteY7" fmla="*/ 57612 h 178596"/>
                    <a:gd name="connsiteX8" fmla="*/ 214604 w 279417"/>
                    <a:gd name="connsiteY8" fmla="*/ 57612 h 178596"/>
                    <a:gd name="connsiteX9" fmla="*/ 217485 w 279417"/>
                    <a:gd name="connsiteY9" fmla="*/ 57612 h 178596"/>
                    <a:gd name="connsiteX10" fmla="*/ 246290 w 279417"/>
                    <a:gd name="connsiteY10" fmla="*/ 59052 h 178596"/>
                    <a:gd name="connsiteX11" fmla="*/ 256372 w 279417"/>
                    <a:gd name="connsiteY11" fmla="*/ 60493 h 178596"/>
                    <a:gd name="connsiteX12" fmla="*/ 279417 w 279417"/>
                    <a:gd name="connsiteY12" fmla="*/ 63373 h 178596"/>
                    <a:gd name="connsiteX13" fmla="*/ 279417 w 279417"/>
                    <a:gd name="connsiteY13" fmla="*/ 5761 h 178596"/>
                    <a:gd name="connsiteX14" fmla="*/ 272216 w 279417"/>
                    <a:gd name="connsiteY14" fmla="*/ 4321 h 178596"/>
                    <a:gd name="connsiteX15" fmla="*/ 256372 w 279417"/>
                    <a:gd name="connsiteY15" fmla="*/ 2881 h 178596"/>
                    <a:gd name="connsiteX16" fmla="*/ 246290 w 279417"/>
                    <a:gd name="connsiteY16" fmla="*/ 1440 h 178596"/>
                    <a:gd name="connsiteX17" fmla="*/ 244850 w 279417"/>
                    <a:gd name="connsiteY17" fmla="*/ 1440 h 178596"/>
                    <a:gd name="connsiteX18" fmla="*/ 218925 w 279417"/>
                    <a:gd name="connsiteY18" fmla="*/ 0 h 178596"/>
                    <a:gd name="connsiteX19" fmla="*/ 218925 w 279417"/>
                    <a:gd name="connsiteY19" fmla="*/ 0 h 178596"/>
                    <a:gd name="connsiteX20" fmla="*/ 216044 w 279417"/>
                    <a:gd name="connsiteY20" fmla="*/ 0 h 178596"/>
                    <a:gd name="connsiteX21" fmla="*/ 194440 w 279417"/>
                    <a:gd name="connsiteY21" fmla="*/ 0 h 178596"/>
                    <a:gd name="connsiteX22" fmla="*/ 191559 w 279417"/>
                    <a:gd name="connsiteY22" fmla="*/ 0 h 178596"/>
                    <a:gd name="connsiteX23" fmla="*/ 181477 w 279417"/>
                    <a:gd name="connsiteY23" fmla="*/ 0 h 178596"/>
                    <a:gd name="connsiteX24" fmla="*/ 168514 w 279417"/>
                    <a:gd name="connsiteY24" fmla="*/ 1440 h 178596"/>
                    <a:gd name="connsiteX25" fmla="*/ 164193 w 279417"/>
                    <a:gd name="connsiteY25" fmla="*/ 1440 h 178596"/>
                    <a:gd name="connsiteX26" fmla="*/ 149791 w 279417"/>
                    <a:gd name="connsiteY26" fmla="*/ 2881 h 178596"/>
                    <a:gd name="connsiteX27" fmla="*/ 139709 w 279417"/>
                    <a:gd name="connsiteY27" fmla="*/ 4321 h 178596"/>
                    <a:gd name="connsiteX28" fmla="*/ 133947 w 279417"/>
                    <a:gd name="connsiteY28" fmla="*/ 5761 h 178596"/>
                    <a:gd name="connsiteX29" fmla="*/ 126746 w 279417"/>
                    <a:gd name="connsiteY29" fmla="*/ 7201 h 178596"/>
                    <a:gd name="connsiteX30" fmla="*/ 108022 w 279417"/>
                    <a:gd name="connsiteY30" fmla="*/ 11522 h 178596"/>
                    <a:gd name="connsiteX31" fmla="*/ 102261 w 279417"/>
                    <a:gd name="connsiteY31" fmla="*/ 12963 h 178596"/>
                    <a:gd name="connsiteX32" fmla="*/ 99380 w 279417"/>
                    <a:gd name="connsiteY32" fmla="*/ 12963 h 178596"/>
                    <a:gd name="connsiteX33" fmla="*/ 84977 w 279417"/>
                    <a:gd name="connsiteY33" fmla="*/ 18724 h 178596"/>
                    <a:gd name="connsiteX34" fmla="*/ 77776 w 279417"/>
                    <a:gd name="connsiteY34" fmla="*/ 21604 h 178596"/>
                    <a:gd name="connsiteX35" fmla="*/ 56171 w 279417"/>
                    <a:gd name="connsiteY35" fmla="*/ 31687 h 178596"/>
                    <a:gd name="connsiteX36" fmla="*/ 53291 w 279417"/>
                    <a:gd name="connsiteY36" fmla="*/ 33127 h 178596"/>
                    <a:gd name="connsiteX37" fmla="*/ 47530 w 279417"/>
                    <a:gd name="connsiteY37" fmla="*/ 37448 h 178596"/>
                    <a:gd name="connsiteX38" fmla="*/ 41768 w 279417"/>
                    <a:gd name="connsiteY38" fmla="*/ 41769 h 178596"/>
                    <a:gd name="connsiteX39" fmla="*/ 34567 w 279417"/>
                    <a:gd name="connsiteY39" fmla="*/ 47530 h 178596"/>
                    <a:gd name="connsiteX40" fmla="*/ 28806 w 279417"/>
                    <a:gd name="connsiteY40" fmla="*/ 51851 h 178596"/>
                    <a:gd name="connsiteX41" fmla="*/ 28806 w 279417"/>
                    <a:gd name="connsiteY41" fmla="*/ 51851 h 178596"/>
                    <a:gd name="connsiteX42" fmla="*/ 27366 w 279417"/>
                    <a:gd name="connsiteY42" fmla="*/ 53291 h 178596"/>
                    <a:gd name="connsiteX43" fmla="*/ 18724 w 279417"/>
                    <a:gd name="connsiteY43" fmla="*/ 63373 h 178596"/>
                    <a:gd name="connsiteX44" fmla="*/ 17283 w 279417"/>
                    <a:gd name="connsiteY44" fmla="*/ 64813 h 178596"/>
                    <a:gd name="connsiteX45" fmla="*/ 15843 w 279417"/>
                    <a:gd name="connsiteY45" fmla="*/ 67694 h 178596"/>
                    <a:gd name="connsiteX46" fmla="*/ 11522 w 279417"/>
                    <a:gd name="connsiteY46" fmla="*/ 74895 h 178596"/>
                    <a:gd name="connsiteX47" fmla="*/ 10082 w 279417"/>
                    <a:gd name="connsiteY47" fmla="*/ 77776 h 178596"/>
                    <a:gd name="connsiteX48" fmla="*/ 8642 w 279417"/>
                    <a:gd name="connsiteY48" fmla="*/ 80657 h 178596"/>
                    <a:gd name="connsiteX49" fmla="*/ 5761 w 279417"/>
                    <a:gd name="connsiteY49" fmla="*/ 87858 h 178596"/>
                    <a:gd name="connsiteX50" fmla="*/ 4321 w 279417"/>
                    <a:gd name="connsiteY50" fmla="*/ 90739 h 178596"/>
                    <a:gd name="connsiteX51" fmla="*/ 4321 w 279417"/>
                    <a:gd name="connsiteY51" fmla="*/ 93619 h 178596"/>
                    <a:gd name="connsiteX52" fmla="*/ 2881 w 279417"/>
                    <a:gd name="connsiteY52" fmla="*/ 100821 h 178596"/>
                    <a:gd name="connsiteX53" fmla="*/ 1440 w 279417"/>
                    <a:gd name="connsiteY53" fmla="*/ 105142 h 178596"/>
                    <a:gd name="connsiteX54" fmla="*/ 1440 w 279417"/>
                    <a:gd name="connsiteY54" fmla="*/ 106582 h 178596"/>
                    <a:gd name="connsiteX55" fmla="*/ 0 w 279417"/>
                    <a:gd name="connsiteY55" fmla="*/ 115224 h 178596"/>
                    <a:gd name="connsiteX56" fmla="*/ 0 w 279417"/>
                    <a:gd name="connsiteY56" fmla="*/ 119544 h 178596"/>
                    <a:gd name="connsiteX57" fmla="*/ 0 w 279417"/>
                    <a:gd name="connsiteY57" fmla="*/ 120985 h 178596"/>
                    <a:gd name="connsiteX58" fmla="*/ 0 w 279417"/>
                    <a:gd name="connsiteY58" fmla="*/ 178597 h 178596"/>
                    <a:gd name="connsiteX59" fmla="*/ 0 w 279417"/>
                    <a:gd name="connsiteY59" fmla="*/ 172835 h 178596"/>
                    <a:gd name="connsiteX60" fmla="*/ 1440 w 279417"/>
                    <a:gd name="connsiteY60" fmla="*/ 164194 h 178596"/>
                    <a:gd name="connsiteX61" fmla="*/ 2881 w 279417"/>
                    <a:gd name="connsiteY61" fmla="*/ 158432 h 178596"/>
                    <a:gd name="connsiteX62" fmla="*/ 4321 w 279417"/>
                    <a:gd name="connsiteY62" fmla="*/ 151231 h 178596"/>
                    <a:gd name="connsiteX63" fmla="*/ 5761 w 279417"/>
                    <a:gd name="connsiteY63" fmla="*/ 145470 h 178596"/>
                    <a:gd name="connsiteX64" fmla="*/ 8642 w 279417"/>
                    <a:gd name="connsiteY64" fmla="*/ 138268 h 178596"/>
                    <a:gd name="connsiteX65" fmla="*/ 11522 w 279417"/>
                    <a:gd name="connsiteY65" fmla="*/ 132507 h 178596"/>
                    <a:gd name="connsiteX66" fmla="*/ 15843 w 279417"/>
                    <a:gd name="connsiteY66" fmla="*/ 125306 h 178596"/>
                    <a:gd name="connsiteX67" fmla="*/ 18724 w 279417"/>
                    <a:gd name="connsiteY67" fmla="*/ 120985 h 178596"/>
                    <a:gd name="connsiteX68" fmla="*/ 27366 w 279417"/>
                    <a:gd name="connsiteY68" fmla="*/ 110903 h 178596"/>
                    <a:gd name="connsiteX69" fmla="*/ 30246 w 279417"/>
                    <a:gd name="connsiteY69" fmla="*/ 108022 h 178596"/>
                    <a:gd name="connsiteX70" fmla="*/ 36007 w 279417"/>
                    <a:gd name="connsiteY70" fmla="*/ 103701 h 178596"/>
                    <a:gd name="connsiteX71" fmla="*/ 43209 w 279417"/>
                    <a:gd name="connsiteY71" fmla="*/ 97940 h 178596"/>
                    <a:gd name="connsiteX72" fmla="*/ 48970 w 279417"/>
                    <a:gd name="connsiteY72" fmla="*/ 93619 h 178596"/>
                    <a:gd name="connsiteX73" fmla="*/ 57612 w 279417"/>
                    <a:gd name="connsiteY73" fmla="*/ 87858 h 178596"/>
                    <a:gd name="connsiteX74" fmla="*/ 79216 w 279417"/>
                    <a:gd name="connsiteY74" fmla="*/ 77776 h 178596"/>
                    <a:gd name="connsiteX75" fmla="*/ 86418 w 279417"/>
                    <a:gd name="connsiteY75" fmla="*/ 74895 h 178596"/>
                    <a:gd name="connsiteX76" fmla="*/ 100821 w 279417"/>
                    <a:gd name="connsiteY76" fmla="*/ 70575 h 178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279417" h="178596">
                      <a:moveTo>
                        <a:pt x="100821" y="70575"/>
                      </a:moveTo>
                      <a:cubicBezTo>
                        <a:pt x="102261" y="70575"/>
                        <a:pt x="103701" y="69134"/>
                        <a:pt x="106582" y="69134"/>
                      </a:cubicBezTo>
                      <a:cubicBezTo>
                        <a:pt x="112343" y="67694"/>
                        <a:pt x="119544" y="66254"/>
                        <a:pt x="125306" y="64813"/>
                      </a:cubicBezTo>
                      <a:cubicBezTo>
                        <a:pt x="128186" y="64813"/>
                        <a:pt x="129627" y="63373"/>
                        <a:pt x="132507" y="63373"/>
                      </a:cubicBezTo>
                      <a:cubicBezTo>
                        <a:pt x="136828" y="61933"/>
                        <a:pt x="142589" y="61933"/>
                        <a:pt x="148350" y="60493"/>
                      </a:cubicBezTo>
                      <a:cubicBezTo>
                        <a:pt x="152671" y="60493"/>
                        <a:pt x="156992" y="59052"/>
                        <a:pt x="162753" y="59052"/>
                      </a:cubicBezTo>
                      <a:cubicBezTo>
                        <a:pt x="168514" y="59052"/>
                        <a:pt x="174276" y="57612"/>
                        <a:pt x="180037" y="57612"/>
                      </a:cubicBezTo>
                      <a:cubicBezTo>
                        <a:pt x="182917" y="57612"/>
                        <a:pt x="187238" y="57612"/>
                        <a:pt x="190119" y="57612"/>
                      </a:cubicBezTo>
                      <a:cubicBezTo>
                        <a:pt x="198761" y="57612"/>
                        <a:pt x="205962" y="57612"/>
                        <a:pt x="214604" y="57612"/>
                      </a:cubicBezTo>
                      <a:cubicBezTo>
                        <a:pt x="216044" y="57612"/>
                        <a:pt x="217485" y="57612"/>
                        <a:pt x="217485" y="57612"/>
                      </a:cubicBezTo>
                      <a:cubicBezTo>
                        <a:pt x="227567" y="57612"/>
                        <a:pt x="236208" y="59052"/>
                        <a:pt x="246290" y="59052"/>
                      </a:cubicBezTo>
                      <a:cubicBezTo>
                        <a:pt x="249171" y="59052"/>
                        <a:pt x="253492" y="60493"/>
                        <a:pt x="256372" y="60493"/>
                      </a:cubicBezTo>
                      <a:cubicBezTo>
                        <a:pt x="263574" y="61933"/>
                        <a:pt x="272216" y="61933"/>
                        <a:pt x="279417" y="63373"/>
                      </a:cubicBezTo>
                      <a:lnTo>
                        <a:pt x="279417" y="5761"/>
                      </a:lnTo>
                      <a:cubicBezTo>
                        <a:pt x="276537" y="5761"/>
                        <a:pt x="275096" y="4321"/>
                        <a:pt x="272216" y="4321"/>
                      </a:cubicBezTo>
                      <a:cubicBezTo>
                        <a:pt x="266455" y="2881"/>
                        <a:pt x="262134" y="2881"/>
                        <a:pt x="256372" y="2881"/>
                      </a:cubicBezTo>
                      <a:cubicBezTo>
                        <a:pt x="253492" y="2881"/>
                        <a:pt x="249171" y="1440"/>
                        <a:pt x="246290" y="1440"/>
                      </a:cubicBezTo>
                      <a:cubicBezTo>
                        <a:pt x="246290" y="1440"/>
                        <a:pt x="244850" y="1440"/>
                        <a:pt x="244850" y="1440"/>
                      </a:cubicBezTo>
                      <a:cubicBezTo>
                        <a:pt x="236208" y="1440"/>
                        <a:pt x="227567" y="0"/>
                        <a:pt x="218925" y="0"/>
                      </a:cubicBezTo>
                      <a:cubicBezTo>
                        <a:pt x="218925" y="0"/>
                        <a:pt x="218925" y="0"/>
                        <a:pt x="218925" y="0"/>
                      </a:cubicBezTo>
                      <a:cubicBezTo>
                        <a:pt x="217485" y="0"/>
                        <a:pt x="216044" y="0"/>
                        <a:pt x="216044" y="0"/>
                      </a:cubicBezTo>
                      <a:cubicBezTo>
                        <a:pt x="208843" y="0"/>
                        <a:pt x="201641" y="0"/>
                        <a:pt x="194440" y="0"/>
                      </a:cubicBezTo>
                      <a:cubicBezTo>
                        <a:pt x="192999" y="0"/>
                        <a:pt x="192999" y="0"/>
                        <a:pt x="191559" y="0"/>
                      </a:cubicBezTo>
                      <a:cubicBezTo>
                        <a:pt x="188679" y="0"/>
                        <a:pt x="184358" y="0"/>
                        <a:pt x="181477" y="0"/>
                      </a:cubicBezTo>
                      <a:cubicBezTo>
                        <a:pt x="177156" y="0"/>
                        <a:pt x="172835" y="0"/>
                        <a:pt x="168514" y="1440"/>
                      </a:cubicBezTo>
                      <a:cubicBezTo>
                        <a:pt x="167074" y="1440"/>
                        <a:pt x="165634" y="1440"/>
                        <a:pt x="164193" y="1440"/>
                      </a:cubicBezTo>
                      <a:cubicBezTo>
                        <a:pt x="159873" y="1440"/>
                        <a:pt x="155552" y="2881"/>
                        <a:pt x="149791" y="2881"/>
                      </a:cubicBezTo>
                      <a:cubicBezTo>
                        <a:pt x="146910" y="2881"/>
                        <a:pt x="142589" y="4321"/>
                        <a:pt x="139709" y="4321"/>
                      </a:cubicBezTo>
                      <a:cubicBezTo>
                        <a:pt x="138268" y="4321"/>
                        <a:pt x="136828" y="5761"/>
                        <a:pt x="133947" y="5761"/>
                      </a:cubicBezTo>
                      <a:cubicBezTo>
                        <a:pt x="131067" y="5761"/>
                        <a:pt x="129627" y="7201"/>
                        <a:pt x="126746" y="7201"/>
                      </a:cubicBezTo>
                      <a:cubicBezTo>
                        <a:pt x="120985" y="8642"/>
                        <a:pt x="113783" y="10082"/>
                        <a:pt x="108022" y="11522"/>
                      </a:cubicBezTo>
                      <a:cubicBezTo>
                        <a:pt x="106582" y="11522"/>
                        <a:pt x="103701" y="12963"/>
                        <a:pt x="102261" y="12963"/>
                      </a:cubicBezTo>
                      <a:cubicBezTo>
                        <a:pt x="100821" y="12963"/>
                        <a:pt x="100821" y="12963"/>
                        <a:pt x="99380" y="12963"/>
                      </a:cubicBezTo>
                      <a:cubicBezTo>
                        <a:pt x="95060" y="14403"/>
                        <a:pt x="90739" y="15843"/>
                        <a:pt x="84977" y="18724"/>
                      </a:cubicBezTo>
                      <a:cubicBezTo>
                        <a:pt x="82097" y="20164"/>
                        <a:pt x="79216" y="20164"/>
                        <a:pt x="77776" y="21604"/>
                      </a:cubicBezTo>
                      <a:cubicBezTo>
                        <a:pt x="70574" y="24485"/>
                        <a:pt x="63373" y="28806"/>
                        <a:pt x="56171" y="31687"/>
                      </a:cubicBezTo>
                      <a:cubicBezTo>
                        <a:pt x="54731" y="31687"/>
                        <a:pt x="54731" y="33127"/>
                        <a:pt x="53291" y="33127"/>
                      </a:cubicBezTo>
                      <a:cubicBezTo>
                        <a:pt x="50410" y="34567"/>
                        <a:pt x="48970" y="36007"/>
                        <a:pt x="47530" y="37448"/>
                      </a:cubicBezTo>
                      <a:cubicBezTo>
                        <a:pt x="46089" y="38888"/>
                        <a:pt x="43209" y="40328"/>
                        <a:pt x="41768" y="41769"/>
                      </a:cubicBezTo>
                      <a:cubicBezTo>
                        <a:pt x="38888" y="43209"/>
                        <a:pt x="37448" y="44649"/>
                        <a:pt x="34567" y="47530"/>
                      </a:cubicBezTo>
                      <a:cubicBezTo>
                        <a:pt x="33127" y="48970"/>
                        <a:pt x="31686" y="50410"/>
                        <a:pt x="28806" y="51851"/>
                      </a:cubicBezTo>
                      <a:cubicBezTo>
                        <a:pt x="28806" y="51851"/>
                        <a:pt x="28806" y="51851"/>
                        <a:pt x="28806" y="51851"/>
                      </a:cubicBezTo>
                      <a:cubicBezTo>
                        <a:pt x="28806" y="51851"/>
                        <a:pt x="27366" y="53291"/>
                        <a:pt x="27366" y="53291"/>
                      </a:cubicBezTo>
                      <a:cubicBezTo>
                        <a:pt x="24485" y="56172"/>
                        <a:pt x="21604" y="60493"/>
                        <a:pt x="18724" y="63373"/>
                      </a:cubicBezTo>
                      <a:cubicBezTo>
                        <a:pt x="18724" y="63373"/>
                        <a:pt x="17283" y="64813"/>
                        <a:pt x="17283" y="64813"/>
                      </a:cubicBezTo>
                      <a:cubicBezTo>
                        <a:pt x="15843" y="66254"/>
                        <a:pt x="15843" y="66254"/>
                        <a:pt x="15843" y="67694"/>
                      </a:cubicBezTo>
                      <a:cubicBezTo>
                        <a:pt x="14403" y="70575"/>
                        <a:pt x="12963" y="72015"/>
                        <a:pt x="11522" y="74895"/>
                      </a:cubicBezTo>
                      <a:cubicBezTo>
                        <a:pt x="11522" y="76336"/>
                        <a:pt x="10082" y="76336"/>
                        <a:pt x="10082" y="77776"/>
                      </a:cubicBezTo>
                      <a:cubicBezTo>
                        <a:pt x="10082" y="79216"/>
                        <a:pt x="8642" y="79216"/>
                        <a:pt x="8642" y="80657"/>
                      </a:cubicBezTo>
                      <a:cubicBezTo>
                        <a:pt x="7201" y="83537"/>
                        <a:pt x="5761" y="84978"/>
                        <a:pt x="5761" y="87858"/>
                      </a:cubicBezTo>
                      <a:cubicBezTo>
                        <a:pt x="5761" y="89298"/>
                        <a:pt x="4321" y="89298"/>
                        <a:pt x="4321" y="90739"/>
                      </a:cubicBezTo>
                      <a:cubicBezTo>
                        <a:pt x="4321" y="90739"/>
                        <a:pt x="4321" y="92179"/>
                        <a:pt x="4321" y="93619"/>
                      </a:cubicBezTo>
                      <a:cubicBezTo>
                        <a:pt x="2881" y="96500"/>
                        <a:pt x="2881" y="97940"/>
                        <a:pt x="2881" y="100821"/>
                      </a:cubicBezTo>
                      <a:cubicBezTo>
                        <a:pt x="2881" y="102261"/>
                        <a:pt x="1440" y="103701"/>
                        <a:pt x="1440" y="105142"/>
                      </a:cubicBezTo>
                      <a:cubicBezTo>
                        <a:pt x="1440" y="105142"/>
                        <a:pt x="1440" y="106582"/>
                        <a:pt x="1440" y="106582"/>
                      </a:cubicBezTo>
                      <a:cubicBezTo>
                        <a:pt x="1440" y="109462"/>
                        <a:pt x="0" y="112343"/>
                        <a:pt x="0" y="115224"/>
                      </a:cubicBezTo>
                      <a:cubicBezTo>
                        <a:pt x="0" y="116664"/>
                        <a:pt x="0" y="118104"/>
                        <a:pt x="0" y="119544"/>
                      </a:cubicBezTo>
                      <a:cubicBezTo>
                        <a:pt x="0" y="119544"/>
                        <a:pt x="0" y="120985"/>
                        <a:pt x="0" y="120985"/>
                      </a:cubicBezTo>
                      <a:lnTo>
                        <a:pt x="0" y="178597"/>
                      </a:lnTo>
                      <a:cubicBezTo>
                        <a:pt x="0" y="177156"/>
                        <a:pt x="0" y="174276"/>
                        <a:pt x="0" y="172835"/>
                      </a:cubicBezTo>
                      <a:cubicBezTo>
                        <a:pt x="0" y="169955"/>
                        <a:pt x="0" y="167074"/>
                        <a:pt x="1440" y="164194"/>
                      </a:cubicBezTo>
                      <a:cubicBezTo>
                        <a:pt x="1440" y="162753"/>
                        <a:pt x="2881" y="161313"/>
                        <a:pt x="2881" y="158432"/>
                      </a:cubicBezTo>
                      <a:cubicBezTo>
                        <a:pt x="2881" y="155552"/>
                        <a:pt x="4321" y="154112"/>
                        <a:pt x="4321" y="151231"/>
                      </a:cubicBezTo>
                      <a:cubicBezTo>
                        <a:pt x="4321" y="149791"/>
                        <a:pt x="5761" y="148350"/>
                        <a:pt x="5761" y="145470"/>
                      </a:cubicBezTo>
                      <a:cubicBezTo>
                        <a:pt x="7201" y="142589"/>
                        <a:pt x="7201" y="141149"/>
                        <a:pt x="8642" y="138268"/>
                      </a:cubicBezTo>
                      <a:cubicBezTo>
                        <a:pt x="10082" y="136828"/>
                        <a:pt x="10082" y="135388"/>
                        <a:pt x="11522" y="132507"/>
                      </a:cubicBezTo>
                      <a:cubicBezTo>
                        <a:pt x="12963" y="129627"/>
                        <a:pt x="14403" y="128186"/>
                        <a:pt x="15843" y="125306"/>
                      </a:cubicBezTo>
                      <a:cubicBezTo>
                        <a:pt x="17283" y="123865"/>
                        <a:pt x="18724" y="122425"/>
                        <a:pt x="18724" y="120985"/>
                      </a:cubicBezTo>
                      <a:cubicBezTo>
                        <a:pt x="21604" y="118104"/>
                        <a:pt x="24485" y="113783"/>
                        <a:pt x="27366" y="110903"/>
                      </a:cubicBezTo>
                      <a:cubicBezTo>
                        <a:pt x="28806" y="109462"/>
                        <a:pt x="28806" y="109462"/>
                        <a:pt x="30246" y="108022"/>
                      </a:cubicBezTo>
                      <a:cubicBezTo>
                        <a:pt x="31686" y="106582"/>
                        <a:pt x="33127" y="105142"/>
                        <a:pt x="36007" y="103701"/>
                      </a:cubicBezTo>
                      <a:cubicBezTo>
                        <a:pt x="37448" y="102261"/>
                        <a:pt x="40328" y="100821"/>
                        <a:pt x="43209" y="97940"/>
                      </a:cubicBezTo>
                      <a:cubicBezTo>
                        <a:pt x="44649" y="96500"/>
                        <a:pt x="47530" y="95060"/>
                        <a:pt x="48970" y="93619"/>
                      </a:cubicBezTo>
                      <a:cubicBezTo>
                        <a:pt x="51851" y="92179"/>
                        <a:pt x="54731" y="89298"/>
                        <a:pt x="57612" y="87858"/>
                      </a:cubicBezTo>
                      <a:cubicBezTo>
                        <a:pt x="64813" y="83537"/>
                        <a:pt x="72015" y="80657"/>
                        <a:pt x="79216" y="77776"/>
                      </a:cubicBezTo>
                      <a:cubicBezTo>
                        <a:pt x="82097" y="76336"/>
                        <a:pt x="84977" y="76336"/>
                        <a:pt x="86418" y="74895"/>
                      </a:cubicBezTo>
                      <a:cubicBezTo>
                        <a:pt x="89298" y="74895"/>
                        <a:pt x="95060" y="72015"/>
                        <a:pt x="100821" y="705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9" name="Forma livre: Forma 62">
                  <a:extLst>
                    <a:ext uri="{FF2B5EF4-FFF2-40B4-BE49-F238E27FC236}">
                      <a16:creationId xmlns:a16="http://schemas.microsoft.com/office/drawing/2014/main" id="{3FFAC108-3C2C-4369-BDCA-3E9D42E92A10}"/>
                    </a:ext>
                  </a:extLst>
                </p:cNvPr>
                <p:cNvSpPr/>
                <p:nvPr/>
              </p:nvSpPr>
              <p:spPr>
                <a:xfrm>
                  <a:off x="8066052" y="3851006"/>
                  <a:ext cx="283737" cy="180036"/>
                </a:xfrm>
                <a:custGeom>
                  <a:avLst/>
                  <a:gdLst>
                    <a:gd name="connsiteX0" fmla="*/ 221805 w 283737"/>
                    <a:gd name="connsiteY0" fmla="*/ 33127 h 180036"/>
                    <a:gd name="connsiteX1" fmla="*/ 201641 w 283737"/>
                    <a:gd name="connsiteY1" fmla="*/ 23045 h 180036"/>
                    <a:gd name="connsiteX2" fmla="*/ 197320 w 283737"/>
                    <a:gd name="connsiteY2" fmla="*/ 21604 h 180036"/>
                    <a:gd name="connsiteX3" fmla="*/ 193000 w 283737"/>
                    <a:gd name="connsiteY3" fmla="*/ 20164 h 180036"/>
                    <a:gd name="connsiteX4" fmla="*/ 182917 w 283737"/>
                    <a:gd name="connsiteY4" fmla="*/ 17283 h 180036"/>
                    <a:gd name="connsiteX5" fmla="*/ 171395 w 283737"/>
                    <a:gd name="connsiteY5" fmla="*/ 12963 h 180036"/>
                    <a:gd name="connsiteX6" fmla="*/ 168514 w 283737"/>
                    <a:gd name="connsiteY6" fmla="*/ 11522 h 180036"/>
                    <a:gd name="connsiteX7" fmla="*/ 148350 w 283737"/>
                    <a:gd name="connsiteY7" fmla="*/ 7201 h 180036"/>
                    <a:gd name="connsiteX8" fmla="*/ 146910 w 283737"/>
                    <a:gd name="connsiteY8" fmla="*/ 7201 h 180036"/>
                    <a:gd name="connsiteX9" fmla="*/ 146910 w 283737"/>
                    <a:gd name="connsiteY9" fmla="*/ 7201 h 180036"/>
                    <a:gd name="connsiteX10" fmla="*/ 125306 w 283737"/>
                    <a:gd name="connsiteY10" fmla="*/ 2881 h 180036"/>
                    <a:gd name="connsiteX11" fmla="*/ 120985 w 283737"/>
                    <a:gd name="connsiteY11" fmla="*/ 2881 h 180036"/>
                    <a:gd name="connsiteX12" fmla="*/ 113783 w 283737"/>
                    <a:gd name="connsiteY12" fmla="*/ 1440 h 180036"/>
                    <a:gd name="connsiteX13" fmla="*/ 103701 w 283737"/>
                    <a:gd name="connsiteY13" fmla="*/ 0 h 180036"/>
                    <a:gd name="connsiteX14" fmla="*/ 95060 w 283737"/>
                    <a:gd name="connsiteY14" fmla="*/ 0 h 180036"/>
                    <a:gd name="connsiteX15" fmla="*/ 86418 w 283737"/>
                    <a:gd name="connsiteY15" fmla="*/ 0 h 180036"/>
                    <a:gd name="connsiteX16" fmla="*/ 80657 w 283737"/>
                    <a:gd name="connsiteY16" fmla="*/ 0 h 180036"/>
                    <a:gd name="connsiteX17" fmla="*/ 67694 w 283737"/>
                    <a:gd name="connsiteY17" fmla="*/ 0 h 180036"/>
                    <a:gd name="connsiteX18" fmla="*/ 57612 w 283737"/>
                    <a:gd name="connsiteY18" fmla="*/ 0 h 180036"/>
                    <a:gd name="connsiteX19" fmla="*/ 54731 w 283737"/>
                    <a:gd name="connsiteY19" fmla="*/ 0 h 180036"/>
                    <a:gd name="connsiteX20" fmla="*/ 40328 w 283737"/>
                    <a:gd name="connsiteY20" fmla="*/ 1440 h 180036"/>
                    <a:gd name="connsiteX21" fmla="*/ 27366 w 283737"/>
                    <a:gd name="connsiteY21" fmla="*/ 2881 h 180036"/>
                    <a:gd name="connsiteX22" fmla="*/ 25925 w 283737"/>
                    <a:gd name="connsiteY22" fmla="*/ 2881 h 180036"/>
                    <a:gd name="connsiteX23" fmla="*/ 0 w 283737"/>
                    <a:gd name="connsiteY23" fmla="*/ 5761 h 180036"/>
                    <a:gd name="connsiteX24" fmla="*/ 0 w 283737"/>
                    <a:gd name="connsiteY24" fmla="*/ 63373 h 180036"/>
                    <a:gd name="connsiteX25" fmla="*/ 28806 w 283737"/>
                    <a:gd name="connsiteY25" fmla="*/ 60492 h 180036"/>
                    <a:gd name="connsiteX26" fmla="*/ 41769 w 283737"/>
                    <a:gd name="connsiteY26" fmla="*/ 59052 h 180036"/>
                    <a:gd name="connsiteX27" fmla="*/ 59052 w 283737"/>
                    <a:gd name="connsiteY27" fmla="*/ 57612 h 180036"/>
                    <a:gd name="connsiteX28" fmla="*/ 69134 w 283737"/>
                    <a:gd name="connsiteY28" fmla="*/ 57612 h 180036"/>
                    <a:gd name="connsiteX29" fmla="*/ 87858 w 283737"/>
                    <a:gd name="connsiteY29" fmla="*/ 57612 h 180036"/>
                    <a:gd name="connsiteX30" fmla="*/ 96500 w 283737"/>
                    <a:gd name="connsiteY30" fmla="*/ 57612 h 180036"/>
                    <a:gd name="connsiteX31" fmla="*/ 115224 w 283737"/>
                    <a:gd name="connsiteY31" fmla="*/ 59052 h 180036"/>
                    <a:gd name="connsiteX32" fmla="*/ 122425 w 283737"/>
                    <a:gd name="connsiteY32" fmla="*/ 60492 h 180036"/>
                    <a:gd name="connsiteX33" fmla="*/ 148350 w 283737"/>
                    <a:gd name="connsiteY33" fmla="*/ 64813 h 180036"/>
                    <a:gd name="connsiteX34" fmla="*/ 149791 w 283737"/>
                    <a:gd name="connsiteY34" fmla="*/ 64813 h 180036"/>
                    <a:gd name="connsiteX35" fmla="*/ 172835 w 283737"/>
                    <a:gd name="connsiteY35" fmla="*/ 70574 h 180036"/>
                    <a:gd name="connsiteX36" fmla="*/ 184358 w 283737"/>
                    <a:gd name="connsiteY36" fmla="*/ 74895 h 180036"/>
                    <a:gd name="connsiteX37" fmla="*/ 198761 w 283737"/>
                    <a:gd name="connsiteY37" fmla="*/ 80656 h 180036"/>
                    <a:gd name="connsiteX38" fmla="*/ 203082 w 283737"/>
                    <a:gd name="connsiteY38" fmla="*/ 82097 h 180036"/>
                    <a:gd name="connsiteX39" fmla="*/ 223246 w 283737"/>
                    <a:gd name="connsiteY39" fmla="*/ 92179 h 180036"/>
                    <a:gd name="connsiteX40" fmla="*/ 283738 w 283737"/>
                    <a:gd name="connsiteY40" fmla="*/ 180037 h 180036"/>
                    <a:gd name="connsiteX41" fmla="*/ 283738 w 283737"/>
                    <a:gd name="connsiteY41" fmla="*/ 122425 h 180036"/>
                    <a:gd name="connsiteX42" fmla="*/ 221805 w 283737"/>
                    <a:gd name="connsiteY42" fmla="*/ 33127 h 180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83737" h="180036">
                      <a:moveTo>
                        <a:pt x="221805" y="33127"/>
                      </a:moveTo>
                      <a:cubicBezTo>
                        <a:pt x="216044" y="28806"/>
                        <a:pt x="208843" y="25925"/>
                        <a:pt x="201641" y="23045"/>
                      </a:cubicBezTo>
                      <a:cubicBezTo>
                        <a:pt x="200201" y="23045"/>
                        <a:pt x="198761" y="21604"/>
                        <a:pt x="197320" y="21604"/>
                      </a:cubicBezTo>
                      <a:cubicBezTo>
                        <a:pt x="195880" y="21604"/>
                        <a:pt x="194440" y="20164"/>
                        <a:pt x="193000" y="20164"/>
                      </a:cubicBezTo>
                      <a:cubicBezTo>
                        <a:pt x="190119" y="18724"/>
                        <a:pt x="185798" y="17283"/>
                        <a:pt x="182917" y="17283"/>
                      </a:cubicBezTo>
                      <a:cubicBezTo>
                        <a:pt x="178597" y="15843"/>
                        <a:pt x="175716" y="14403"/>
                        <a:pt x="171395" y="12963"/>
                      </a:cubicBezTo>
                      <a:cubicBezTo>
                        <a:pt x="169955" y="12963"/>
                        <a:pt x="169955" y="12963"/>
                        <a:pt x="168514" y="11522"/>
                      </a:cubicBezTo>
                      <a:cubicBezTo>
                        <a:pt x="161313" y="10082"/>
                        <a:pt x="155552" y="8642"/>
                        <a:pt x="148350" y="7201"/>
                      </a:cubicBezTo>
                      <a:cubicBezTo>
                        <a:pt x="148350" y="7201"/>
                        <a:pt x="146910" y="7201"/>
                        <a:pt x="146910" y="7201"/>
                      </a:cubicBezTo>
                      <a:cubicBezTo>
                        <a:pt x="146910" y="7201"/>
                        <a:pt x="146910" y="7201"/>
                        <a:pt x="146910" y="7201"/>
                      </a:cubicBezTo>
                      <a:cubicBezTo>
                        <a:pt x="139709" y="5761"/>
                        <a:pt x="132507" y="4321"/>
                        <a:pt x="125306" y="2881"/>
                      </a:cubicBezTo>
                      <a:cubicBezTo>
                        <a:pt x="123865" y="2881"/>
                        <a:pt x="122425" y="2881"/>
                        <a:pt x="120985" y="2881"/>
                      </a:cubicBezTo>
                      <a:cubicBezTo>
                        <a:pt x="118104" y="2881"/>
                        <a:pt x="115224" y="2881"/>
                        <a:pt x="113783" y="1440"/>
                      </a:cubicBezTo>
                      <a:cubicBezTo>
                        <a:pt x="110903" y="1440"/>
                        <a:pt x="106582" y="0"/>
                        <a:pt x="103701" y="0"/>
                      </a:cubicBezTo>
                      <a:cubicBezTo>
                        <a:pt x="100821" y="0"/>
                        <a:pt x="97940" y="0"/>
                        <a:pt x="95060" y="0"/>
                      </a:cubicBezTo>
                      <a:cubicBezTo>
                        <a:pt x="92179" y="0"/>
                        <a:pt x="89298" y="0"/>
                        <a:pt x="86418" y="0"/>
                      </a:cubicBezTo>
                      <a:cubicBezTo>
                        <a:pt x="84978" y="0"/>
                        <a:pt x="82097" y="0"/>
                        <a:pt x="80657" y="0"/>
                      </a:cubicBezTo>
                      <a:cubicBezTo>
                        <a:pt x="76336" y="0"/>
                        <a:pt x="72015" y="0"/>
                        <a:pt x="67694" y="0"/>
                      </a:cubicBezTo>
                      <a:cubicBezTo>
                        <a:pt x="64813" y="0"/>
                        <a:pt x="61933" y="0"/>
                        <a:pt x="57612" y="0"/>
                      </a:cubicBezTo>
                      <a:cubicBezTo>
                        <a:pt x="56172" y="0"/>
                        <a:pt x="56172" y="0"/>
                        <a:pt x="54731" y="0"/>
                      </a:cubicBezTo>
                      <a:cubicBezTo>
                        <a:pt x="50410" y="0"/>
                        <a:pt x="44649" y="0"/>
                        <a:pt x="40328" y="1440"/>
                      </a:cubicBezTo>
                      <a:cubicBezTo>
                        <a:pt x="36007" y="1440"/>
                        <a:pt x="31686" y="1440"/>
                        <a:pt x="27366" y="2881"/>
                      </a:cubicBezTo>
                      <a:cubicBezTo>
                        <a:pt x="27366" y="2881"/>
                        <a:pt x="25925" y="2881"/>
                        <a:pt x="25925" y="2881"/>
                      </a:cubicBezTo>
                      <a:cubicBezTo>
                        <a:pt x="17283" y="4321"/>
                        <a:pt x="8642" y="4321"/>
                        <a:pt x="0" y="5761"/>
                      </a:cubicBezTo>
                      <a:lnTo>
                        <a:pt x="0" y="63373"/>
                      </a:lnTo>
                      <a:cubicBezTo>
                        <a:pt x="10082" y="61933"/>
                        <a:pt x="18724" y="60492"/>
                        <a:pt x="28806" y="60492"/>
                      </a:cubicBezTo>
                      <a:cubicBezTo>
                        <a:pt x="33127" y="60492"/>
                        <a:pt x="37448" y="60492"/>
                        <a:pt x="41769" y="59052"/>
                      </a:cubicBezTo>
                      <a:cubicBezTo>
                        <a:pt x="47530" y="59052"/>
                        <a:pt x="53291" y="57612"/>
                        <a:pt x="59052" y="57612"/>
                      </a:cubicBezTo>
                      <a:cubicBezTo>
                        <a:pt x="61933" y="57612"/>
                        <a:pt x="64813" y="57612"/>
                        <a:pt x="69134" y="57612"/>
                      </a:cubicBezTo>
                      <a:cubicBezTo>
                        <a:pt x="74895" y="57612"/>
                        <a:pt x="82097" y="57612"/>
                        <a:pt x="87858" y="57612"/>
                      </a:cubicBezTo>
                      <a:cubicBezTo>
                        <a:pt x="90739" y="57612"/>
                        <a:pt x="93619" y="57612"/>
                        <a:pt x="96500" y="57612"/>
                      </a:cubicBezTo>
                      <a:cubicBezTo>
                        <a:pt x="102261" y="57612"/>
                        <a:pt x="109462" y="59052"/>
                        <a:pt x="115224" y="59052"/>
                      </a:cubicBezTo>
                      <a:cubicBezTo>
                        <a:pt x="118104" y="59052"/>
                        <a:pt x="120985" y="59052"/>
                        <a:pt x="122425" y="60492"/>
                      </a:cubicBezTo>
                      <a:cubicBezTo>
                        <a:pt x="131067" y="61933"/>
                        <a:pt x="139709" y="63373"/>
                        <a:pt x="148350" y="64813"/>
                      </a:cubicBezTo>
                      <a:cubicBezTo>
                        <a:pt x="148350" y="64813"/>
                        <a:pt x="149791" y="64813"/>
                        <a:pt x="149791" y="64813"/>
                      </a:cubicBezTo>
                      <a:cubicBezTo>
                        <a:pt x="156992" y="66253"/>
                        <a:pt x="165634" y="69134"/>
                        <a:pt x="172835" y="70574"/>
                      </a:cubicBezTo>
                      <a:cubicBezTo>
                        <a:pt x="177156" y="72015"/>
                        <a:pt x="180037" y="73455"/>
                        <a:pt x="184358" y="74895"/>
                      </a:cubicBezTo>
                      <a:cubicBezTo>
                        <a:pt x="188679" y="76336"/>
                        <a:pt x="194440" y="77776"/>
                        <a:pt x="198761" y="80656"/>
                      </a:cubicBezTo>
                      <a:cubicBezTo>
                        <a:pt x="200201" y="80656"/>
                        <a:pt x="201641" y="82097"/>
                        <a:pt x="203082" y="82097"/>
                      </a:cubicBezTo>
                      <a:cubicBezTo>
                        <a:pt x="210283" y="84977"/>
                        <a:pt x="217485" y="87858"/>
                        <a:pt x="223246" y="92179"/>
                      </a:cubicBezTo>
                      <a:cubicBezTo>
                        <a:pt x="263574" y="115224"/>
                        <a:pt x="283738" y="146910"/>
                        <a:pt x="283738" y="180037"/>
                      </a:cubicBezTo>
                      <a:lnTo>
                        <a:pt x="283738" y="122425"/>
                      </a:lnTo>
                      <a:cubicBezTo>
                        <a:pt x="282298" y="87858"/>
                        <a:pt x="262134" y="56171"/>
                        <a:pt x="221805" y="331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0" name="Forma livre: Forma 63">
                  <a:extLst>
                    <a:ext uri="{FF2B5EF4-FFF2-40B4-BE49-F238E27FC236}">
                      <a16:creationId xmlns:a16="http://schemas.microsoft.com/office/drawing/2014/main" id="{84DDEC46-3A76-4AF5-B5F6-532896CA3DBD}"/>
                    </a:ext>
                  </a:extLst>
                </p:cNvPr>
                <p:cNvSpPr/>
                <p:nvPr/>
              </p:nvSpPr>
              <p:spPr>
                <a:xfrm>
                  <a:off x="9177960" y="3984953"/>
                  <a:ext cx="10082" cy="99380"/>
                </a:xfrm>
                <a:custGeom>
                  <a:avLst/>
                  <a:gdLst>
                    <a:gd name="connsiteX0" fmla="*/ 7201 w 10082"/>
                    <a:gd name="connsiteY0" fmla="*/ 21604 h 99380"/>
                    <a:gd name="connsiteX1" fmla="*/ 0 w 10082"/>
                    <a:gd name="connsiteY1" fmla="*/ 0 h 99380"/>
                    <a:gd name="connsiteX2" fmla="*/ 0 w 10082"/>
                    <a:gd name="connsiteY2" fmla="*/ 57612 h 99380"/>
                    <a:gd name="connsiteX3" fmla="*/ 10082 w 10082"/>
                    <a:gd name="connsiteY3" fmla="*/ 99380 h 99380"/>
                    <a:gd name="connsiteX4" fmla="*/ 10082 w 10082"/>
                    <a:gd name="connsiteY4" fmla="*/ 41768 h 99380"/>
                    <a:gd name="connsiteX5" fmla="*/ 7201 w 10082"/>
                    <a:gd name="connsiteY5" fmla="*/ 21604 h 9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82" h="99380">
                      <a:moveTo>
                        <a:pt x="7201" y="21604"/>
                      </a:moveTo>
                      <a:cubicBezTo>
                        <a:pt x="5761" y="14403"/>
                        <a:pt x="2881" y="7201"/>
                        <a:pt x="0" y="0"/>
                      </a:cubicBezTo>
                      <a:lnTo>
                        <a:pt x="0" y="57612"/>
                      </a:lnTo>
                      <a:cubicBezTo>
                        <a:pt x="7201" y="72015"/>
                        <a:pt x="10082" y="86418"/>
                        <a:pt x="10082" y="99380"/>
                      </a:cubicBezTo>
                      <a:lnTo>
                        <a:pt x="10082" y="41768"/>
                      </a:lnTo>
                      <a:cubicBezTo>
                        <a:pt x="10082" y="36007"/>
                        <a:pt x="10082" y="28806"/>
                        <a:pt x="7201" y="21604"/>
                      </a:cubicBezTo>
                      <a:close/>
                    </a:path>
                  </a:pathLst>
                </a:custGeom>
                <a:solidFill>
                  <a:srgbClr val="005C2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1" name="Forma livre: Forma 64">
                  <a:extLst>
                    <a:ext uri="{FF2B5EF4-FFF2-40B4-BE49-F238E27FC236}">
                      <a16:creationId xmlns:a16="http://schemas.microsoft.com/office/drawing/2014/main" id="{AC5BAD44-C3D1-4586-8F58-A06D5A6B16CB}"/>
                    </a:ext>
                  </a:extLst>
                </p:cNvPr>
                <p:cNvSpPr/>
                <p:nvPr/>
              </p:nvSpPr>
              <p:spPr>
                <a:xfrm>
                  <a:off x="7832725" y="3987834"/>
                  <a:ext cx="8641" cy="97940"/>
                </a:xfrm>
                <a:custGeom>
                  <a:avLst/>
                  <a:gdLst>
                    <a:gd name="connsiteX0" fmla="*/ 1440 w 8641"/>
                    <a:gd name="connsiteY0" fmla="*/ 79216 h 97940"/>
                    <a:gd name="connsiteX1" fmla="*/ 5761 w 8641"/>
                    <a:gd name="connsiteY1" fmla="*/ 66253 h 97940"/>
                    <a:gd name="connsiteX2" fmla="*/ 8642 w 8641"/>
                    <a:gd name="connsiteY2" fmla="*/ 57612 h 97940"/>
                    <a:gd name="connsiteX3" fmla="*/ 8642 w 8641"/>
                    <a:gd name="connsiteY3" fmla="*/ 0 h 97940"/>
                    <a:gd name="connsiteX4" fmla="*/ 5761 w 8641"/>
                    <a:gd name="connsiteY4" fmla="*/ 7201 h 97940"/>
                    <a:gd name="connsiteX5" fmla="*/ 5761 w 8641"/>
                    <a:gd name="connsiteY5" fmla="*/ 8642 h 97940"/>
                    <a:gd name="connsiteX6" fmla="*/ 1440 w 8641"/>
                    <a:gd name="connsiteY6" fmla="*/ 21604 h 97940"/>
                    <a:gd name="connsiteX7" fmla="*/ 1440 w 8641"/>
                    <a:gd name="connsiteY7" fmla="*/ 23045 h 97940"/>
                    <a:gd name="connsiteX8" fmla="*/ 1440 w 8641"/>
                    <a:gd name="connsiteY8" fmla="*/ 24485 h 97940"/>
                    <a:gd name="connsiteX9" fmla="*/ 0 w 8641"/>
                    <a:gd name="connsiteY9" fmla="*/ 36007 h 97940"/>
                    <a:gd name="connsiteX10" fmla="*/ 0 w 8641"/>
                    <a:gd name="connsiteY10" fmla="*/ 37448 h 97940"/>
                    <a:gd name="connsiteX11" fmla="*/ 0 w 8641"/>
                    <a:gd name="connsiteY11" fmla="*/ 40328 h 97940"/>
                    <a:gd name="connsiteX12" fmla="*/ 0 w 8641"/>
                    <a:gd name="connsiteY12" fmla="*/ 97940 h 97940"/>
                    <a:gd name="connsiteX13" fmla="*/ 0 w 8641"/>
                    <a:gd name="connsiteY13" fmla="*/ 93619 h 97940"/>
                    <a:gd name="connsiteX14" fmla="*/ 1440 w 8641"/>
                    <a:gd name="connsiteY14" fmla="*/ 82097 h 97940"/>
                    <a:gd name="connsiteX15" fmla="*/ 1440 w 8641"/>
                    <a:gd name="connsiteY15" fmla="*/ 79216 h 97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41" h="97940">
                      <a:moveTo>
                        <a:pt x="1440" y="79216"/>
                      </a:moveTo>
                      <a:cubicBezTo>
                        <a:pt x="2881" y="74895"/>
                        <a:pt x="4321" y="70574"/>
                        <a:pt x="5761" y="66253"/>
                      </a:cubicBezTo>
                      <a:cubicBezTo>
                        <a:pt x="7201" y="63373"/>
                        <a:pt x="8642" y="60492"/>
                        <a:pt x="8642" y="57612"/>
                      </a:cubicBezTo>
                      <a:lnTo>
                        <a:pt x="8642" y="0"/>
                      </a:lnTo>
                      <a:cubicBezTo>
                        <a:pt x="7201" y="2881"/>
                        <a:pt x="5761" y="5761"/>
                        <a:pt x="5761" y="7201"/>
                      </a:cubicBezTo>
                      <a:cubicBezTo>
                        <a:pt x="5761" y="7201"/>
                        <a:pt x="5761" y="7201"/>
                        <a:pt x="5761" y="8642"/>
                      </a:cubicBezTo>
                      <a:cubicBezTo>
                        <a:pt x="4321" y="12963"/>
                        <a:pt x="2881" y="17283"/>
                        <a:pt x="1440" y="21604"/>
                      </a:cubicBezTo>
                      <a:cubicBezTo>
                        <a:pt x="1440" y="21604"/>
                        <a:pt x="1440" y="23045"/>
                        <a:pt x="1440" y="23045"/>
                      </a:cubicBezTo>
                      <a:cubicBezTo>
                        <a:pt x="1440" y="23045"/>
                        <a:pt x="1440" y="24485"/>
                        <a:pt x="1440" y="24485"/>
                      </a:cubicBezTo>
                      <a:cubicBezTo>
                        <a:pt x="1440" y="28806"/>
                        <a:pt x="0" y="31686"/>
                        <a:pt x="0" y="36007"/>
                      </a:cubicBezTo>
                      <a:cubicBezTo>
                        <a:pt x="0" y="36007"/>
                        <a:pt x="0" y="37448"/>
                        <a:pt x="0" y="37448"/>
                      </a:cubicBezTo>
                      <a:cubicBezTo>
                        <a:pt x="0" y="38888"/>
                        <a:pt x="0" y="38888"/>
                        <a:pt x="0" y="40328"/>
                      </a:cubicBezTo>
                      <a:lnTo>
                        <a:pt x="0" y="97940"/>
                      </a:lnTo>
                      <a:cubicBezTo>
                        <a:pt x="0" y="96500"/>
                        <a:pt x="0" y="95059"/>
                        <a:pt x="0" y="93619"/>
                      </a:cubicBezTo>
                      <a:cubicBezTo>
                        <a:pt x="0" y="89298"/>
                        <a:pt x="0" y="86418"/>
                        <a:pt x="1440" y="82097"/>
                      </a:cubicBezTo>
                      <a:cubicBezTo>
                        <a:pt x="0" y="80656"/>
                        <a:pt x="1440" y="79216"/>
                        <a:pt x="1440" y="79216"/>
                      </a:cubicBezTo>
                      <a:close/>
                    </a:path>
                  </a:pathLst>
                </a:custGeom>
                <a:solidFill>
                  <a:srgbClr val="006734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2" name="Forma livre: Forma 65">
                  <a:extLst>
                    <a:ext uri="{FF2B5EF4-FFF2-40B4-BE49-F238E27FC236}">
                      <a16:creationId xmlns:a16="http://schemas.microsoft.com/office/drawing/2014/main" id="{302C30E6-4338-4995-8641-50D485CBD7EB}"/>
                    </a:ext>
                  </a:extLst>
                </p:cNvPr>
                <p:cNvSpPr/>
                <p:nvPr/>
              </p:nvSpPr>
              <p:spPr>
                <a:xfrm>
                  <a:off x="7399196" y="4242766"/>
                  <a:ext cx="445051" cy="315424"/>
                </a:xfrm>
                <a:custGeom>
                  <a:avLst/>
                  <a:gdLst>
                    <a:gd name="connsiteX0" fmla="*/ 445051 w 445051"/>
                    <a:gd name="connsiteY0" fmla="*/ 256372 h 315424"/>
                    <a:gd name="connsiteX1" fmla="*/ 445051 w 445051"/>
                    <a:gd name="connsiteY1" fmla="*/ 315424 h 315424"/>
                    <a:gd name="connsiteX2" fmla="*/ 0 w 445051"/>
                    <a:gd name="connsiteY2" fmla="*/ 57612 h 315424"/>
                    <a:gd name="connsiteX3" fmla="*/ 0 w 445051"/>
                    <a:gd name="connsiteY3" fmla="*/ 0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5051" h="315424">
                      <a:moveTo>
                        <a:pt x="445051" y="256372"/>
                      </a:moveTo>
                      <a:lnTo>
                        <a:pt x="445051" y="315424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3" name="Forma livre: Forma 66">
                  <a:extLst>
                    <a:ext uri="{FF2B5EF4-FFF2-40B4-BE49-F238E27FC236}">
                      <a16:creationId xmlns:a16="http://schemas.microsoft.com/office/drawing/2014/main" id="{F813E2F6-28EF-40BD-BD06-1F32FBDCC7AA}"/>
                    </a:ext>
                  </a:extLst>
                </p:cNvPr>
                <p:cNvSpPr/>
                <p:nvPr/>
              </p:nvSpPr>
              <p:spPr>
                <a:xfrm>
                  <a:off x="8670976" y="4333504"/>
                  <a:ext cx="517065" cy="230446"/>
                </a:xfrm>
                <a:custGeom>
                  <a:avLst/>
                  <a:gdLst>
                    <a:gd name="connsiteX0" fmla="*/ 453693 w 517065"/>
                    <a:gd name="connsiteY0" fmla="*/ 33127 h 230446"/>
                    <a:gd name="connsiteX1" fmla="*/ 437850 w 517065"/>
                    <a:gd name="connsiteY1" fmla="*/ 24485 h 230446"/>
                    <a:gd name="connsiteX2" fmla="*/ 432088 w 517065"/>
                    <a:gd name="connsiteY2" fmla="*/ 21604 h 230446"/>
                    <a:gd name="connsiteX3" fmla="*/ 424887 w 517065"/>
                    <a:gd name="connsiteY3" fmla="*/ 18724 h 230446"/>
                    <a:gd name="connsiteX4" fmla="*/ 420566 w 517065"/>
                    <a:gd name="connsiteY4" fmla="*/ 17283 h 230446"/>
                    <a:gd name="connsiteX5" fmla="*/ 406163 w 517065"/>
                    <a:gd name="connsiteY5" fmla="*/ 12963 h 230446"/>
                    <a:gd name="connsiteX6" fmla="*/ 400402 w 517065"/>
                    <a:gd name="connsiteY6" fmla="*/ 11522 h 230446"/>
                    <a:gd name="connsiteX7" fmla="*/ 397521 w 517065"/>
                    <a:gd name="connsiteY7" fmla="*/ 10082 h 230446"/>
                    <a:gd name="connsiteX8" fmla="*/ 385999 w 517065"/>
                    <a:gd name="connsiteY8" fmla="*/ 7201 h 230446"/>
                    <a:gd name="connsiteX9" fmla="*/ 378798 w 517065"/>
                    <a:gd name="connsiteY9" fmla="*/ 5761 h 230446"/>
                    <a:gd name="connsiteX10" fmla="*/ 375917 w 517065"/>
                    <a:gd name="connsiteY10" fmla="*/ 5761 h 230446"/>
                    <a:gd name="connsiteX11" fmla="*/ 365835 w 517065"/>
                    <a:gd name="connsiteY11" fmla="*/ 4321 h 230446"/>
                    <a:gd name="connsiteX12" fmla="*/ 357193 w 517065"/>
                    <a:gd name="connsiteY12" fmla="*/ 2881 h 230446"/>
                    <a:gd name="connsiteX13" fmla="*/ 352872 w 517065"/>
                    <a:gd name="connsiteY13" fmla="*/ 2881 h 230446"/>
                    <a:gd name="connsiteX14" fmla="*/ 342790 w 517065"/>
                    <a:gd name="connsiteY14" fmla="*/ 1440 h 230446"/>
                    <a:gd name="connsiteX15" fmla="*/ 335589 w 517065"/>
                    <a:gd name="connsiteY15" fmla="*/ 0 h 230446"/>
                    <a:gd name="connsiteX16" fmla="*/ 331268 w 517065"/>
                    <a:gd name="connsiteY16" fmla="*/ 0 h 230446"/>
                    <a:gd name="connsiteX17" fmla="*/ 319745 w 517065"/>
                    <a:gd name="connsiteY17" fmla="*/ 0 h 230446"/>
                    <a:gd name="connsiteX18" fmla="*/ 312544 w 517065"/>
                    <a:gd name="connsiteY18" fmla="*/ 0 h 230446"/>
                    <a:gd name="connsiteX19" fmla="*/ 308223 w 517065"/>
                    <a:gd name="connsiteY19" fmla="*/ 0 h 230446"/>
                    <a:gd name="connsiteX20" fmla="*/ 295260 w 517065"/>
                    <a:gd name="connsiteY20" fmla="*/ 0 h 230446"/>
                    <a:gd name="connsiteX21" fmla="*/ 288059 w 517065"/>
                    <a:gd name="connsiteY21" fmla="*/ 0 h 230446"/>
                    <a:gd name="connsiteX22" fmla="*/ 283738 w 517065"/>
                    <a:gd name="connsiteY22" fmla="*/ 0 h 230446"/>
                    <a:gd name="connsiteX23" fmla="*/ 265014 w 517065"/>
                    <a:gd name="connsiteY23" fmla="*/ 1440 h 230446"/>
                    <a:gd name="connsiteX24" fmla="*/ 257813 w 517065"/>
                    <a:gd name="connsiteY24" fmla="*/ 1440 h 230446"/>
                    <a:gd name="connsiteX25" fmla="*/ 256372 w 517065"/>
                    <a:gd name="connsiteY25" fmla="*/ 1440 h 230446"/>
                    <a:gd name="connsiteX26" fmla="*/ 224686 w 517065"/>
                    <a:gd name="connsiteY26" fmla="*/ 5761 h 230446"/>
                    <a:gd name="connsiteX27" fmla="*/ 221805 w 517065"/>
                    <a:gd name="connsiteY27" fmla="*/ 5761 h 230446"/>
                    <a:gd name="connsiteX28" fmla="*/ 216044 w 517065"/>
                    <a:gd name="connsiteY28" fmla="*/ 7201 h 230446"/>
                    <a:gd name="connsiteX29" fmla="*/ 198761 w 517065"/>
                    <a:gd name="connsiteY29" fmla="*/ 11522 h 230446"/>
                    <a:gd name="connsiteX30" fmla="*/ 188679 w 517065"/>
                    <a:gd name="connsiteY30" fmla="*/ 14403 h 230446"/>
                    <a:gd name="connsiteX31" fmla="*/ 171395 w 517065"/>
                    <a:gd name="connsiteY31" fmla="*/ 18724 h 230446"/>
                    <a:gd name="connsiteX32" fmla="*/ 165634 w 517065"/>
                    <a:gd name="connsiteY32" fmla="*/ 20164 h 230446"/>
                    <a:gd name="connsiteX33" fmla="*/ 161313 w 517065"/>
                    <a:gd name="connsiteY33" fmla="*/ 21604 h 230446"/>
                    <a:gd name="connsiteX34" fmla="*/ 154111 w 517065"/>
                    <a:gd name="connsiteY34" fmla="*/ 24485 h 230446"/>
                    <a:gd name="connsiteX35" fmla="*/ 139709 w 517065"/>
                    <a:gd name="connsiteY35" fmla="*/ 30246 h 230446"/>
                    <a:gd name="connsiteX36" fmla="*/ 132507 w 517065"/>
                    <a:gd name="connsiteY36" fmla="*/ 33127 h 230446"/>
                    <a:gd name="connsiteX37" fmla="*/ 118104 w 517065"/>
                    <a:gd name="connsiteY37" fmla="*/ 38888 h 230446"/>
                    <a:gd name="connsiteX38" fmla="*/ 110903 w 517065"/>
                    <a:gd name="connsiteY38" fmla="*/ 41769 h 230446"/>
                    <a:gd name="connsiteX39" fmla="*/ 90739 w 517065"/>
                    <a:gd name="connsiteY39" fmla="*/ 51850 h 230446"/>
                    <a:gd name="connsiteX40" fmla="*/ 86418 w 517065"/>
                    <a:gd name="connsiteY40" fmla="*/ 54731 h 230446"/>
                    <a:gd name="connsiteX41" fmla="*/ 70575 w 517065"/>
                    <a:gd name="connsiteY41" fmla="*/ 64813 h 230446"/>
                    <a:gd name="connsiteX42" fmla="*/ 67694 w 517065"/>
                    <a:gd name="connsiteY42" fmla="*/ 66253 h 230446"/>
                    <a:gd name="connsiteX43" fmla="*/ 51851 w 517065"/>
                    <a:gd name="connsiteY43" fmla="*/ 79216 h 230446"/>
                    <a:gd name="connsiteX44" fmla="*/ 48970 w 517065"/>
                    <a:gd name="connsiteY44" fmla="*/ 80656 h 230446"/>
                    <a:gd name="connsiteX45" fmla="*/ 44649 w 517065"/>
                    <a:gd name="connsiteY45" fmla="*/ 84978 h 230446"/>
                    <a:gd name="connsiteX46" fmla="*/ 36007 w 517065"/>
                    <a:gd name="connsiteY46" fmla="*/ 92179 h 230446"/>
                    <a:gd name="connsiteX47" fmla="*/ 34567 w 517065"/>
                    <a:gd name="connsiteY47" fmla="*/ 93619 h 230446"/>
                    <a:gd name="connsiteX48" fmla="*/ 24485 w 517065"/>
                    <a:gd name="connsiteY48" fmla="*/ 105142 h 230446"/>
                    <a:gd name="connsiteX49" fmla="*/ 23045 w 517065"/>
                    <a:gd name="connsiteY49" fmla="*/ 108022 h 230446"/>
                    <a:gd name="connsiteX50" fmla="*/ 21604 w 517065"/>
                    <a:gd name="connsiteY50" fmla="*/ 110903 h 230446"/>
                    <a:gd name="connsiteX51" fmla="*/ 12963 w 517065"/>
                    <a:gd name="connsiteY51" fmla="*/ 123865 h 230446"/>
                    <a:gd name="connsiteX52" fmla="*/ 12963 w 517065"/>
                    <a:gd name="connsiteY52" fmla="*/ 123865 h 230446"/>
                    <a:gd name="connsiteX53" fmla="*/ 8642 w 517065"/>
                    <a:gd name="connsiteY53" fmla="*/ 133947 h 230446"/>
                    <a:gd name="connsiteX54" fmla="*/ 5761 w 517065"/>
                    <a:gd name="connsiteY54" fmla="*/ 139709 h 230446"/>
                    <a:gd name="connsiteX55" fmla="*/ 5761 w 517065"/>
                    <a:gd name="connsiteY55" fmla="*/ 139709 h 230446"/>
                    <a:gd name="connsiteX56" fmla="*/ 4321 w 517065"/>
                    <a:gd name="connsiteY56" fmla="*/ 145470 h 230446"/>
                    <a:gd name="connsiteX57" fmla="*/ 1440 w 517065"/>
                    <a:gd name="connsiteY57" fmla="*/ 155552 h 230446"/>
                    <a:gd name="connsiteX58" fmla="*/ 1440 w 517065"/>
                    <a:gd name="connsiteY58" fmla="*/ 155552 h 230446"/>
                    <a:gd name="connsiteX59" fmla="*/ 1440 w 517065"/>
                    <a:gd name="connsiteY59" fmla="*/ 161313 h 230446"/>
                    <a:gd name="connsiteX60" fmla="*/ 0 w 517065"/>
                    <a:gd name="connsiteY60" fmla="*/ 169955 h 230446"/>
                    <a:gd name="connsiteX61" fmla="*/ 0 w 517065"/>
                    <a:gd name="connsiteY61" fmla="*/ 172835 h 230446"/>
                    <a:gd name="connsiteX62" fmla="*/ 0 w 517065"/>
                    <a:gd name="connsiteY62" fmla="*/ 230447 h 230446"/>
                    <a:gd name="connsiteX63" fmla="*/ 1440 w 517065"/>
                    <a:gd name="connsiteY63" fmla="*/ 218925 h 230446"/>
                    <a:gd name="connsiteX64" fmla="*/ 1440 w 517065"/>
                    <a:gd name="connsiteY64" fmla="*/ 213164 h 230446"/>
                    <a:gd name="connsiteX65" fmla="*/ 4321 w 517065"/>
                    <a:gd name="connsiteY65" fmla="*/ 203081 h 230446"/>
                    <a:gd name="connsiteX66" fmla="*/ 5761 w 517065"/>
                    <a:gd name="connsiteY66" fmla="*/ 197320 h 230446"/>
                    <a:gd name="connsiteX67" fmla="*/ 8642 w 517065"/>
                    <a:gd name="connsiteY67" fmla="*/ 191559 h 230446"/>
                    <a:gd name="connsiteX68" fmla="*/ 12963 w 517065"/>
                    <a:gd name="connsiteY68" fmla="*/ 181477 h 230446"/>
                    <a:gd name="connsiteX69" fmla="*/ 21604 w 517065"/>
                    <a:gd name="connsiteY69" fmla="*/ 167074 h 230446"/>
                    <a:gd name="connsiteX70" fmla="*/ 23045 w 517065"/>
                    <a:gd name="connsiteY70" fmla="*/ 164194 h 230446"/>
                    <a:gd name="connsiteX71" fmla="*/ 34567 w 517065"/>
                    <a:gd name="connsiteY71" fmla="*/ 149791 h 230446"/>
                    <a:gd name="connsiteX72" fmla="*/ 36007 w 517065"/>
                    <a:gd name="connsiteY72" fmla="*/ 148350 h 230446"/>
                    <a:gd name="connsiteX73" fmla="*/ 48970 w 517065"/>
                    <a:gd name="connsiteY73" fmla="*/ 135388 h 230446"/>
                    <a:gd name="connsiteX74" fmla="*/ 51851 w 517065"/>
                    <a:gd name="connsiteY74" fmla="*/ 133947 h 230446"/>
                    <a:gd name="connsiteX75" fmla="*/ 67694 w 517065"/>
                    <a:gd name="connsiteY75" fmla="*/ 120985 h 230446"/>
                    <a:gd name="connsiteX76" fmla="*/ 70575 w 517065"/>
                    <a:gd name="connsiteY76" fmla="*/ 119544 h 230446"/>
                    <a:gd name="connsiteX77" fmla="*/ 90739 w 517065"/>
                    <a:gd name="connsiteY77" fmla="*/ 106582 h 230446"/>
                    <a:gd name="connsiteX78" fmla="*/ 110903 w 517065"/>
                    <a:gd name="connsiteY78" fmla="*/ 96500 h 230446"/>
                    <a:gd name="connsiteX79" fmla="*/ 118104 w 517065"/>
                    <a:gd name="connsiteY79" fmla="*/ 93619 h 230446"/>
                    <a:gd name="connsiteX80" fmla="*/ 132507 w 517065"/>
                    <a:gd name="connsiteY80" fmla="*/ 87858 h 230446"/>
                    <a:gd name="connsiteX81" fmla="*/ 139709 w 517065"/>
                    <a:gd name="connsiteY81" fmla="*/ 84978 h 230446"/>
                    <a:gd name="connsiteX82" fmla="*/ 154111 w 517065"/>
                    <a:gd name="connsiteY82" fmla="*/ 79216 h 230446"/>
                    <a:gd name="connsiteX83" fmla="*/ 161313 w 517065"/>
                    <a:gd name="connsiteY83" fmla="*/ 76336 h 230446"/>
                    <a:gd name="connsiteX84" fmla="*/ 171395 w 517065"/>
                    <a:gd name="connsiteY84" fmla="*/ 73455 h 230446"/>
                    <a:gd name="connsiteX85" fmla="*/ 188679 w 517065"/>
                    <a:gd name="connsiteY85" fmla="*/ 69134 h 230446"/>
                    <a:gd name="connsiteX86" fmla="*/ 198761 w 517065"/>
                    <a:gd name="connsiteY86" fmla="*/ 66253 h 230446"/>
                    <a:gd name="connsiteX87" fmla="*/ 216044 w 517065"/>
                    <a:gd name="connsiteY87" fmla="*/ 61933 h 230446"/>
                    <a:gd name="connsiteX88" fmla="*/ 224686 w 517065"/>
                    <a:gd name="connsiteY88" fmla="*/ 60492 h 230446"/>
                    <a:gd name="connsiteX89" fmla="*/ 256372 w 517065"/>
                    <a:gd name="connsiteY89" fmla="*/ 56172 h 230446"/>
                    <a:gd name="connsiteX90" fmla="*/ 265014 w 517065"/>
                    <a:gd name="connsiteY90" fmla="*/ 56172 h 230446"/>
                    <a:gd name="connsiteX91" fmla="*/ 283738 w 517065"/>
                    <a:gd name="connsiteY91" fmla="*/ 54731 h 230446"/>
                    <a:gd name="connsiteX92" fmla="*/ 295260 w 517065"/>
                    <a:gd name="connsiteY92" fmla="*/ 54731 h 230446"/>
                    <a:gd name="connsiteX93" fmla="*/ 308223 w 517065"/>
                    <a:gd name="connsiteY93" fmla="*/ 54731 h 230446"/>
                    <a:gd name="connsiteX94" fmla="*/ 319745 w 517065"/>
                    <a:gd name="connsiteY94" fmla="*/ 54731 h 230446"/>
                    <a:gd name="connsiteX95" fmla="*/ 331268 w 517065"/>
                    <a:gd name="connsiteY95" fmla="*/ 54731 h 230446"/>
                    <a:gd name="connsiteX96" fmla="*/ 344231 w 517065"/>
                    <a:gd name="connsiteY96" fmla="*/ 56172 h 230446"/>
                    <a:gd name="connsiteX97" fmla="*/ 354313 w 517065"/>
                    <a:gd name="connsiteY97" fmla="*/ 57612 h 230446"/>
                    <a:gd name="connsiteX98" fmla="*/ 367275 w 517065"/>
                    <a:gd name="connsiteY98" fmla="*/ 59052 h 230446"/>
                    <a:gd name="connsiteX99" fmla="*/ 377357 w 517065"/>
                    <a:gd name="connsiteY99" fmla="*/ 60492 h 230446"/>
                    <a:gd name="connsiteX100" fmla="*/ 388880 w 517065"/>
                    <a:gd name="connsiteY100" fmla="*/ 63373 h 230446"/>
                    <a:gd name="connsiteX101" fmla="*/ 400402 w 517065"/>
                    <a:gd name="connsiteY101" fmla="*/ 66253 h 230446"/>
                    <a:gd name="connsiteX102" fmla="*/ 409044 w 517065"/>
                    <a:gd name="connsiteY102" fmla="*/ 69134 h 230446"/>
                    <a:gd name="connsiteX103" fmla="*/ 423447 w 517065"/>
                    <a:gd name="connsiteY103" fmla="*/ 73455 h 230446"/>
                    <a:gd name="connsiteX104" fmla="*/ 434969 w 517065"/>
                    <a:gd name="connsiteY104" fmla="*/ 77776 h 230446"/>
                    <a:gd name="connsiteX105" fmla="*/ 440730 w 517065"/>
                    <a:gd name="connsiteY105" fmla="*/ 80656 h 230446"/>
                    <a:gd name="connsiteX106" fmla="*/ 456573 w 517065"/>
                    <a:gd name="connsiteY106" fmla="*/ 89298 h 230446"/>
                    <a:gd name="connsiteX107" fmla="*/ 517066 w 517065"/>
                    <a:gd name="connsiteY107" fmla="*/ 177156 h 230446"/>
                    <a:gd name="connsiteX108" fmla="*/ 517066 w 517065"/>
                    <a:gd name="connsiteY108" fmla="*/ 119544 h 230446"/>
                    <a:gd name="connsiteX109" fmla="*/ 453693 w 517065"/>
                    <a:gd name="connsiteY109" fmla="*/ 33127 h 230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517065" h="230446">
                      <a:moveTo>
                        <a:pt x="453693" y="33127"/>
                      </a:moveTo>
                      <a:cubicBezTo>
                        <a:pt x="447932" y="30246"/>
                        <a:pt x="443611" y="27366"/>
                        <a:pt x="437850" y="24485"/>
                      </a:cubicBezTo>
                      <a:cubicBezTo>
                        <a:pt x="436409" y="23045"/>
                        <a:pt x="434969" y="23045"/>
                        <a:pt x="432088" y="21604"/>
                      </a:cubicBezTo>
                      <a:cubicBezTo>
                        <a:pt x="429208" y="20164"/>
                        <a:pt x="427767" y="20164"/>
                        <a:pt x="424887" y="18724"/>
                      </a:cubicBezTo>
                      <a:cubicBezTo>
                        <a:pt x="423447" y="18724"/>
                        <a:pt x="422006" y="17283"/>
                        <a:pt x="420566" y="17283"/>
                      </a:cubicBezTo>
                      <a:cubicBezTo>
                        <a:pt x="416245" y="15843"/>
                        <a:pt x="410484" y="14403"/>
                        <a:pt x="406163" y="12963"/>
                      </a:cubicBezTo>
                      <a:cubicBezTo>
                        <a:pt x="404723" y="12963"/>
                        <a:pt x="403282" y="11522"/>
                        <a:pt x="400402" y="11522"/>
                      </a:cubicBezTo>
                      <a:cubicBezTo>
                        <a:pt x="398962" y="11522"/>
                        <a:pt x="398962" y="11522"/>
                        <a:pt x="397521" y="10082"/>
                      </a:cubicBezTo>
                      <a:cubicBezTo>
                        <a:pt x="393200" y="8642"/>
                        <a:pt x="390320" y="8642"/>
                        <a:pt x="385999" y="7201"/>
                      </a:cubicBezTo>
                      <a:cubicBezTo>
                        <a:pt x="383118" y="7201"/>
                        <a:pt x="380238" y="5761"/>
                        <a:pt x="378798" y="5761"/>
                      </a:cubicBezTo>
                      <a:cubicBezTo>
                        <a:pt x="377357" y="5761"/>
                        <a:pt x="375917" y="5761"/>
                        <a:pt x="375917" y="5761"/>
                      </a:cubicBezTo>
                      <a:cubicBezTo>
                        <a:pt x="373036" y="5761"/>
                        <a:pt x="368716" y="4321"/>
                        <a:pt x="365835" y="4321"/>
                      </a:cubicBezTo>
                      <a:cubicBezTo>
                        <a:pt x="362954" y="4321"/>
                        <a:pt x="360074" y="2881"/>
                        <a:pt x="357193" y="2881"/>
                      </a:cubicBezTo>
                      <a:cubicBezTo>
                        <a:pt x="355753" y="2881"/>
                        <a:pt x="354313" y="2881"/>
                        <a:pt x="352872" y="2881"/>
                      </a:cubicBezTo>
                      <a:cubicBezTo>
                        <a:pt x="349992" y="2881"/>
                        <a:pt x="345671" y="1440"/>
                        <a:pt x="342790" y="1440"/>
                      </a:cubicBezTo>
                      <a:cubicBezTo>
                        <a:pt x="339910" y="1440"/>
                        <a:pt x="337029" y="1440"/>
                        <a:pt x="335589" y="0"/>
                      </a:cubicBezTo>
                      <a:cubicBezTo>
                        <a:pt x="334148" y="0"/>
                        <a:pt x="332708" y="0"/>
                        <a:pt x="331268" y="0"/>
                      </a:cubicBezTo>
                      <a:cubicBezTo>
                        <a:pt x="326947" y="0"/>
                        <a:pt x="324066" y="0"/>
                        <a:pt x="319745" y="0"/>
                      </a:cubicBezTo>
                      <a:cubicBezTo>
                        <a:pt x="316865" y="0"/>
                        <a:pt x="315425" y="0"/>
                        <a:pt x="312544" y="0"/>
                      </a:cubicBezTo>
                      <a:cubicBezTo>
                        <a:pt x="311104" y="0"/>
                        <a:pt x="309663" y="0"/>
                        <a:pt x="308223" y="0"/>
                      </a:cubicBezTo>
                      <a:cubicBezTo>
                        <a:pt x="303902" y="0"/>
                        <a:pt x="299581" y="0"/>
                        <a:pt x="295260" y="0"/>
                      </a:cubicBezTo>
                      <a:cubicBezTo>
                        <a:pt x="292380" y="0"/>
                        <a:pt x="290939" y="0"/>
                        <a:pt x="288059" y="0"/>
                      </a:cubicBezTo>
                      <a:cubicBezTo>
                        <a:pt x="286619" y="0"/>
                        <a:pt x="285178" y="0"/>
                        <a:pt x="283738" y="0"/>
                      </a:cubicBezTo>
                      <a:cubicBezTo>
                        <a:pt x="277977" y="0"/>
                        <a:pt x="270775" y="1440"/>
                        <a:pt x="265014" y="1440"/>
                      </a:cubicBezTo>
                      <a:cubicBezTo>
                        <a:pt x="262134" y="1440"/>
                        <a:pt x="260693" y="1440"/>
                        <a:pt x="257813" y="1440"/>
                      </a:cubicBezTo>
                      <a:cubicBezTo>
                        <a:pt x="257813" y="1440"/>
                        <a:pt x="256372" y="1440"/>
                        <a:pt x="256372" y="1440"/>
                      </a:cubicBezTo>
                      <a:cubicBezTo>
                        <a:pt x="246290" y="2881"/>
                        <a:pt x="234768" y="4321"/>
                        <a:pt x="224686" y="5761"/>
                      </a:cubicBezTo>
                      <a:cubicBezTo>
                        <a:pt x="223246" y="5761"/>
                        <a:pt x="223246" y="5761"/>
                        <a:pt x="221805" y="5761"/>
                      </a:cubicBezTo>
                      <a:cubicBezTo>
                        <a:pt x="218925" y="5761"/>
                        <a:pt x="217485" y="7201"/>
                        <a:pt x="216044" y="7201"/>
                      </a:cubicBezTo>
                      <a:cubicBezTo>
                        <a:pt x="210283" y="8642"/>
                        <a:pt x="204522" y="10082"/>
                        <a:pt x="198761" y="11522"/>
                      </a:cubicBezTo>
                      <a:cubicBezTo>
                        <a:pt x="195880" y="12963"/>
                        <a:pt x="191559" y="12963"/>
                        <a:pt x="188679" y="14403"/>
                      </a:cubicBezTo>
                      <a:cubicBezTo>
                        <a:pt x="182917" y="15843"/>
                        <a:pt x="177156" y="17283"/>
                        <a:pt x="171395" y="18724"/>
                      </a:cubicBezTo>
                      <a:cubicBezTo>
                        <a:pt x="169955" y="18724"/>
                        <a:pt x="167074" y="20164"/>
                        <a:pt x="165634" y="20164"/>
                      </a:cubicBezTo>
                      <a:cubicBezTo>
                        <a:pt x="164194" y="20164"/>
                        <a:pt x="162753" y="21604"/>
                        <a:pt x="161313" y="21604"/>
                      </a:cubicBezTo>
                      <a:cubicBezTo>
                        <a:pt x="158432" y="23045"/>
                        <a:pt x="155552" y="23045"/>
                        <a:pt x="154111" y="24485"/>
                      </a:cubicBezTo>
                      <a:cubicBezTo>
                        <a:pt x="149791" y="25925"/>
                        <a:pt x="145470" y="27366"/>
                        <a:pt x="139709" y="30246"/>
                      </a:cubicBezTo>
                      <a:cubicBezTo>
                        <a:pt x="136828" y="31686"/>
                        <a:pt x="133947" y="31686"/>
                        <a:pt x="132507" y="33127"/>
                      </a:cubicBezTo>
                      <a:cubicBezTo>
                        <a:pt x="128186" y="34567"/>
                        <a:pt x="122425" y="37448"/>
                        <a:pt x="118104" y="38888"/>
                      </a:cubicBezTo>
                      <a:cubicBezTo>
                        <a:pt x="115224" y="40328"/>
                        <a:pt x="113783" y="40328"/>
                        <a:pt x="110903" y="41769"/>
                      </a:cubicBezTo>
                      <a:cubicBezTo>
                        <a:pt x="103701" y="44649"/>
                        <a:pt x="97940" y="48970"/>
                        <a:pt x="90739" y="51850"/>
                      </a:cubicBezTo>
                      <a:cubicBezTo>
                        <a:pt x="89298" y="53291"/>
                        <a:pt x="87858" y="53291"/>
                        <a:pt x="86418" y="54731"/>
                      </a:cubicBezTo>
                      <a:cubicBezTo>
                        <a:pt x="80657" y="57612"/>
                        <a:pt x="76336" y="61933"/>
                        <a:pt x="70575" y="64813"/>
                      </a:cubicBezTo>
                      <a:cubicBezTo>
                        <a:pt x="69134" y="64813"/>
                        <a:pt x="69134" y="66253"/>
                        <a:pt x="67694" y="66253"/>
                      </a:cubicBezTo>
                      <a:cubicBezTo>
                        <a:pt x="61933" y="70575"/>
                        <a:pt x="56172" y="74895"/>
                        <a:pt x="51851" y="79216"/>
                      </a:cubicBezTo>
                      <a:cubicBezTo>
                        <a:pt x="50410" y="79216"/>
                        <a:pt x="50410" y="80656"/>
                        <a:pt x="48970" y="80656"/>
                      </a:cubicBezTo>
                      <a:cubicBezTo>
                        <a:pt x="47530" y="82097"/>
                        <a:pt x="46089" y="83537"/>
                        <a:pt x="44649" y="84978"/>
                      </a:cubicBezTo>
                      <a:cubicBezTo>
                        <a:pt x="41769" y="87858"/>
                        <a:pt x="38888" y="90739"/>
                        <a:pt x="36007" y="92179"/>
                      </a:cubicBezTo>
                      <a:cubicBezTo>
                        <a:pt x="36007" y="92179"/>
                        <a:pt x="34567" y="93619"/>
                        <a:pt x="34567" y="93619"/>
                      </a:cubicBezTo>
                      <a:cubicBezTo>
                        <a:pt x="31686" y="97940"/>
                        <a:pt x="27366" y="100820"/>
                        <a:pt x="24485" y="105142"/>
                      </a:cubicBezTo>
                      <a:cubicBezTo>
                        <a:pt x="24485" y="106582"/>
                        <a:pt x="23045" y="106582"/>
                        <a:pt x="23045" y="108022"/>
                      </a:cubicBezTo>
                      <a:cubicBezTo>
                        <a:pt x="23045" y="109462"/>
                        <a:pt x="21604" y="109462"/>
                        <a:pt x="21604" y="110903"/>
                      </a:cubicBezTo>
                      <a:cubicBezTo>
                        <a:pt x="18724" y="115223"/>
                        <a:pt x="15843" y="119544"/>
                        <a:pt x="12963" y="123865"/>
                      </a:cubicBezTo>
                      <a:cubicBezTo>
                        <a:pt x="12963" y="123865"/>
                        <a:pt x="12963" y="123865"/>
                        <a:pt x="12963" y="123865"/>
                      </a:cubicBezTo>
                      <a:cubicBezTo>
                        <a:pt x="11522" y="126746"/>
                        <a:pt x="10082" y="131067"/>
                        <a:pt x="8642" y="133947"/>
                      </a:cubicBezTo>
                      <a:cubicBezTo>
                        <a:pt x="7201" y="135388"/>
                        <a:pt x="7201" y="138268"/>
                        <a:pt x="5761" y="139709"/>
                      </a:cubicBezTo>
                      <a:cubicBezTo>
                        <a:pt x="5761" y="139709"/>
                        <a:pt x="5761" y="139709"/>
                        <a:pt x="5761" y="139709"/>
                      </a:cubicBezTo>
                      <a:cubicBezTo>
                        <a:pt x="5761" y="141149"/>
                        <a:pt x="4321" y="144029"/>
                        <a:pt x="4321" y="145470"/>
                      </a:cubicBezTo>
                      <a:cubicBezTo>
                        <a:pt x="2881" y="148350"/>
                        <a:pt x="2881" y="151231"/>
                        <a:pt x="1440" y="155552"/>
                      </a:cubicBezTo>
                      <a:cubicBezTo>
                        <a:pt x="1440" y="155552"/>
                        <a:pt x="1440" y="155552"/>
                        <a:pt x="1440" y="155552"/>
                      </a:cubicBezTo>
                      <a:cubicBezTo>
                        <a:pt x="1440" y="156992"/>
                        <a:pt x="1440" y="159873"/>
                        <a:pt x="1440" y="161313"/>
                      </a:cubicBezTo>
                      <a:cubicBezTo>
                        <a:pt x="1440" y="164194"/>
                        <a:pt x="0" y="167074"/>
                        <a:pt x="0" y="169955"/>
                      </a:cubicBezTo>
                      <a:cubicBezTo>
                        <a:pt x="0" y="171395"/>
                        <a:pt x="0" y="171395"/>
                        <a:pt x="0" y="172835"/>
                      </a:cubicBezTo>
                      <a:lnTo>
                        <a:pt x="0" y="230447"/>
                      </a:lnTo>
                      <a:cubicBezTo>
                        <a:pt x="0" y="226126"/>
                        <a:pt x="0" y="223245"/>
                        <a:pt x="1440" y="218925"/>
                      </a:cubicBezTo>
                      <a:cubicBezTo>
                        <a:pt x="1440" y="217484"/>
                        <a:pt x="1440" y="214604"/>
                        <a:pt x="1440" y="213164"/>
                      </a:cubicBezTo>
                      <a:cubicBezTo>
                        <a:pt x="1440" y="210283"/>
                        <a:pt x="2881" y="205962"/>
                        <a:pt x="4321" y="203081"/>
                      </a:cubicBezTo>
                      <a:cubicBezTo>
                        <a:pt x="4321" y="201641"/>
                        <a:pt x="5761" y="198761"/>
                        <a:pt x="5761" y="197320"/>
                      </a:cubicBezTo>
                      <a:cubicBezTo>
                        <a:pt x="7201" y="195880"/>
                        <a:pt x="7201" y="193000"/>
                        <a:pt x="8642" y="191559"/>
                      </a:cubicBezTo>
                      <a:cubicBezTo>
                        <a:pt x="10082" y="188678"/>
                        <a:pt x="11522" y="184358"/>
                        <a:pt x="12963" y="181477"/>
                      </a:cubicBezTo>
                      <a:cubicBezTo>
                        <a:pt x="15843" y="177156"/>
                        <a:pt x="18724" y="172835"/>
                        <a:pt x="21604" y="167074"/>
                      </a:cubicBezTo>
                      <a:cubicBezTo>
                        <a:pt x="21604" y="165634"/>
                        <a:pt x="23045" y="165634"/>
                        <a:pt x="23045" y="164194"/>
                      </a:cubicBezTo>
                      <a:cubicBezTo>
                        <a:pt x="25925" y="159873"/>
                        <a:pt x="30246" y="154111"/>
                        <a:pt x="34567" y="149791"/>
                      </a:cubicBezTo>
                      <a:cubicBezTo>
                        <a:pt x="34567" y="149791"/>
                        <a:pt x="36007" y="148350"/>
                        <a:pt x="36007" y="148350"/>
                      </a:cubicBezTo>
                      <a:cubicBezTo>
                        <a:pt x="40328" y="144029"/>
                        <a:pt x="44649" y="139709"/>
                        <a:pt x="48970" y="135388"/>
                      </a:cubicBezTo>
                      <a:cubicBezTo>
                        <a:pt x="50410" y="135388"/>
                        <a:pt x="50410" y="133947"/>
                        <a:pt x="51851" y="133947"/>
                      </a:cubicBezTo>
                      <a:cubicBezTo>
                        <a:pt x="57612" y="129626"/>
                        <a:pt x="61933" y="125306"/>
                        <a:pt x="67694" y="120985"/>
                      </a:cubicBezTo>
                      <a:cubicBezTo>
                        <a:pt x="69134" y="120985"/>
                        <a:pt x="69134" y="119544"/>
                        <a:pt x="70575" y="119544"/>
                      </a:cubicBezTo>
                      <a:cubicBezTo>
                        <a:pt x="76336" y="115223"/>
                        <a:pt x="83537" y="110903"/>
                        <a:pt x="90739" y="106582"/>
                      </a:cubicBezTo>
                      <a:cubicBezTo>
                        <a:pt x="96500" y="102261"/>
                        <a:pt x="103701" y="99380"/>
                        <a:pt x="110903" y="96500"/>
                      </a:cubicBezTo>
                      <a:cubicBezTo>
                        <a:pt x="112343" y="95059"/>
                        <a:pt x="115224" y="95059"/>
                        <a:pt x="118104" y="93619"/>
                      </a:cubicBezTo>
                      <a:cubicBezTo>
                        <a:pt x="122425" y="90739"/>
                        <a:pt x="126746" y="89298"/>
                        <a:pt x="132507" y="87858"/>
                      </a:cubicBezTo>
                      <a:cubicBezTo>
                        <a:pt x="135388" y="86417"/>
                        <a:pt x="138268" y="86417"/>
                        <a:pt x="139709" y="84978"/>
                      </a:cubicBezTo>
                      <a:cubicBezTo>
                        <a:pt x="144029" y="83537"/>
                        <a:pt x="148350" y="82097"/>
                        <a:pt x="154111" y="79216"/>
                      </a:cubicBezTo>
                      <a:cubicBezTo>
                        <a:pt x="156992" y="77776"/>
                        <a:pt x="159873" y="77776"/>
                        <a:pt x="161313" y="76336"/>
                      </a:cubicBezTo>
                      <a:cubicBezTo>
                        <a:pt x="164194" y="74895"/>
                        <a:pt x="168514" y="73455"/>
                        <a:pt x="171395" y="73455"/>
                      </a:cubicBezTo>
                      <a:cubicBezTo>
                        <a:pt x="177156" y="72015"/>
                        <a:pt x="182917" y="70575"/>
                        <a:pt x="188679" y="69134"/>
                      </a:cubicBezTo>
                      <a:cubicBezTo>
                        <a:pt x="191559" y="67694"/>
                        <a:pt x="195880" y="67694"/>
                        <a:pt x="198761" y="66253"/>
                      </a:cubicBezTo>
                      <a:cubicBezTo>
                        <a:pt x="204522" y="64813"/>
                        <a:pt x="210283" y="63373"/>
                        <a:pt x="216044" y="61933"/>
                      </a:cubicBezTo>
                      <a:cubicBezTo>
                        <a:pt x="218925" y="61933"/>
                        <a:pt x="221805" y="60492"/>
                        <a:pt x="224686" y="60492"/>
                      </a:cubicBezTo>
                      <a:cubicBezTo>
                        <a:pt x="234768" y="59052"/>
                        <a:pt x="246290" y="57612"/>
                        <a:pt x="256372" y="56172"/>
                      </a:cubicBezTo>
                      <a:cubicBezTo>
                        <a:pt x="259253" y="56172"/>
                        <a:pt x="262134" y="56172"/>
                        <a:pt x="265014" y="56172"/>
                      </a:cubicBezTo>
                      <a:cubicBezTo>
                        <a:pt x="270775" y="56172"/>
                        <a:pt x="277977" y="54731"/>
                        <a:pt x="283738" y="54731"/>
                      </a:cubicBezTo>
                      <a:cubicBezTo>
                        <a:pt x="288059" y="54731"/>
                        <a:pt x="290939" y="54731"/>
                        <a:pt x="295260" y="54731"/>
                      </a:cubicBezTo>
                      <a:cubicBezTo>
                        <a:pt x="299581" y="54731"/>
                        <a:pt x="303902" y="54731"/>
                        <a:pt x="308223" y="54731"/>
                      </a:cubicBezTo>
                      <a:cubicBezTo>
                        <a:pt x="312544" y="54731"/>
                        <a:pt x="316865" y="54731"/>
                        <a:pt x="319745" y="54731"/>
                      </a:cubicBezTo>
                      <a:cubicBezTo>
                        <a:pt x="324066" y="54731"/>
                        <a:pt x="326947" y="54731"/>
                        <a:pt x="331268" y="54731"/>
                      </a:cubicBezTo>
                      <a:cubicBezTo>
                        <a:pt x="335589" y="54731"/>
                        <a:pt x="339910" y="54731"/>
                        <a:pt x="344231" y="56172"/>
                      </a:cubicBezTo>
                      <a:cubicBezTo>
                        <a:pt x="347111" y="56172"/>
                        <a:pt x="351432" y="56172"/>
                        <a:pt x="354313" y="57612"/>
                      </a:cubicBezTo>
                      <a:cubicBezTo>
                        <a:pt x="358633" y="57612"/>
                        <a:pt x="362954" y="59052"/>
                        <a:pt x="367275" y="59052"/>
                      </a:cubicBezTo>
                      <a:cubicBezTo>
                        <a:pt x="370156" y="59052"/>
                        <a:pt x="374477" y="60492"/>
                        <a:pt x="377357" y="60492"/>
                      </a:cubicBezTo>
                      <a:cubicBezTo>
                        <a:pt x="381678" y="61933"/>
                        <a:pt x="384559" y="61933"/>
                        <a:pt x="388880" y="63373"/>
                      </a:cubicBezTo>
                      <a:cubicBezTo>
                        <a:pt x="393200" y="64813"/>
                        <a:pt x="396081" y="64813"/>
                        <a:pt x="400402" y="66253"/>
                      </a:cubicBezTo>
                      <a:cubicBezTo>
                        <a:pt x="403282" y="67694"/>
                        <a:pt x="406163" y="67694"/>
                        <a:pt x="409044" y="69134"/>
                      </a:cubicBezTo>
                      <a:cubicBezTo>
                        <a:pt x="413365" y="70575"/>
                        <a:pt x="419126" y="72015"/>
                        <a:pt x="423447" y="73455"/>
                      </a:cubicBezTo>
                      <a:cubicBezTo>
                        <a:pt x="427767" y="74895"/>
                        <a:pt x="430648" y="76336"/>
                        <a:pt x="434969" y="77776"/>
                      </a:cubicBezTo>
                      <a:cubicBezTo>
                        <a:pt x="436409" y="79216"/>
                        <a:pt x="437850" y="79216"/>
                        <a:pt x="440730" y="80656"/>
                      </a:cubicBezTo>
                      <a:cubicBezTo>
                        <a:pt x="446491" y="83537"/>
                        <a:pt x="452253" y="86417"/>
                        <a:pt x="456573" y="89298"/>
                      </a:cubicBezTo>
                      <a:cubicBezTo>
                        <a:pt x="496902" y="112343"/>
                        <a:pt x="517066" y="144029"/>
                        <a:pt x="517066" y="177156"/>
                      </a:cubicBezTo>
                      <a:lnTo>
                        <a:pt x="517066" y="119544"/>
                      </a:lnTo>
                      <a:cubicBezTo>
                        <a:pt x="514185" y="87858"/>
                        <a:pt x="494021" y="56172"/>
                        <a:pt x="453693" y="331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4" name="Forma livre: Forma 67">
                  <a:extLst>
                    <a:ext uri="{FF2B5EF4-FFF2-40B4-BE49-F238E27FC236}">
                      <a16:creationId xmlns:a16="http://schemas.microsoft.com/office/drawing/2014/main" id="{8B15FEFF-3601-4C22-8FB6-554451E0C35E}"/>
                    </a:ext>
                  </a:extLst>
                </p:cNvPr>
                <p:cNvSpPr/>
                <p:nvPr/>
              </p:nvSpPr>
              <p:spPr>
                <a:xfrm>
                  <a:off x="9169318" y="4242766"/>
                  <a:ext cx="453692" cy="321185"/>
                </a:xfrm>
                <a:custGeom>
                  <a:avLst/>
                  <a:gdLst>
                    <a:gd name="connsiteX0" fmla="*/ 453693 w 453692"/>
                    <a:gd name="connsiteY0" fmla="*/ 0 h 321185"/>
                    <a:gd name="connsiteX1" fmla="*/ 453693 w 453692"/>
                    <a:gd name="connsiteY1" fmla="*/ 57612 h 321185"/>
                    <a:gd name="connsiteX2" fmla="*/ 0 w 453692"/>
                    <a:gd name="connsiteY2" fmla="*/ 321186 h 321185"/>
                    <a:gd name="connsiteX3" fmla="*/ 0 w 453692"/>
                    <a:gd name="connsiteY3" fmla="*/ 263574 h 32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3692" h="321185">
                      <a:moveTo>
                        <a:pt x="453693" y="0"/>
                      </a:moveTo>
                      <a:lnTo>
                        <a:pt x="453693" y="57612"/>
                      </a:lnTo>
                      <a:lnTo>
                        <a:pt x="0" y="321186"/>
                      </a:lnTo>
                      <a:lnTo>
                        <a:pt x="0" y="2635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5" name="Forma livre: Forma 68">
                  <a:extLst>
                    <a:ext uri="{FF2B5EF4-FFF2-40B4-BE49-F238E27FC236}">
                      <a16:creationId xmlns:a16="http://schemas.microsoft.com/office/drawing/2014/main" id="{A8B70EA0-F84E-4D64-9217-E09A1882B30A}"/>
                    </a:ext>
                  </a:extLst>
                </p:cNvPr>
                <p:cNvSpPr/>
                <p:nvPr/>
              </p:nvSpPr>
              <p:spPr>
                <a:xfrm>
                  <a:off x="8070373" y="4630205"/>
                  <a:ext cx="445050" cy="313984"/>
                </a:xfrm>
                <a:custGeom>
                  <a:avLst/>
                  <a:gdLst>
                    <a:gd name="connsiteX0" fmla="*/ 445051 w 445050"/>
                    <a:gd name="connsiteY0" fmla="*/ 256373 h 313984"/>
                    <a:gd name="connsiteX1" fmla="*/ 445051 w 445050"/>
                    <a:gd name="connsiteY1" fmla="*/ 313984 h 313984"/>
                    <a:gd name="connsiteX2" fmla="*/ 0 w 445050"/>
                    <a:gd name="connsiteY2" fmla="*/ 57612 h 313984"/>
                    <a:gd name="connsiteX3" fmla="*/ 0 w 445050"/>
                    <a:gd name="connsiteY3" fmla="*/ 0 h 313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5050" h="313984">
                      <a:moveTo>
                        <a:pt x="445051" y="256373"/>
                      </a:moveTo>
                      <a:lnTo>
                        <a:pt x="445051" y="313984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6" name="Forma livre: Forma 69">
                  <a:extLst>
                    <a:ext uri="{FF2B5EF4-FFF2-40B4-BE49-F238E27FC236}">
                      <a16:creationId xmlns:a16="http://schemas.microsoft.com/office/drawing/2014/main" id="{330DF484-E197-4A2F-8C20-2DCC3B552790}"/>
                    </a:ext>
                  </a:extLst>
                </p:cNvPr>
                <p:cNvSpPr/>
                <p:nvPr/>
              </p:nvSpPr>
              <p:spPr>
                <a:xfrm>
                  <a:off x="7564785" y="4621563"/>
                  <a:ext cx="515670" cy="234768"/>
                </a:xfrm>
                <a:custGeom>
                  <a:avLst/>
                  <a:gdLst>
                    <a:gd name="connsiteX0" fmla="*/ 515670 w 515670"/>
                    <a:gd name="connsiteY0" fmla="*/ 56172 h 234768"/>
                    <a:gd name="connsiteX1" fmla="*/ 514230 w 515670"/>
                    <a:gd name="connsiteY1" fmla="*/ 64813 h 234768"/>
                    <a:gd name="connsiteX2" fmla="*/ 512790 w 515670"/>
                    <a:gd name="connsiteY2" fmla="*/ 70575 h 234768"/>
                    <a:gd name="connsiteX3" fmla="*/ 511350 w 515670"/>
                    <a:gd name="connsiteY3" fmla="*/ 77776 h 234768"/>
                    <a:gd name="connsiteX4" fmla="*/ 509909 w 515670"/>
                    <a:gd name="connsiteY4" fmla="*/ 83537 h 234768"/>
                    <a:gd name="connsiteX5" fmla="*/ 507029 w 515670"/>
                    <a:gd name="connsiteY5" fmla="*/ 90739 h 234768"/>
                    <a:gd name="connsiteX6" fmla="*/ 504148 w 515670"/>
                    <a:gd name="connsiteY6" fmla="*/ 96500 h 234768"/>
                    <a:gd name="connsiteX7" fmla="*/ 499827 w 515670"/>
                    <a:gd name="connsiteY7" fmla="*/ 103701 h 234768"/>
                    <a:gd name="connsiteX8" fmla="*/ 496947 w 515670"/>
                    <a:gd name="connsiteY8" fmla="*/ 108022 h 234768"/>
                    <a:gd name="connsiteX9" fmla="*/ 488305 w 515670"/>
                    <a:gd name="connsiteY9" fmla="*/ 118104 h 234768"/>
                    <a:gd name="connsiteX10" fmla="*/ 485424 w 515670"/>
                    <a:gd name="connsiteY10" fmla="*/ 120985 h 234768"/>
                    <a:gd name="connsiteX11" fmla="*/ 479663 w 515670"/>
                    <a:gd name="connsiteY11" fmla="*/ 125306 h 234768"/>
                    <a:gd name="connsiteX12" fmla="*/ 472462 w 515670"/>
                    <a:gd name="connsiteY12" fmla="*/ 131067 h 234768"/>
                    <a:gd name="connsiteX13" fmla="*/ 466701 w 515670"/>
                    <a:gd name="connsiteY13" fmla="*/ 135388 h 234768"/>
                    <a:gd name="connsiteX14" fmla="*/ 458059 w 515670"/>
                    <a:gd name="connsiteY14" fmla="*/ 141149 h 234768"/>
                    <a:gd name="connsiteX15" fmla="*/ 437895 w 515670"/>
                    <a:gd name="connsiteY15" fmla="*/ 151231 h 234768"/>
                    <a:gd name="connsiteX16" fmla="*/ 430693 w 515670"/>
                    <a:gd name="connsiteY16" fmla="*/ 154112 h 234768"/>
                    <a:gd name="connsiteX17" fmla="*/ 416290 w 515670"/>
                    <a:gd name="connsiteY17" fmla="*/ 159873 h 234768"/>
                    <a:gd name="connsiteX18" fmla="*/ 404768 w 515670"/>
                    <a:gd name="connsiteY18" fmla="*/ 162754 h 234768"/>
                    <a:gd name="connsiteX19" fmla="*/ 397566 w 515670"/>
                    <a:gd name="connsiteY19" fmla="*/ 165634 h 234768"/>
                    <a:gd name="connsiteX20" fmla="*/ 383163 w 515670"/>
                    <a:gd name="connsiteY20" fmla="*/ 168515 h 234768"/>
                    <a:gd name="connsiteX21" fmla="*/ 375962 w 515670"/>
                    <a:gd name="connsiteY21" fmla="*/ 169955 h 234768"/>
                    <a:gd name="connsiteX22" fmla="*/ 370201 w 515670"/>
                    <a:gd name="connsiteY22" fmla="*/ 171395 h 234768"/>
                    <a:gd name="connsiteX23" fmla="*/ 350037 w 515670"/>
                    <a:gd name="connsiteY23" fmla="*/ 174276 h 234768"/>
                    <a:gd name="connsiteX24" fmla="*/ 339955 w 515670"/>
                    <a:gd name="connsiteY24" fmla="*/ 175716 h 234768"/>
                    <a:gd name="connsiteX25" fmla="*/ 325552 w 515670"/>
                    <a:gd name="connsiteY25" fmla="*/ 177156 h 234768"/>
                    <a:gd name="connsiteX26" fmla="*/ 314029 w 515670"/>
                    <a:gd name="connsiteY26" fmla="*/ 177156 h 234768"/>
                    <a:gd name="connsiteX27" fmla="*/ 301067 w 515670"/>
                    <a:gd name="connsiteY27" fmla="*/ 177156 h 234768"/>
                    <a:gd name="connsiteX28" fmla="*/ 289544 w 515670"/>
                    <a:gd name="connsiteY28" fmla="*/ 177156 h 234768"/>
                    <a:gd name="connsiteX29" fmla="*/ 276582 w 515670"/>
                    <a:gd name="connsiteY29" fmla="*/ 175716 h 234768"/>
                    <a:gd name="connsiteX30" fmla="*/ 265059 w 515670"/>
                    <a:gd name="connsiteY30" fmla="*/ 174276 h 234768"/>
                    <a:gd name="connsiteX31" fmla="*/ 250656 w 515670"/>
                    <a:gd name="connsiteY31" fmla="*/ 172835 h 234768"/>
                    <a:gd name="connsiteX32" fmla="*/ 239134 w 515670"/>
                    <a:gd name="connsiteY32" fmla="*/ 171395 h 234768"/>
                    <a:gd name="connsiteX33" fmla="*/ 220410 w 515670"/>
                    <a:gd name="connsiteY33" fmla="*/ 168515 h 234768"/>
                    <a:gd name="connsiteX34" fmla="*/ 211768 w 515670"/>
                    <a:gd name="connsiteY34" fmla="*/ 167074 h 234768"/>
                    <a:gd name="connsiteX35" fmla="*/ 182963 w 515670"/>
                    <a:gd name="connsiteY35" fmla="*/ 159873 h 234768"/>
                    <a:gd name="connsiteX36" fmla="*/ 161358 w 515670"/>
                    <a:gd name="connsiteY36" fmla="*/ 152671 h 234768"/>
                    <a:gd name="connsiteX37" fmla="*/ 157037 w 515670"/>
                    <a:gd name="connsiteY37" fmla="*/ 151231 h 234768"/>
                    <a:gd name="connsiteX38" fmla="*/ 139754 w 515670"/>
                    <a:gd name="connsiteY38" fmla="*/ 145470 h 234768"/>
                    <a:gd name="connsiteX39" fmla="*/ 123910 w 515670"/>
                    <a:gd name="connsiteY39" fmla="*/ 138268 h 234768"/>
                    <a:gd name="connsiteX40" fmla="*/ 116709 w 515670"/>
                    <a:gd name="connsiteY40" fmla="*/ 135388 h 234768"/>
                    <a:gd name="connsiteX41" fmla="*/ 93664 w 515670"/>
                    <a:gd name="connsiteY41" fmla="*/ 123865 h 234768"/>
                    <a:gd name="connsiteX42" fmla="*/ 45 w 515670"/>
                    <a:gd name="connsiteY42" fmla="*/ 0 h 234768"/>
                    <a:gd name="connsiteX43" fmla="*/ 45 w 515670"/>
                    <a:gd name="connsiteY43" fmla="*/ 57612 h 234768"/>
                    <a:gd name="connsiteX44" fmla="*/ 93664 w 515670"/>
                    <a:gd name="connsiteY44" fmla="*/ 181477 h 234768"/>
                    <a:gd name="connsiteX45" fmla="*/ 116709 w 515670"/>
                    <a:gd name="connsiteY45" fmla="*/ 193000 h 234768"/>
                    <a:gd name="connsiteX46" fmla="*/ 123910 w 515670"/>
                    <a:gd name="connsiteY46" fmla="*/ 195880 h 234768"/>
                    <a:gd name="connsiteX47" fmla="*/ 139754 w 515670"/>
                    <a:gd name="connsiteY47" fmla="*/ 203082 h 234768"/>
                    <a:gd name="connsiteX48" fmla="*/ 142634 w 515670"/>
                    <a:gd name="connsiteY48" fmla="*/ 204522 h 234768"/>
                    <a:gd name="connsiteX49" fmla="*/ 157037 w 515670"/>
                    <a:gd name="connsiteY49" fmla="*/ 210283 h 234768"/>
                    <a:gd name="connsiteX50" fmla="*/ 161358 w 515670"/>
                    <a:gd name="connsiteY50" fmla="*/ 211723 h 234768"/>
                    <a:gd name="connsiteX51" fmla="*/ 181522 w 515670"/>
                    <a:gd name="connsiteY51" fmla="*/ 217485 h 234768"/>
                    <a:gd name="connsiteX52" fmla="*/ 182963 w 515670"/>
                    <a:gd name="connsiteY52" fmla="*/ 217485 h 234768"/>
                    <a:gd name="connsiteX53" fmla="*/ 211768 w 515670"/>
                    <a:gd name="connsiteY53" fmla="*/ 224686 h 234768"/>
                    <a:gd name="connsiteX54" fmla="*/ 213209 w 515670"/>
                    <a:gd name="connsiteY54" fmla="*/ 224686 h 234768"/>
                    <a:gd name="connsiteX55" fmla="*/ 220410 w 515670"/>
                    <a:gd name="connsiteY55" fmla="*/ 226126 h 234768"/>
                    <a:gd name="connsiteX56" fmla="*/ 239134 w 515670"/>
                    <a:gd name="connsiteY56" fmla="*/ 229007 h 234768"/>
                    <a:gd name="connsiteX57" fmla="*/ 243455 w 515670"/>
                    <a:gd name="connsiteY57" fmla="*/ 230447 h 234768"/>
                    <a:gd name="connsiteX58" fmla="*/ 250656 w 515670"/>
                    <a:gd name="connsiteY58" fmla="*/ 231888 h 234768"/>
                    <a:gd name="connsiteX59" fmla="*/ 265059 w 515670"/>
                    <a:gd name="connsiteY59" fmla="*/ 233328 h 234768"/>
                    <a:gd name="connsiteX60" fmla="*/ 270820 w 515670"/>
                    <a:gd name="connsiteY60" fmla="*/ 233328 h 234768"/>
                    <a:gd name="connsiteX61" fmla="*/ 276582 w 515670"/>
                    <a:gd name="connsiteY61" fmla="*/ 233328 h 234768"/>
                    <a:gd name="connsiteX62" fmla="*/ 289544 w 515670"/>
                    <a:gd name="connsiteY62" fmla="*/ 234768 h 234768"/>
                    <a:gd name="connsiteX63" fmla="*/ 295305 w 515670"/>
                    <a:gd name="connsiteY63" fmla="*/ 234768 h 234768"/>
                    <a:gd name="connsiteX64" fmla="*/ 301067 w 515670"/>
                    <a:gd name="connsiteY64" fmla="*/ 234768 h 234768"/>
                    <a:gd name="connsiteX65" fmla="*/ 314029 w 515670"/>
                    <a:gd name="connsiteY65" fmla="*/ 234768 h 234768"/>
                    <a:gd name="connsiteX66" fmla="*/ 321231 w 515670"/>
                    <a:gd name="connsiteY66" fmla="*/ 234768 h 234768"/>
                    <a:gd name="connsiteX67" fmla="*/ 325552 w 515670"/>
                    <a:gd name="connsiteY67" fmla="*/ 234768 h 234768"/>
                    <a:gd name="connsiteX68" fmla="*/ 339955 w 515670"/>
                    <a:gd name="connsiteY68" fmla="*/ 233328 h 234768"/>
                    <a:gd name="connsiteX69" fmla="*/ 347156 w 515670"/>
                    <a:gd name="connsiteY69" fmla="*/ 233328 h 234768"/>
                    <a:gd name="connsiteX70" fmla="*/ 350037 w 515670"/>
                    <a:gd name="connsiteY70" fmla="*/ 233328 h 234768"/>
                    <a:gd name="connsiteX71" fmla="*/ 370201 w 515670"/>
                    <a:gd name="connsiteY71" fmla="*/ 230447 h 234768"/>
                    <a:gd name="connsiteX72" fmla="*/ 374522 w 515670"/>
                    <a:gd name="connsiteY72" fmla="*/ 230447 h 234768"/>
                    <a:gd name="connsiteX73" fmla="*/ 375962 w 515670"/>
                    <a:gd name="connsiteY73" fmla="*/ 230447 h 234768"/>
                    <a:gd name="connsiteX74" fmla="*/ 383163 w 515670"/>
                    <a:gd name="connsiteY74" fmla="*/ 229007 h 234768"/>
                    <a:gd name="connsiteX75" fmla="*/ 397566 w 515670"/>
                    <a:gd name="connsiteY75" fmla="*/ 226126 h 234768"/>
                    <a:gd name="connsiteX76" fmla="*/ 404768 w 515670"/>
                    <a:gd name="connsiteY76" fmla="*/ 223246 h 234768"/>
                    <a:gd name="connsiteX77" fmla="*/ 413410 w 515670"/>
                    <a:gd name="connsiteY77" fmla="*/ 220365 h 234768"/>
                    <a:gd name="connsiteX78" fmla="*/ 416290 w 515670"/>
                    <a:gd name="connsiteY78" fmla="*/ 218925 h 234768"/>
                    <a:gd name="connsiteX79" fmla="*/ 430693 w 515670"/>
                    <a:gd name="connsiteY79" fmla="*/ 213164 h 234768"/>
                    <a:gd name="connsiteX80" fmla="*/ 437895 w 515670"/>
                    <a:gd name="connsiteY80" fmla="*/ 210283 h 234768"/>
                    <a:gd name="connsiteX81" fmla="*/ 458059 w 515670"/>
                    <a:gd name="connsiteY81" fmla="*/ 200201 h 234768"/>
                    <a:gd name="connsiteX82" fmla="*/ 460939 w 515670"/>
                    <a:gd name="connsiteY82" fmla="*/ 198761 h 234768"/>
                    <a:gd name="connsiteX83" fmla="*/ 466701 w 515670"/>
                    <a:gd name="connsiteY83" fmla="*/ 194440 h 234768"/>
                    <a:gd name="connsiteX84" fmla="*/ 472462 w 515670"/>
                    <a:gd name="connsiteY84" fmla="*/ 190119 h 234768"/>
                    <a:gd name="connsiteX85" fmla="*/ 479663 w 515670"/>
                    <a:gd name="connsiteY85" fmla="*/ 184358 h 234768"/>
                    <a:gd name="connsiteX86" fmla="*/ 485424 w 515670"/>
                    <a:gd name="connsiteY86" fmla="*/ 180037 h 234768"/>
                    <a:gd name="connsiteX87" fmla="*/ 485424 w 515670"/>
                    <a:gd name="connsiteY87" fmla="*/ 180037 h 234768"/>
                    <a:gd name="connsiteX88" fmla="*/ 486865 w 515670"/>
                    <a:gd name="connsiteY88" fmla="*/ 178597 h 234768"/>
                    <a:gd name="connsiteX89" fmla="*/ 495506 w 515670"/>
                    <a:gd name="connsiteY89" fmla="*/ 168515 h 234768"/>
                    <a:gd name="connsiteX90" fmla="*/ 496947 w 515670"/>
                    <a:gd name="connsiteY90" fmla="*/ 167074 h 234768"/>
                    <a:gd name="connsiteX91" fmla="*/ 498387 w 515670"/>
                    <a:gd name="connsiteY91" fmla="*/ 164194 h 234768"/>
                    <a:gd name="connsiteX92" fmla="*/ 502708 w 515670"/>
                    <a:gd name="connsiteY92" fmla="*/ 156992 h 234768"/>
                    <a:gd name="connsiteX93" fmla="*/ 504148 w 515670"/>
                    <a:gd name="connsiteY93" fmla="*/ 154112 h 234768"/>
                    <a:gd name="connsiteX94" fmla="*/ 505588 w 515670"/>
                    <a:gd name="connsiteY94" fmla="*/ 151231 h 234768"/>
                    <a:gd name="connsiteX95" fmla="*/ 508469 w 515670"/>
                    <a:gd name="connsiteY95" fmla="*/ 144029 h 234768"/>
                    <a:gd name="connsiteX96" fmla="*/ 509909 w 515670"/>
                    <a:gd name="connsiteY96" fmla="*/ 141149 h 234768"/>
                    <a:gd name="connsiteX97" fmla="*/ 509909 w 515670"/>
                    <a:gd name="connsiteY97" fmla="*/ 138268 h 234768"/>
                    <a:gd name="connsiteX98" fmla="*/ 511350 w 515670"/>
                    <a:gd name="connsiteY98" fmla="*/ 131067 h 234768"/>
                    <a:gd name="connsiteX99" fmla="*/ 512790 w 515670"/>
                    <a:gd name="connsiteY99" fmla="*/ 128187 h 234768"/>
                    <a:gd name="connsiteX100" fmla="*/ 512790 w 515670"/>
                    <a:gd name="connsiteY100" fmla="*/ 126746 h 234768"/>
                    <a:gd name="connsiteX101" fmla="*/ 514230 w 515670"/>
                    <a:gd name="connsiteY101" fmla="*/ 118104 h 234768"/>
                    <a:gd name="connsiteX102" fmla="*/ 514230 w 515670"/>
                    <a:gd name="connsiteY102" fmla="*/ 113784 h 234768"/>
                    <a:gd name="connsiteX103" fmla="*/ 514230 w 515670"/>
                    <a:gd name="connsiteY103" fmla="*/ 110903 h 234768"/>
                    <a:gd name="connsiteX104" fmla="*/ 514230 w 515670"/>
                    <a:gd name="connsiteY104" fmla="*/ 53291 h 234768"/>
                    <a:gd name="connsiteX105" fmla="*/ 515670 w 515670"/>
                    <a:gd name="connsiteY105" fmla="*/ 56172 h 234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5670" h="234768">
                      <a:moveTo>
                        <a:pt x="515670" y="56172"/>
                      </a:moveTo>
                      <a:cubicBezTo>
                        <a:pt x="515670" y="59052"/>
                        <a:pt x="515670" y="61933"/>
                        <a:pt x="514230" y="64813"/>
                      </a:cubicBezTo>
                      <a:cubicBezTo>
                        <a:pt x="514230" y="66254"/>
                        <a:pt x="512790" y="67694"/>
                        <a:pt x="512790" y="70575"/>
                      </a:cubicBezTo>
                      <a:cubicBezTo>
                        <a:pt x="512790" y="73455"/>
                        <a:pt x="511350" y="74895"/>
                        <a:pt x="511350" y="77776"/>
                      </a:cubicBezTo>
                      <a:cubicBezTo>
                        <a:pt x="511350" y="79216"/>
                        <a:pt x="509909" y="80657"/>
                        <a:pt x="509909" y="83537"/>
                      </a:cubicBezTo>
                      <a:cubicBezTo>
                        <a:pt x="508469" y="86418"/>
                        <a:pt x="508469" y="87858"/>
                        <a:pt x="507029" y="90739"/>
                      </a:cubicBezTo>
                      <a:cubicBezTo>
                        <a:pt x="505588" y="92179"/>
                        <a:pt x="505588" y="93619"/>
                        <a:pt x="504148" y="96500"/>
                      </a:cubicBezTo>
                      <a:cubicBezTo>
                        <a:pt x="502708" y="99381"/>
                        <a:pt x="501268" y="100821"/>
                        <a:pt x="499827" y="103701"/>
                      </a:cubicBezTo>
                      <a:cubicBezTo>
                        <a:pt x="498387" y="105142"/>
                        <a:pt x="496947" y="106582"/>
                        <a:pt x="496947" y="108022"/>
                      </a:cubicBezTo>
                      <a:cubicBezTo>
                        <a:pt x="494066" y="110903"/>
                        <a:pt x="491185" y="115224"/>
                        <a:pt x="488305" y="118104"/>
                      </a:cubicBezTo>
                      <a:cubicBezTo>
                        <a:pt x="486865" y="119545"/>
                        <a:pt x="486865" y="119545"/>
                        <a:pt x="485424" y="120985"/>
                      </a:cubicBezTo>
                      <a:cubicBezTo>
                        <a:pt x="483984" y="122425"/>
                        <a:pt x="482544" y="123865"/>
                        <a:pt x="479663" y="125306"/>
                      </a:cubicBezTo>
                      <a:cubicBezTo>
                        <a:pt x="476783" y="126746"/>
                        <a:pt x="475342" y="129627"/>
                        <a:pt x="472462" y="131067"/>
                      </a:cubicBezTo>
                      <a:cubicBezTo>
                        <a:pt x="471021" y="132507"/>
                        <a:pt x="468141" y="133948"/>
                        <a:pt x="466701" y="135388"/>
                      </a:cubicBezTo>
                      <a:cubicBezTo>
                        <a:pt x="463820" y="136828"/>
                        <a:pt x="460939" y="139709"/>
                        <a:pt x="458059" y="141149"/>
                      </a:cubicBezTo>
                      <a:cubicBezTo>
                        <a:pt x="452298" y="144029"/>
                        <a:pt x="445096" y="148351"/>
                        <a:pt x="437895" y="151231"/>
                      </a:cubicBezTo>
                      <a:cubicBezTo>
                        <a:pt x="435014" y="152671"/>
                        <a:pt x="433574" y="152671"/>
                        <a:pt x="430693" y="154112"/>
                      </a:cubicBezTo>
                      <a:cubicBezTo>
                        <a:pt x="426372" y="155552"/>
                        <a:pt x="420611" y="158432"/>
                        <a:pt x="416290" y="159873"/>
                      </a:cubicBezTo>
                      <a:cubicBezTo>
                        <a:pt x="411969" y="161313"/>
                        <a:pt x="409089" y="162754"/>
                        <a:pt x="404768" y="162754"/>
                      </a:cubicBezTo>
                      <a:cubicBezTo>
                        <a:pt x="401887" y="164194"/>
                        <a:pt x="399007" y="164194"/>
                        <a:pt x="397566" y="165634"/>
                      </a:cubicBezTo>
                      <a:cubicBezTo>
                        <a:pt x="393245" y="167074"/>
                        <a:pt x="388924" y="167074"/>
                        <a:pt x="383163" y="168515"/>
                      </a:cubicBezTo>
                      <a:cubicBezTo>
                        <a:pt x="380283" y="168515"/>
                        <a:pt x="378842" y="169955"/>
                        <a:pt x="375962" y="169955"/>
                      </a:cubicBezTo>
                      <a:cubicBezTo>
                        <a:pt x="374522" y="169955"/>
                        <a:pt x="371641" y="169955"/>
                        <a:pt x="370201" y="171395"/>
                      </a:cubicBezTo>
                      <a:cubicBezTo>
                        <a:pt x="362999" y="172835"/>
                        <a:pt x="357238" y="172835"/>
                        <a:pt x="350037" y="174276"/>
                      </a:cubicBezTo>
                      <a:cubicBezTo>
                        <a:pt x="347156" y="174276"/>
                        <a:pt x="342835" y="174276"/>
                        <a:pt x="339955" y="175716"/>
                      </a:cubicBezTo>
                      <a:cubicBezTo>
                        <a:pt x="335634" y="175716"/>
                        <a:pt x="329873" y="177156"/>
                        <a:pt x="325552" y="177156"/>
                      </a:cubicBezTo>
                      <a:cubicBezTo>
                        <a:pt x="321231" y="177156"/>
                        <a:pt x="318350" y="177156"/>
                        <a:pt x="314029" y="177156"/>
                      </a:cubicBezTo>
                      <a:cubicBezTo>
                        <a:pt x="309708" y="177156"/>
                        <a:pt x="305388" y="177156"/>
                        <a:pt x="301067" y="177156"/>
                      </a:cubicBezTo>
                      <a:cubicBezTo>
                        <a:pt x="296746" y="177156"/>
                        <a:pt x="293865" y="177156"/>
                        <a:pt x="289544" y="177156"/>
                      </a:cubicBezTo>
                      <a:cubicBezTo>
                        <a:pt x="285223" y="177156"/>
                        <a:pt x="280902" y="177156"/>
                        <a:pt x="276582" y="175716"/>
                      </a:cubicBezTo>
                      <a:cubicBezTo>
                        <a:pt x="272261" y="175716"/>
                        <a:pt x="269380" y="175716"/>
                        <a:pt x="265059" y="174276"/>
                      </a:cubicBezTo>
                      <a:cubicBezTo>
                        <a:pt x="260738" y="174276"/>
                        <a:pt x="254977" y="172835"/>
                        <a:pt x="250656" y="172835"/>
                      </a:cubicBezTo>
                      <a:cubicBezTo>
                        <a:pt x="246335" y="172835"/>
                        <a:pt x="243455" y="171395"/>
                        <a:pt x="239134" y="171395"/>
                      </a:cubicBezTo>
                      <a:cubicBezTo>
                        <a:pt x="233373" y="169955"/>
                        <a:pt x="227612" y="169955"/>
                        <a:pt x="220410" y="168515"/>
                      </a:cubicBezTo>
                      <a:cubicBezTo>
                        <a:pt x="217530" y="168515"/>
                        <a:pt x="214649" y="167074"/>
                        <a:pt x="211768" y="167074"/>
                      </a:cubicBezTo>
                      <a:cubicBezTo>
                        <a:pt x="201686" y="165634"/>
                        <a:pt x="191604" y="162754"/>
                        <a:pt x="182963" y="159873"/>
                      </a:cubicBezTo>
                      <a:cubicBezTo>
                        <a:pt x="175761" y="158432"/>
                        <a:pt x="168560" y="155552"/>
                        <a:pt x="161358" y="152671"/>
                      </a:cubicBezTo>
                      <a:cubicBezTo>
                        <a:pt x="159918" y="152671"/>
                        <a:pt x="158477" y="151231"/>
                        <a:pt x="157037" y="151231"/>
                      </a:cubicBezTo>
                      <a:cubicBezTo>
                        <a:pt x="151276" y="149791"/>
                        <a:pt x="145515" y="146910"/>
                        <a:pt x="139754" y="145470"/>
                      </a:cubicBezTo>
                      <a:cubicBezTo>
                        <a:pt x="133992" y="142590"/>
                        <a:pt x="129672" y="141149"/>
                        <a:pt x="123910" y="138268"/>
                      </a:cubicBezTo>
                      <a:cubicBezTo>
                        <a:pt x="121030" y="136828"/>
                        <a:pt x="118149" y="135388"/>
                        <a:pt x="116709" y="135388"/>
                      </a:cubicBezTo>
                      <a:cubicBezTo>
                        <a:pt x="109507" y="131067"/>
                        <a:pt x="100866" y="128187"/>
                        <a:pt x="93664" y="123865"/>
                      </a:cubicBezTo>
                      <a:cubicBezTo>
                        <a:pt x="31731" y="87858"/>
                        <a:pt x="-1395" y="41769"/>
                        <a:pt x="45" y="0"/>
                      </a:cubicBezTo>
                      <a:lnTo>
                        <a:pt x="45" y="57612"/>
                      </a:lnTo>
                      <a:cubicBezTo>
                        <a:pt x="45" y="100821"/>
                        <a:pt x="31731" y="145470"/>
                        <a:pt x="93664" y="181477"/>
                      </a:cubicBezTo>
                      <a:cubicBezTo>
                        <a:pt x="100866" y="185798"/>
                        <a:pt x="108067" y="190119"/>
                        <a:pt x="116709" y="193000"/>
                      </a:cubicBezTo>
                      <a:cubicBezTo>
                        <a:pt x="119589" y="194440"/>
                        <a:pt x="122470" y="195880"/>
                        <a:pt x="123910" y="195880"/>
                      </a:cubicBezTo>
                      <a:cubicBezTo>
                        <a:pt x="129672" y="198761"/>
                        <a:pt x="133992" y="200201"/>
                        <a:pt x="139754" y="203082"/>
                      </a:cubicBezTo>
                      <a:cubicBezTo>
                        <a:pt x="141194" y="203082"/>
                        <a:pt x="141194" y="203082"/>
                        <a:pt x="142634" y="204522"/>
                      </a:cubicBezTo>
                      <a:cubicBezTo>
                        <a:pt x="146955" y="205962"/>
                        <a:pt x="152716" y="208843"/>
                        <a:pt x="157037" y="210283"/>
                      </a:cubicBezTo>
                      <a:cubicBezTo>
                        <a:pt x="158477" y="210283"/>
                        <a:pt x="159918" y="211723"/>
                        <a:pt x="161358" y="211723"/>
                      </a:cubicBezTo>
                      <a:cubicBezTo>
                        <a:pt x="168560" y="214604"/>
                        <a:pt x="174321" y="216044"/>
                        <a:pt x="181522" y="217485"/>
                      </a:cubicBezTo>
                      <a:cubicBezTo>
                        <a:pt x="181522" y="217485"/>
                        <a:pt x="182963" y="217485"/>
                        <a:pt x="182963" y="217485"/>
                      </a:cubicBezTo>
                      <a:cubicBezTo>
                        <a:pt x="193045" y="220365"/>
                        <a:pt x="201686" y="223246"/>
                        <a:pt x="211768" y="224686"/>
                      </a:cubicBezTo>
                      <a:cubicBezTo>
                        <a:pt x="211768" y="224686"/>
                        <a:pt x="213209" y="224686"/>
                        <a:pt x="213209" y="224686"/>
                      </a:cubicBezTo>
                      <a:cubicBezTo>
                        <a:pt x="216089" y="224686"/>
                        <a:pt x="217530" y="226126"/>
                        <a:pt x="220410" y="226126"/>
                      </a:cubicBezTo>
                      <a:cubicBezTo>
                        <a:pt x="226171" y="227567"/>
                        <a:pt x="231932" y="229007"/>
                        <a:pt x="239134" y="229007"/>
                      </a:cubicBezTo>
                      <a:cubicBezTo>
                        <a:pt x="240574" y="229007"/>
                        <a:pt x="242014" y="229007"/>
                        <a:pt x="243455" y="230447"/>
                      </a:cubicBezTo>
                      <a:cubicBezTo>
                        <a:pt x="246335" y="230447"/>
                        <a:pt x="247776" y="230447"/>
                        <a:pt x="250656" y="231888"/>
                      </a:cubicBezTo>
                      <a:cubicBezTo>
                        <a:pt x="254977" y="231888"/>
                        <a:pt x="260738" y="233328"/>
                        <a:pt x="265059" y="233328"/>
                      </a:cubicBezTo>
                      <a:cubicBezTo>
                        <a:pt x="266499" y="233328"/>
                        <a:pt x="269380" y="233328"/>
                        <a:pt x="270820" y="233328"/>
                      </a:cubicBezTo>
                      <a:cubicBezTo>
                        <a:pt x="272261" y="233328"/>
                        <a:pt x="275141" y="233328"/>
                        <a:pt x="276582" y="233328"/>
                      </a:cubicBezTo>
                      <a:cubicBezTo>
                        <a:pt x="280902" y="233328"/>
                        <a:pt x="285223" y="233328"/>
                        <a:pt x="289544" y="234768"/>
                      </a:cubicBezTo>
                      <a:cubicBezTo>
                        <a:pt x="290985" y="234768"/>
                        <a:pt x="293865" y="234768"/>
                        <a:pt x="295305" y="234768"/>
                      </a:cubicBezTo>
                      <a:cubicBezTo>
                        <a:pt x="296746" y="234768"/>
                        <a:pt x="299626" y="234768"/>
                        <a:pt x="301067" y="234768"/>
                      </a:cubicBezTo>
                      <a:cubicBezTo>
                        <a:pt x="305388" y="234768"/>
                        <a:pt x="309708" y="234768"/>
                        <a:pt x="314029" y="234768"/>
                      </a:cubicBezTo>
                      <a:cubicBezTo>
                        <a:pt x="316910" y="234768"/>
                        <a:pt x="318350" y="234768"/>
                        <a:pt x="321231" y="234768"/>
                      </a:cubicBezTo>
                      <a:cubicBezTo>
                        <a:pt x="322671" y="234768"/>
                        <a:pt x="324111" y="234768"/>
                        <a:pt x="325552" y="234768"/>
                      </a:cubicBezTo>
                      <a:cubicBezTo>
                        <a:pt x="329873" y="234768"/>
                        <a:pt x="335634" y="234768"/>
                        <a:pt x="339955" y="233328"/>
                      </a:cubicBezTo>
                      <a:cubicBezTo>
                        <a:pt x="342835" y="233328"/>
                        <a:pt x="344275" y="233328"/>
                        <a:pt x="347156" y="233328"/>
                      </a:cubicBezTo>
                      <a:cubicBezTo>
                        <a:pt x="348596" y="233328"/>
                        <a:pt x="348596" y="233328"/>
                        <a:pt x="350037" y="233328"/>
                      </a:cubicBezTo>
                      <a:cubicBezTo>
                        <a:pt x="357238" y="231888"/>
                        <a:pt x="362999" y="231888"/>
                        <a:pt x="370201" y="230447"/>
                      </a:cubicBezTo>
                      <a:cubicBezTo>
                        <a:pt x="371641" y="230447"/>
                        <a:pt x="373081" y="230447"/>
                        <a:pt x="374522" y="230447"/>
                      </a:cubicBezTo>
                      <a:cubicBezTo>
                        <a:pt x="374522" y="230447"/>
                        <a:pt x="375962" y="230447"/>
                        <a:pt x="375962" y="230447"/>
                      </a:cubicBezTo>
                      <a:cubicBezTo>
                        <a:pt x="378842" y="230447"/>
                        <a:pt x="380283" y="229007"/>
                        <a:pt x="383163" y="229007"/>
                      </a:cubicBezTo>
                      <a:cubicBezTo>
                        <a:pt x="387484" y="227567"/>
                        <a:pt x="391805" y="227567"/>
                        <a:pt x="397566" y="226126"/>
                      </a:cubicBezTo>
                      <a:cubicBezTo>
                        <a:pt x="400447" y="226126"/>
                        <a:pt x="403327" y="224686"/>
                        <a:pt x="404768" y="223246"/>
                      </a:cubicBezTo>
                      <a:cubicBezTo>
                        <a:pt x="407648" y="221806"/>
                        <a:pt x="410529" y="221806"/>
                        <a:pt x="413410" y="220365"/>
                      </a:cubicBezTo>
                      <a:cubicBezTo>
                        <a:pt x="414850" y="220365"/>
                        <a:pt x="414850" y="220365"/>
                        <a:pt x="416290" y="218925"/>
                      </a:cubicBezTo>
                      <a:cubicBezTo>
                        <a:pt x="420611" y="217485"/>
                        <a:pt x="426372" y="216044"/>
                        <a:pt x="430693" y="213164"/>
                      </a:cubicBezTo>
                      <a:cubicBezTo>
                        <a:pt x="433574" y="211723"/>
                        <a:pt x="435014" y="211723"/>
                        <a:pt x="437895" y="210283"/>
                      </a:cubicBezTo>
                      <a:cubicBezTo>
                        <a:pt x="445096" y="207403"/>
                        <a:pt x="450857" y="204522"/>
                        <a:pt x="458059" y="200201"/>
                      </a:cubicBezTo>
                      <a:cubicBezTo>
                        <a:pt x="459499" y="200201"/>
                        <a:pt x="459499" y="198761"/>
                        <a:pt x="460939" y="198761"/>
                      </a:cubicBezTo>
                      <a:cubicBezTo>
                        <a:pt x="463820" y="197321"/>
                        <a:pt x="465260" y="195880"/>
                        <a:pt x="466701" y="194440"/>
                      </a:cubicBezTo>
                      <a:cubicBezTo>
                        <a:pt x="468141" y="193000"/>
                        <a:pt x="471021" y="191559"/>
                        <a:pt x="472462" y="190119"/>
                      </a:cubicBezTo>
                      <a:cubicBezTo>
                        <a:pt x="475342" y="188679"/>
                        <a:pt x="476783" y="187238"/>
                        <a:pt x="479663" y="184358"/>
                      </a:cubicBezTo>
                      <a:cubicBezTo>
                        <a:pt x="481103" y="182918"/>
                        <a:pt x="482544" y="181477"/>
                        <a:pt x="485424" y="180037"/>
                      </a:cubicBezTo>
                      <a:cubicBezTo>
                        <a:pt x="485424" y="180037"/>
                        <a:pt x="485424" y="180037"/>
                        <a:pt x="485424" y="180037"/>
                      </a:cubicBezTo>
                      <a:cubicBezTo>
                        <a:pt x="485424" y="180037"/>
                        <a:pt x="486865" y="178597"/>
                        <a:pt x="486865" y="178597"/>
                      </a:cubicBezTo>
                      <a:cubicBezTo>
                        <a:pt x="489745" y="175716"/>
                        <a:pt x="492626" y="172835"/>
                        <a:pt x="495506" y="168515"/>
                      </a:cubicBezTo>
                      <a:cubicBezTo>
                        <a:pt x="495506" y="168515"/>
                        <a:pt x="496947" y="167074"/>
                        <a:pt x="496947" y="167074"/>
                      </a:cubicBezTo>
                      <a:cubicBezTo>
                        <a:pt x="498387" y="165634"/>
                        <a:pt x="498387" y="165634"/>
                        <a:pt x="498387" y="164194"/>
                      </a:cubicBezTo>
                      <a:cubicBezTo>
                        <a:pt x="499827" y="161313"/>
                        <a:pt x="501268" y="159873"/>
                        <a:pt x="502708" y="156992"/>
                      </a:cubicBezTo>
                      <a:cubicBezTo>
                        <a:pt x="502708" y="155552"/>
                        <a:pt x="504148" y="155552"/>
                        <a:pt x="504148" y="154112"/>
                      </a:cubicBezTo>
                      <a:cubicBezTo>
                        <a:pt x="504148" y="152671"/>
                        <a:pt x="505588" y="152671"/>
                        <a:pt x="505588" y="151231"/>
                      </a:cubicBezTo>
                      <a:cubicBezTo>
                        <a:pt x="507029" y="148351"/>
                        <a:pt x="508469" y="146910"/>
                        <a:pt x="508469" y="144029"/>
                      </a:cubicBezTo>
                      <a:cubicBezTo>
                        <a:pt x="508469" y="142590"/>
                        <a:pt x="509909" y="142590"/>
                        <a:pt x="509909" y="141149"/>
                      </a:cubicBezTo>
                      <a:cubicBezTo>
                        <a:pt x="509909" y="139709"/>
                        <a:pt x="509909" y="139709"/>
                        <a:pt x="509909" y="138268"/>
                      </a:cubicBezTo>
                      <a:cubicBezTo>
                        <a:pt x="511350" y="135388"/>
                        <a:pt x="511350" y="133948"/>
                        <a:pt x="511350" y="131067"/>
                      </a:cubicBezTo>
                      <a:cubicBezTo>
                        <a:pt x="511350" y="129627"/>
                        <a:pt x="512790" y="128187"/>
                        <a:pt x="512790" y="128187"/>
                      </a:cubicBezTo>
                      <a:cubicBezTo>
                        <a:pt x="512790" y="128187"/>
                        <a:pt x="512790" y="126746"/>
                        <a:pt x="512790" y="126746"/>
                      </a:cubicBezTo>
                      <a:cubicBezTo>
                        <a:pt x="512790" y="123865"/>
                        <a:pt x="514230" y="120985"/>
                        <a:pt x="514230" y="118104"/>
                      </a:cubicBezTo>
                      <a:cubicBezTo>
                        <a:pt x="514230" y="116664"/>
                        <a:pt x="514230" y="115224"/>
                        <a:pt x="514230" y="113784"/>
                      </a:cubicBezTo>
                      <a:cubicBezTo>
                        <a:pt x="514230" y="112343"/>
                        <a:pt x="514230" y="112343"/>
                        <a:pt x="514230" y="110903"/>
                      </a:cubicBezTo>
                      <a:lnTo>
                        <a:pt x="514230" y="53291"/>
                      </a:lnTo>
                      <a:cubicBezTo>
                        <a:pt x="515670" y="51851"/>
                        <a:pt x="515670" y="54731"/>
                        <a:pt x="515670" y="5617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7" name="Forma livre: Forma 73">
                  <a:extLst>
                    <a:ext uri="{FF2B5EF4-FFF2-40B4-BE49-F238E27FC236}">
                      <a16:creationId xmlns:a16="http://schemas.microsoft.com/office/drawing/2014/main" id="{F0872225-7CD7-40E0-9CCA-D82D4CB72638}"/>
                    </a:ext>
                  </a:extLst>
                </p:cNvPr>
                <p:cNvSpPr/>
                <p:nvPr/>
              </p:nvSpPr>
              <p:spPr>
                <a:xfrm>
                  <a:off x="8515424" y="4623004"/>
                  <a:ext cx="452252" cy="321185"/>
                </a:xfrm>
                <a:custGeom>
                  <a:avLst/>
                  <a:gdLst>
                    <a:gd name="connsiteX0" fmla="*/ 452253 w 452252"/>
                    <a:gd name="connsiteY0" fmla="*/ 0 h 321185"/>
                    <a:gd name="connsiteX1" fmla="*/ 452253 w 452252"/>
                    <a:gd name="connsiteY1" fmla="*/ 59052 h 321185"/>
                    <a:gd name="connsiteX2" fmla="*/ 0 w 452252"/>
                    <a:gd name="connsiteY2" fmla="*/ 321186 h 321185"/>
                    <a:gd name="connsiteX3" fmla="*/ 0 w 452252"/>
                    <a:gd name="connsiteY3" fmla="*/ 263574 h 32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2252" h="321185">
                      <a:moveTo>
                        <a:pt x="452253" y="0"/>
                      </a:moveTo>
                      <a:lnTo>
                        <a:pt x="452253" y="59052"/>
                      </a:lnTo>
                      <a:lnTo>
                        <a:pt x="0" y="321186"/>
                      </a:lnTo>
                      <a:lnTo>
                        <a:pt x="0" y="2635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8" name="Forma livre: Forma 74">
                  <a:extLst>
                    <a:ext uri="{FF2B5EF4-FFF2-40B4-BE49-F238E27FC236}">
                      <a16:creationId xmlns:a16="http://schemas.microsoft.com/office/drawing/2014/main" id="{2589E86D-6E81-41B1-B401-55ACC1457BE1}"/>
                    </a:ext>
                  </a:extLst>
                </p:cNvPr>
                <p:cNvSpPr/>
                <p:nvPr/>
              </p:nvSpPr>
              <p:spPr>
                <a:xfrm>
                  <a:off x="7399196" y="3598954"/>
                  <a:ext cx="2223814" cy="1287623"/>
                </a:xfrm>
                <a:custGeom>
                  <a:avLst/>
                  <a:gdLst>
                    <a:gd name="connsiteX0" fmla="*/ 2223815 w 2223814"/>
                    <a:gd name="connsiteY0" fmla="*/ 643812 h 1287623"/>
                    <a:gd name="connsiteX1" fmla="*/ 1770122 w 2223814"/>
                    <a:gd name="connsiteY1" fmla="*/ 907385 h 1287623"/>
                    <a:gd name="connsiteX2" fmla="*/ 1725473 w 2223814"/>
                    <a:gd name="connsiteY2" fmla="*/ 767677 h 1287623"/>
                    <a:gd name="connsiteX3" fmla="*/ 1361078 w 2223814"/>
                    <a:gd name="connsiteY3" fmla="*/ 787841 h 1287623"/>
                    <a:gd name="connsiteX4" fmla="*/ 1327952 w 2223814"/>
                    <a:gd name="connsiteY4" fmla="*/ 998124 h 1287623"/>
                    <a:gd name="connsiteX5" fmla="*/ 1568481 w 2223814"/>
                    <a:gd name="connsiteY5" fmla="*/ 1024049 h 1287623"/>
                    <a:gd name="connsiteX6" fmla="*/ 1114788 w 2223814"/>
                    <a:gd name="connsiteY6" fmla="*/ 1287623 h 1287623"/>
                    <a:gd name="connsiteX7" fmla="*/ 671177 w 2223814"/>
                    <a:gd name="connsiteY7" fmla="*/ 1031251 h 1287623"/>
                    <a:gd name="connsiteX8" fmla="*/ 622207 w 2223814"/>
                    <a:gd name="connsiteY8" fmla="*/ 1159437 h 1287623"/>
                    <a:gd name="connsiteX9" fmla="*/ 257813 w 2223814"/>
                    <a:gd name="connsiteY9" fmla="*/ 1139273 h 1287623"/>
                    <a:gd name="connsiteX10" fmla="*/ 223246 w 2223814"/>
                    <a:gd name="connsiteY10" fmla="*/ 928990 h 1287623"/>
                    <a:gd name="connsiteX11" fmla="*/ 445051 w 2223814"/>
                    <a:gd name="connsiteY11" fmla="*/ 900184 h 1287623"/>
                    <a:gd name="connsiteX12" fmla="*/ 0 w 2223814"/>
                    <a:gd name="connsiteY12" fmla="*/ 643812 h 1287623"/>
                    <a:gd name="connsiteX13" fmla="*/ 442171 w 2223814"/>
                    <a:gd name="connsiteY13" fmla="*/ 387439 h 1287623"/>
                    <a:gd name="connsiteX14" fmla="*/ 492581 w 2223814"/>
                    <a:gd name="connsiteY14" fmla="*/ 515625 h 1287623"/>
                    <a:gd name="connsiteX15" fmla="*/ 856975 w 2223814"/>
                    <a:gd name="connsiteY15" fmla="*/ 495461 h 1287623"/>
                    <a:gd name="connsiteX16" fmla="*/ 890102 w 2223814"/>
                    <a:gd name="connsiteY16" fmla="*/ 285178 h 1287623"/>
                    <a:gd name="connsiteX17" fmla="*/ 668297 w 2223814"/>
                    <a:gd name="connsiteY17" fmla="*/ 256372 h 1287623"/>
                    <a:gd name="connsiteX18" fmla="*/ 1110467 w 2223814"/>
                    <a:gd name="connsiteY18" fmla="*/ 0 h 1287623"/>
                    <a:gd name="connsiteX19" fmla="*/ 1555518 w 2223814"/>
                    <a:gd name="connsiteY19" fmla="*/ 256372 h 1287623"/>
                    <a:gd name="connsiteX20" fmla="*/ 1333713 w 2223814"/>
                    <a:gd name="connsiteY20" fmla="*/ 285178 h 1287623"/>
                    <a:gd name="connsiteX21" fmla="*/ 1368280 w 2223814"/>
                    <a:gd name="connsiteY21" fmla="*/ 495461 h 1287623"/>
                    <a:gd name="connsiteX22" fmla="*/ 1732674 w 2223814"/>
                    <a:gd name="connsiteY22" fmla="*/ 515625 h 1287623"/>
                    <a:gd name="connsiteX23" fmla="*/ 1781644 w 2223814"/>
                    <a:gd name="connsiteY23" fmla="*/ 385999 h 1287623"/>
                    <a:gd name="connsiteX24" fmla="*/ 2223815 w 2223814"/>
                    <a:gd name="connsiteY24" fmla="*/ 643812 h 128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23814" h="1287623">
                      <a:moveTo>
                        <a:pt x="2223815" y="643812"/>
                      </a:moveTo>
                      <a:lnTo>
                        <a:pt x="1770122" y="907385"/>
                      </a:lnTo>
                      <a:cubicBezTo>
                        <a:pt x="1800368" y="856975"/>
                        <a:pt x="1785965" y="803684"/>
                        <a:pt x="1725473" y="767677"/>
                      </a:cubicBezTo>
                      <a:cubicBezTo>
                        <a:pt x="1634734" y="714386"/>
                        <a:pt x="1470541" y="724468"/>
                        <a:pt x="1361078" y="787841"/>
                      </a:cubicBezTo>
                      <a:cubicBezTo>
                        <a:pt x="1251616" y="851214"/>
                        <a:pt x="1237213" y="946273"/>
                        <a:pt x="1327952" y="998124"/>
                      </a:cubicBezTo>
                      <a:cubicBezTo>
                        <a:pt x="1388444" y="1032691"/>
                        <a:pt x="1480623" y="1041333"/>
                        <a:pt x="1568481" y="1024049"/>
                      </a:cubicBezTo>
                      <a:lnTo>
                        <a:pt x="1114788" y="1287623"/>
                      </a:lnTo>
                      <a:lnTo>
                        <a:pt x="671177" y="1031251"/>
                      </a:lnTo>
                      <a:cubicBezTo>
                        <a:pt x="694222" y="1078781"/>
                        <a:pt x="678379" y="1127751"/>
                        <a:pt x="622207" y="1159437"/>
                      </a:cubicBezTo>
                      <a:cubicBezTo>
                        <a:pt x="531469" y="1212728"/>
                        <a:pt x="368715" y="1204086"/>
                        <a:pt x="257813" y="1139273"/>
                      </a:cubicBezTo>
                      <a:cubicBezTo>
                        <a:pt x="146910" y="1075900"/>
                        <a:pt x="131067" y="980840"/>
                        <a:pt x="223246" y="928990"/>
                      </a:cubicBezTo>
                      <a:cubicBezTo>
                        <a:pt x="279417" y="895863"/>
                        <a:pt x="362954" y="887221"/>
                        <a:pt x="445051" y="900184"/>
                      </a:cubicBezTo>
                      <a:lnTo>
                        <a:pt x="0" y="643812"/>
                      </a:lnTo>
                      <a:lnTo>
                        <a:pt x="442171" y="387439"/>
                      </a:lnTo>
                      <a:cubicBezTo>
                        <a:pt x="420566" y="434969"/>
                        <a:pt x="436409" y="483939"/>
                        <a:pt x="492581" y="515625"/>
                      </a:cubicBezTo>
                      <a:cubicBezTo>
                        <a:pt x="583319" y="568916"/>
                        <a:pt x="747513" y="560274"/>
                        <a:pt x="856975" y="495461"/>
                      </a:cubicBezTo>
                      <a:cubicBezTo>
                        <a:pt x="966438" y="432088"/>
                        <a:pt x="980841" y="337029"/>
                        <a:pt x="890102" y="285178"/>
                      </a:cubicBezTo>
                      <a:cubicBezTo>
                        <a:pt x="833931" y="252052"/>
                        <a:pt x="750393" y="243410"/>
                        <a:pt x="668297" y="256372"/>
                      </a:cubicBezTo>
                      <a:lnTo>
                        <a:pt x="1110467" y="0"/>
                      </a:lnTo>
                      <a:lnTo>
                        <a:pt x="1555518" y="256372"/>
                      </a:lnTo>
                      <a:cubicBezTo>
                        <a:pt x="1473421" y="243410"/>
                        <a:pt x="1389884" y="252052"/>
                        <a:pt x="1333713" y="285178"/>
                      </a:cubicBezTo>
                      <a:cubicBezTo>
                        <a:pt x="1242974" y="338469"/>
                        <a:pt x="1258818" y="432088"/>
                        <a:pt x="1368280" y="495461"/>
                      </a:cubicBezTo>
                      <a:cubicBezTo>
                        <a:pt x="1479183" y="558834"/>
                        <a:pt x="1641936" y="567476"/>
                        <a:pt x="1732674" y="515625"/>
                      </a:cubicBezTo>
                      <a:cubicBezTo>
                        <a:pt x="1788846" y="482499"/>
                        <a:pt x="1804689" y="433529"/>
                        <a:pt x="1781644" y="385999"/>
                      </a:cubicBezTo>
                      <a:lnTo>
                        <a:pt x="2223815" y="64381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8" name="Graphic 6">
                <a:extLst>
                  <a:ext uri="{FF2B5EF4-FFF2-40B4-BE49-F238E27FC236}">
                    <a16:creationId xmlns:a16="http://schemas.microsoft.com/office/drawing/2014/main" id="{9B0E4F3D-9835-49BD-BFF4-F40E83FF1B2A}"/>
                  </a:ext>
                </a:extLst>
              </p:cNvPr>
              <p:cNvGrpSpPr/>
              <p:nvPr/>
            </p:nvGrpSpPr>
            <p:grpSpPr>
              <a:xfrm>
                <a:off x="8761531" y="4154386"/>
                <a:ext cx="921971" cy="2021255"/>
                <a:chOff x="8761531" y="4154386"/>
                <a:chExt cx="921971" cy="2021255"/>
              </a:xfrm>
              <a:solidFill>
                <a:schemeClr val="accent1"/>
              </a:solidFill>
            </p:grpSpPr>
            <p:sp>
              <p:nvSpPr>
                <p:cNvPr id="269" name="Forma livre: Forma 40">
                  <a:extLst>
                    <a:ext uri="{FF2B5EF4-FFF2-40B4-BE49-F238E27FC236}">
                      <a16:creationId xmlns:a16="http://schemas.microsoft.com/office/drawing/2014/main" id="{5168A845-6461-49A0-9876-12DB46E0607B}"/>
                    </a:ext>
                  </a:extLst>
                </p:cNvPr>
                <p:cNvSpPr/>
                <p:nvPr/>
              </p:nvSpPr>
              <p:spPr>
                <a:xfrm>
                  <a:off x="8761531" y="4673487"/>
                  <a:ext cx="108205" cy="132657"/>
                </a:xfrm>
                <a:custGeom>
                  <a:avLst/>
                  <a:gdLst>
                    <a:gd name="connsiteX0" fmla="*/ 108205 w 108205"/>
                    <a:gd name="connsiteY0" fmla="*/ 63299 h 132657"/>
                    <a:gd name="connsiteX1" fmla="*/ 66437 w 108205"/>
                    <a:gd name="connsiteY1" fmla="*/ 1367 h 132657"/>
                    <a:gd name="connsiteX2" fmla="*/ 50594 w 108205"/>
                    <a:gd name="connsiteY2" fmla="*/ 28732 h 132657"/>
                    <a:gd name="connsiteX3" fmla="*/ 1624 w 108205"/>
                    <a:gd name="connsiteY3" fmla="*/ 105068 h 132657"/>
                    <a:gd name="connsiteX4" fmla="*/ 69317 w 108205"/>
                    <a:gd name="connsiteY4" fmla="*/ 122352 h 132657"/>
                    <a:gd name="connsiteX5" fmla="*/ 108205 w 108205"/>
                    <a:gd name="connsiteY5" fmla="*/ 63299 h 13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205" h="132657">
                      <a:moveTo>
                        <a:pt x="108205" y="63299"/>
                      </a:moveTo>
                      <a:cubicBezTo>
                        <a:pt x="108205" y="63299"/>
                        <a:pt x="95243" y="8568"/>
                        <a:pt x="66437" y="1367"/>
                      </a:cubicBezTo>
                      <a:cubicBezTo>
                        <a:pt x="36191" y="-5835"/>
                        <a:pt x="43392" y="17210"/>
                        <a:pt x="50594" y="28732"/>
                      </a:cubicBezTo>
                      <a:cubicBezTo>
                        <a:pt x="57795" y="40255"/>
                        <a:pt x="-11339" y="71941"/>
                        <a:pt x="1624" y="105068"/>
                      </a:cubicBezTo>
                      <a:cubicBezTo>
                        <a:pt x="14586" y="138195"/>
                        <a:pt x="50594" y="138195"/>
                        <a:pt x="69317" y="122352"/>
                      </a:cubicBezTo>
                      <a:cubicBezTo>
                        <a:pt x="89481" y="107949"/>
                        <a:pt x="108205" y="63299"/>
                        <a:pt x="108205" y="63299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70" name="Graphic 6">
                  <a:extLst>
                    <a:ext uri="{FF2B5EF4-FFF2-40B4-BE49-F238E27FC236}">
                      <a16:creationId xmlns:a16="http://schemas.microsoft.com/office/drawing/2014/main" id="{D7E09C5B-3378-4F7E-9AB9-17197C4690B9}"/>
                    </a:ext>
                  </a:extLst>
                </p:cNvPr>
                <p:cNvGrpSpPr/>
                <p:nvPr/>
              </p:nvGrpSpPr>
              <p:grpSpPr>
                <a:xfrm>
                  <a:off x="8813138" y="4154386"/>
                  <a:ext cx="870365" cy="2021255"/>
                  <a:chOff x="8813138" y="4154386"/>
                  <a:chExt cx="870365" cy="2021255"/>
                </a:xfrm>
                <a:solidFill>
                  <a:schemeClr val="accent1"/>
                </a:solidFill>
              </p:grpSpPr>
              <p:sp>
                <p:nvSpPr>
                  <p:cNvPr id="271" name="Forma livre: Forma 42">
                    <a:extLst>
                      <a:ext uri="{FF2B5EF4-FFF2-40B4-BE49-F238E27FC236}">
                        <a16:creationId xmlns:a16="http://schemas.microsoft.com/office/drawing/2014/main" id="{272AD2DE-3551-4AB1-82AB-B795C49A33A3}"/>
                      </a:ext>
                    </a:extLst>
                  </p:cNvPr>
                  <p:cNvSpPr/>
                  <p:nvPr/>
                </p:nvSpPr>
                <p:spPr>
                  <a:xfrm>
                    <a:off x="9378853" y="4540159"/>
                    <a:ext cx="226181" cy="325561"/>
                  </a:xfrm>
                  <a:custGeom>
                    <a:avLst/>
                    <a:gdLst>
                      <a:gd name="connsiteX0" fmla="*/ 195187 w 226181"/>
                      <a:gd name="connsiteY0" fmla="*/ 319053 h 325561"/>
                      <a:gd name="connsiteX1" fmla="*/ 195187 w 226181"/>
                      <a:gd name="connsiteY1" fmla="*/ 319053 h 325561"/>
                      <a:gd name="connsiteX2" fmla="*/ 117412 w 226181"/>
                      <a:gd name="connsiteY2" fmla="*/ 294568 h 325561"/>
                      <a:gd name="connsiteX3" fmla="*/ 6509 w 226181"/>
                      <a:gd name="connsiteY3" fmla="*/ 84285 h 325561"/>
                      <a:gd name="connsiteX4" fmla="*/ 30994 w 226181"/>
                      <a:gd name="connsiteY4" fmla="*/ 6509 h 325561"/>
                      <a:gd name="connsiteX5" fmla="*/ 30994 w 226181"/>
                      <a:gd name="connsiteY5" fmla="*/ 6509 h 325561"/>
                      <a:gd name="connsiteX6" fmla="*/ 108770 w 226181"/>
                      <a:gd name="connsiteY6" fmla="*/ 30994 h 325561"/>
                      <a:gd name="connsiteX7" fmla="*/ 219673 w 226181"/>
                      <a:gd name="connsiteY7" fmla="*/ 241277 h 325561"/>
                      <a:gd name="connsiteX8" fmla="*/ 195187 w 226181"/>
                      <a:gd name="connsiteY8" fmla="*/ 319053 h 32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6181" h="325561">
                        <a:moveTo>
                          <a:pt x="195187" y="319053"/>
                        </a:moveTo>
                        <a:lnTo>
                          <a:pt x="195187" y="319053"/>
                        </a:lnTo>
                        <a:cubicBezTo>
                          <a:pt x="166382" y="333456"/>
                          <a:pt x="131815" y="323374"/>
                          <a:pt x="117412" y="294568"/>
                        </a:cubicBezTo>
                        <a:lnTo>
                          <a:pt x="6509" y="84285"/>
                        </a:lnTo>
                        <a:cubicBezTo>
                          <a:pt x="-7894" y="55479"/>
                          <a:pt x="2188" y="20912"/>
                          <a:pt x="30994" y="6509"/>
                        </a:cubicBezTo>
                        <a:lnTo>
                          <a:pt x="30994" y="6509"/>
                        </a:lnTo>
                        <a:cubicBezTo>
                          <a:pt x="59800" y="-7894"/>
                          <a:pt x="94367" y="2188"/>
                          <a:pt x="108770" y="30994"/>
                        </a:cubicBezTo>
                        <a:lnTo>
                          <a:pt x="219673" y="241277"/>
                        </a:lnTo>
                        <a:cubicBezTo>
                          <a:pt x="234076" y="270083"/>
                          <a:pt x="223993" y="304650"/>
                          <a:pt x="195187" y="31905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60000"/>
                      <a:lumOff val="4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2" name="Forma livre: Forma 43">
                    <a:extLst>
                      <a:ext uri="{FF2B5EF4-FFF2-40B4-BE49-F238E27FC236}">
                        <a16:creationId xmlns:a16="http://schemas.microsoft.com/office/drawing/2014/main" id="{6B60FADB-DC40-4C51-BE9D-80F0C7A2F46C}"/>
                      </a:ext>
                    </a:extLst>
                  </p:cNvPr>
                  <p:cNvSpPr/>
                  <p:nvPr/>
                </p:nvSpPr>
                <p:spPr>
                  <a:xfrm>
                    <a:off x="8851013" y="5645613"/>
                    <a:ext cx="832490" cy="530028"/>
                  </a:xfrm>
                  <a:custGeom>
                    <a:avLst/>
                    <a:gdLst>
                      <a:gd name="connsiteX0" fmla="*/ 832490 w 832490"/>
                      <a:gd name="connsiteY0" fmla="*/ 265014 h 530028"/>
                      <a:gd name="connsiteX1" fmla="*/ 416245 w 832490"/>
                      <a:gd name="connsiteY1" fmla="*/ 530028 h 530028"/>
                      <a:gd name="connsiteX2" fmla="*/ 0 w 832490"/>
                      <a:gd name="connsiteY2" fmla="*/ 265014 h 530028"/>
                      <a:gd name="connsiteX3" fmla="*/ 416245 w 832490"/>
                      <a:gd name="connsiteY3" fmla="*/ 0 h 530028"/>
                      <a:gd name="connsiteX4" fmla="*/ 832490 w 832490"/>
                      <a:gd name="connsiteY4" fmla="*/ 265014 h 53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2490" h="530028">
                        <a:moveTo>
                          <a:pt x="832490" y="265014"/>
                        </a:moveTo>
                        <a:cubicBezTo>
                          <a:pt x="832490" y="411377"/>
                          <a:pt x="646131" y="530028"/>
                          <a:pt x="416245" y="530028"/>
                        </a:cubicBezTo>
                        <a:cubicBezTo>
                          <a:pt x="186359" y="530028"/>
                          <a:pt x="0" y="411377"/>
                          <a:pt x="0" y="265014"/>
                        </a:cubicBezTo>
                        <a:cubicBezTo>
                          <a:pt x="0" y="118651"/>
                          <a:pt x="186359" y="0"/>
                          <a:pt x="416245" y="0"/>
                        </a:cubicBezTo>
                        <a:cubicBezTo>
                          <a:pt x="646131" y="0"/>
                          <a:pt x="832490" y="118651"/>
                          <a:pt x="832490" y="265014"/>
                        </a:cubicBezTo>
                        <a:close/>
                      </a:path>
                    </a:pathLst>
                  </a:custGeom>
                  <a:solidFill>
                    <a:srgbClr val="392836">
                      <a:alpha val="32000"/>
                    </a:srgb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3" name="Forma livre: Forma 45">
                    <a:extLst>
                      <a:ext uri="{FF2B5EF4-FFF2-40B4-BE49-F238E27FC236}">
                        <a16:creationId xmlns:a16="http://schemas.microsoft.com/office/drawing/2014/main" id="{16F4506D-C41C-4B8A-B147-412286FD7F0F}"/>
                      </a:ext>
                    </a:extLst>
                  </p:cNvPr>
                  <p:cNvSpPr/>
                  <p:nvPr/>
                </p:nvSpPr>
                <p:spPr>
                  <a:xfrm>
                    <a:off x="9340371" y="5768631"/>
                    <a:ext cx="144371" cy="143190"/>
                  </a:xfrm>
                  <a:custGeom>
                    <a:avLst/>
                    <a:gdLst>
                      <a:gd name="connsiteX0" fmla="*/ 144372 w 144371"/>
                      <a:gd name="connsiteY0" fmla="*/ 72862 h 143190"/>
                      <a:gd name="connsiteX1" fmla="*/ 137170 w 144371"/>
                      <a:gd name="connsiteY1" fmla="*/ 133355 h 143190"/>
                      <a:gd name="connsiteX2" fmla="*/ 82439 w 144371"/>
                      <a:gd name="connsiteY2" fmla="*/ 136235 h 143190"/>
                      <a:gd name="connsiteX3" fmla="*/ 33469 w 144371"/>
                      <a:gd name="connsiteY3" fmla="*/ 78623 h 143190"/>
                      <a:gd name="connsiteX4" fmla="*/ 342 w 144371"/>
                      <a:gd name="connsiteY4" fmla="*/ 22452 h 143190"/>
                      <a:gd name="connsiteX5" fmla="*/ 27708 w 144371"/>
                      <a:gd name="connsiteY5" fmla="*/ 847 h 143190"/>
                      <a:gd name="connsiteX6" fmla="*/ 109805 w 144371"/>
                      <a:gd name="connsiteY6" fmla="*/ 55579 h 143190"/>
                      <a:gd name="connsiteX7" fmla="*/ 144372 w 144371"/>
                      <a:gd name="connsiteY7" fmla="*/ 72862 h 143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371" h="143190">
                        <a:moveTo>
                          <a:pt x="144372" y="72862"/>
                        </a:moveTo>
                        <a:cubicBezTo>
                          <a:pt x="144372" y="72862"/>
                          <a:pt x="141491" y="126153"/>
                          <a:pt x="137170" y="133355"/>
                        </a:cubicBezTo>
                        <a:cubicBezTo>
                          <a:pt x="131409" y="139116"/>
                          <a:pt x="106924" y="150638"/>
                          <a:pt x="82439" y="136235"/>
                        </a:cubicBezTo>
                        <a:cubicBezTo>
                          <a:pt x="57954" y="121832"/>
                          <a:pt x="43551" y="97347"/>
                          <a:pt x="33469" y="78623"/>
                        </a:cubicBezTo>
                        <a:cubicBezTo>
                          <a:pt x="23387" y="59900"/>
                          <a:pt x="3223" y="36855"/>
                          <a:pt x="342" y="22452"/>
                        </a:cubicBezTo>
                        <a:cubicBezTo>
                          <a:pt x="-2538" y="9489"/>
                          <a:pt x="13305" y="-3473"/>
                          <a:pt x="27708" y="847"/>
                        </a:cubicBezTo>
                        <a:cubicBezTo>
                          <a:pt x="42111" y="3728"/>
                          <a:pt x="109805" y="55579"/>
                          <a:pt x="109805" y="55579"/>
                        </a:cubicBezTo>
                        <a:lnTo>
                          <a:pt x="144372" y="72862"/>
                        </a:lnTo>
                        <a:close/>
                      </a:path>
                    </a:pathLst>
                  </a:custGeom>
                  <a:solidFill>
                    <a:srgbClr val="E1E8F2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4" name="Forma livre: Forma 46">
                    <a:extLst>
                      <a:ext uri="{FF2B5EF4-FFF2-40B4-BE49-F238E27FC236}">
                        <a16:creationId xmlns:a16="http://schemas.microsoft.com/office/drawing/2014/main" id="{97E56CF7-4534-4E75-BB73-DF2FCFBF73B3}"/>
                      </a:ext>
                    </a:extLst>
                  </p:cNvPr>
                  <p:cNvSpPr/>
                  <p:nvPr/>
                </p:nvSpPr>
                <p:spPr>
                  <a:xfrm>
                    <a:off x="9317456" y="5091099"/>
                    <a:ext cx="174487" cy="777992"/>
                  </a:xfrm>
                  <a:custGeom>
                    <a:avLst/>
                    <a:gdLst>
                      <a:gd name="connsiteX0" fmla="*/ 171607 w 174487"/>
                      <a:gd name="connsiteY0" fmla="*/ 0 h 777992"/>
                      <a:gd name="connsiteX1" fmla="*/ 160085 w 174487"/>
                      <a:gd name="connsiteY1" fmla="*/ 306783 h 777992"/>
                      <a:gd name="connsiteX2" fmla="*/ 174488 w 174487"/>
                      <a:gd name="connsiteY2" fmla="*/ 746073 h 777992"/>
                      <a:gd name="connsiteX3" fmla="*/ 86630 w 174487"/>
                      <a:gd name="connsiteY3" fmla="*/ 757595 h 777992"/>
                      <a:gd name="connsiteX4" fmla="*/ 43421 w 174487"/>
                      <a:gd name="connsiteY4" fmla="*/ 377357 h 777992"/>
                      <a:gd name="connsiteX5" fmla="*/ 212 w 174487"/>
                      <a:gd name="connsiteY5" fmla="*/ 70574 h 777992"/>
                      <a:gd name="connsiteX6" fmla="*/ 171607 w 174487"/>
                      <a:gd name="connsiteY6" fmla="*/ 0 h 777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487" h="777992">
                        <a:moveTo>
                          <a:pt x="171607" y="0"/>
                        </a:moveTo>
                        <a:cubicBezTo>
                          <a:pt x="171607" y="0"/>
                          <a:pt x="167286" y="190119"/>
                          <a:pt x="160085" y="306783"/>
                        </a:cubicBezTo>
                        <a:cubicBezTo>
                          <a:pt x="152883" y="423447"/>
                          <a:pt x="174488" y="723028"/>
                          <a:pt x="174488" y="746073"/>
                        </a:cubicBezTo>
                        <a:cubicBezTo>
                          <a:pt x="170167" y="764796"/>
                          <a:pt x="134159" y="800804"/>
                          <a:pt x="86630" y="757595"/>
                        </a:cubicBezTo>
                        <a:cubicBezTo>
                          <a:pt x="86630" y="757595"/>
                          <a:pt x="50622" y="505543"/>
                          <a:pt x="43421" y="377357"/>
                        </a:cubicBezTo>
                        <a:cubicBezTo>
                          <a:pt x="36219" y="249171"/>
                          <a:pt x="7414" y="120985"/>
                          <a:pt x="212" y="70574"/>
                        </a:cubicBezTo>
                        <a:cubicBezTo>
                          <a:pt x="-6989" y="17284"/>
                          <a:pt x="171607" y="0"/>
                          <a:pt x="171607" y="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5" name="Forma livre: Forma 47">
                    <a:extLst>
                      <a:ext uri="{FF2B5EF4-FFF2-40B4-BE49-F238E27FC236}">
                        <a16:creationId xmlns:a16="http://schemas.microsoft.com/office/drawing/2014/main" id="{AE68055E-B6FC-4E1D-B32E-5320AA81E883}"/>
                      </a:ext>
                    </a:extLst>
                  </p:cNvPr>
                  <p:cNvSpPr/>
                  <p:nvPr/>
                </p:nvSpPr>
                <p:spPr>
                  <a:xfrm>
                    <a:off x="9097343" y="5861657"/>
                    <a:ext cx="158980" cy="123497"/>
                  </a:xfrm>
                  <a:custGeom>
                    <a:avLst/>
                    <a:gdLst>
                      <a:gd name="connsiteX0" fmla="*/ 152631 w 158980"/>
                      <a:gd name="connsiteY0" fmla="*/ 46090 h 123497"/>
                      <a:gd name="connsiteX1" fmla="*/ 158393 w 158980"/>
                      <a:gd name="connsiteY1" fmla="*/ 106582 h 123497"/>
                      <a:gd name="connsiteX2" fmla="*/ 105102 w 158980"/>
                      <a:gd name="connsiteY2" fmla="*/ 120985 h 123497"/>
                      <a:gd name="connsiteX3" fmla="*/ 44609 w 158980"/>
                      <a:gd name="connsiteY3" fmla="*/ 74895 h 123497"/>
                      <a:gd name="connsiteX4" fmla="*/ 1400 w 158980"/>
                      <a:gd name="connsiteY4" fmla="*/ 27366 h 123497"/>
                      <a:gd name="connsiteX5" fmla="*/ 23005 w 158980"/>
                      <a:gd name="connsiteY5" fmla="*/ 0 h 123497"/>
                      <a:gd name="connsiteX6" fmla="*/ 113743 w 158980"/>
                      <a:gd name="connsiteY6" fmla="*/ 36007 h 123497"/>
                      <a:gd name="connsiteX7" fmla="*/ 152631 w 158980"/>
                      <a:gd name="connsiteY7" fmla="*/ 46090 h 12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8980" h="123497">
                        <a:moveTo>
                          <a:pt x="152631" y="46090"/>
                        </a:moveTo>
                        <a:cubicBezTo>
                          <a:pt x="152631" y="46090"/>
                          <a:pt x="161273" y="99380"/>
                          <a:pt x="158393" y="106582"/>
                        </a:cubicBezTo>
                        <a:cubicBezTo>
                          <a:pt x="154072" y="113783"/>
                          <a:pt x="132467" y="129627"/>
                          <a:pt x="105102" y="120985"/>
                        </a:cubicBezTo>
                        <a:cubicBezTo>
                          <a:pt x="77736" y="112343"/>
                          <a:pt x="59012" y="92179"/>
                          <a:pt x="44609" y="74895"/>
                        </a:cubicBezTo>
                        <a:cubicBezTo>
                          <a:pt x="30206" y="59052"/>
                          <a:pt x="5721" y="40329"/>
                          <a:pt x="1400" y="27366"/>
                        </a:cubicBezTo>
                        <a:cubicBezTo>
                          <a:pt x="-4361" y="14403"/>
                          <a:pt x="8602" y="0"/>
                          <a:pt x="23005" y="0"/>
                        </a:cubicBezTo>
                        <a:cubicBezTo>
                          <a:pt x="37408" y="0"/>
                          <a:pt x="113743" y="36007"/>
                          <a:pt x="113743" y="36007"/>
                        </a:cubicBezTo>
                        <a:lnTo>
                          <a:pt x="152631" y="46090"/>
                        </a:lnTo>
                        <a:close/>
                      </a:path>
                    </a:pathLst>
                  </a:custGeom>
                  <a:solidFill>
                    <a:srgbClr val="E1E8F2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6" name="Forma livre: Forma 49">
                    <a:extLst>
                      <a:ext uri="{FF2B5EF4-FFF2-40B4-BE49-F238E27FC236}">
                        <a16:creationId xmlns:a16="http://schemas.microsoft.com/office/drawing/2014/main" id="{C7A8D3D2-7DAB-40AB-94D0-C21580239CCB}"/>
                      </a:ext>
                    </a:extLst>
                  </p:cNvPr>
                  <p:cNvSpPr/>
                  <p:nvPr/>
                </p:nvSpPr>
                <p:spPr>
                  <a:xfrm>
                    <a:off x="9163557" y="5072001"/>
                    <a:ext cx="222067" cy="842226"/>
                  </a:xfrm>
                  <a:custGeom>
                    <a:avLst/>
                    <a:gdLst>
                      <a:gd name="connsiteX0" fmla="*/ 0 w 222067"/>
                      <a:gd name="connsiteY0" fmla="*/ 56546 h 842226"/>
                      <a:gd name="connsiteX1" fmla="*/ 24485 w 222067"/>
                      <a:gd name="connsiteY1" fmla="*/ 822782 h 842226"/>
                      <a:gd name="connsiteX2" fmla="*/ 92179 w 222067"/>
                      <a:gd name="connsiteY2" fmla="*/ 834305 h 842226"/>
                      <a:gd name="connsiteX3" fmla="*/ 158432 w 222067"/>
                      <a:gd name="connsiteY3" fmla="*/ 268269 h 842226"/>
                      <a:gd name="connsiteX4" fmla="*/ 221805 w 222067"/>
                      <a:gd name="connsiteY4" fmla="*/ 56546 h 842226"/>
                      <a:gd name="connsiteX5" fmla="*/ 0 w 222067"/>
                      <a:gd name="connsiteY5" fmla="*/ 56546 h 842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67" h="842226">
                        <a:moveTo>
                          <a:pt x="0" y="56546"/>
                        </a:moveTo>
                        <a:cubicBezTo>
                          <a:pt x="0" y="56546"/>
                          <a:pt x="0" y="628343"/>
                          <a:pt x="24485" y="822782"/>
                        </a:cubicBezTo>
                        <a:cubicBezTo>
                          <a:pt x="24485" y="822782"/>
                          <a:pt x="41769" y="857349"/>
                          <a:pt x="92179" y="834305"/>
                        </a:cubicBezTo>
                        <a:cubicBezTo>
                          <a:pt x="112343" y="827103"/>
                          <a:pt x="141149" y="333082"/>
                          <a:pt x="158432" y="268269"/>
                        </a:cubicBezTo>
                        <a:cubicBezTo>
                          <a:pt x="175716" y="202015"/>
                          <a:pt x="226126" y="153046"/>
                          <a:pt x="221805" y="56546"/>
                        </a:cubicBezTo>
                        <a:cubicBezTo>
                          <a:pt x="216044" y="-41394"/>
                          <a:pt x="70575" y="7576"/>
                          <a:pt x="0" y="56546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7" name="Forma livre: Forma 50">
                    <a:extLst>
                      <a:ext uri="{FF2B5EF4-FFF2-40B4-BE49-F238E27FC236}">
                        <a16:creationId xmlns:a16="http://schemas.microsoft.com/office/drawing/2014/main" id="{6A9295C5-42D4-4F2A-9C97-1C1A33F6E576}"/>
                      </a:ext>
                    </a:extLst>
                  </p:cNvPr>
                  <p:cNvSpPr/>
                  <p:nvPr/>
                </p:nvSpPr>
                <p:spPr>
                  <a:xfrm>
                    <a:off x="9115798" y="4527234"/>
                    <a:ext cx="390614" cy="671317"/>
                  </a:xfrm>
                  <a:custGeom>
                    <a:avLst/>
                    <a:gdLst>
                      <a:gd name="connsiteX0" fmla="*/ 20393 w 390614"/>
                      <a:gd name="connsiteY0" fmla="*/ 604194 h 671317"/>
                      <a:gd name="connsiteX1" fmla="*/ 229236 w 390614"/>
                      <a:gd name="connsiteY1" fmla="*/ 669007 h 671317"/>
                      <a:gd name="connsiteX2" fmla="*/ 390549 w 390614"/>
                      <a:gd name="connsiteY2" fmla="*/ 530739 h 671317"/>
                      <a:gd name="connsiteX3" fmla="*/ 386228 w 390614"/>
                      <a:gd name="connsiteY3" fmla="*/ 141859 h 671317"/>
                      <a:gd name="connsiteX4" fmla="*/ 345900 w 390614"/>
                      <a:gd name="connsiteY4" fmla="*/ 28076 h 671317"/>
                      <a:gd name="connsiteX5" fmla="*/ 180266 w 390614"/>
                      <a:gd name="connsiteY5" fmla="*/ 7912 h 671317"/>
                      <a:gd name="connsiteX6" fmla="*/ 30475 w 390614"/>
                      <a:gd name="connsiteY6" fmla="*/ 105852 h 671317"/>
                      <a:gd name="connsiteX7" fmla="*/ 1669 w 390614"/>
                      <a:gd name="connsiteY7" fmla="*/ 350702 h 671317"/>
                      <a:gd name="connsiteX8" fmla="*/ 20393 w 390614"/>
                      <a:gd name="connsiteY8" fmla="*/ 604194 h 671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0614" h="671317">
                        <a:moveTo>
                          <a:pt x="20393" y="604194"/>
                        </a:moveTo>
                        <a:cubicBezTo>
                          <a:pt x="29035" y="647403"/>
                          <a:pt x="158661" y="680529"/>
                          <a:pt x="229236" y="669007"/>
                        </a:cubicBezTo>
                        <a:cubicBezTo>
                          <a:pt x="301250" y="657485"/>
                          <a:pt x="393429" y="614276"/>
                          <a:pt x="390549" y="530739"/>
                        </a:cubicBezTo>
                        <a:cubicBezTo>
                          <a:pt x="390549" y="530739"/>
                          <a:pt x="386228" y="208113"/>
                          <a:pt x="386228" y="141859"/>
                        </a:cubicBezTo>
                        <a:cubicBezTo>
                          <a:pt x="386228" y="77046"/>
                          <a:pt x="345900" y="28076"/>
                          <a:pt x="345900" y="28076"/>
                        </a:cubicBezTo>
                        <a:cubicBezTo>
                          <a:pt x="345900" y="28076"/>
                          <a:pt x="305571" y="-18013"/>
                          <a:pt x="180266" y="7912"/>
                        </a:cubicBezTo>
                        <a:cubicBezTo>
                          <a:pt x="180266" y="7912"/>
                          <a:pt x="78005" y="30956"/>
                          <a:pt x="30475" y="105852"/>
                        </a:cubicBezTo>
                        <a:cubicBezTo>
                          <a:pt x="30475" y="105852"/>
                          <a:pt x="-8413" y="177867"/>
                          <a:pt x="1669" y="350702"/>
                        </a:cubicBezTo>
                        <a:cubicBezTo>
                          <a:pt x="11751" y="527858"/>
                          <a:pt x="20393" y="604194"/>
                          <a:pt x="20393" y="604194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60000"/>
                      <a:lumOff val="4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78" name="Forma livre: Forma 51">
                    <a:extLst>
                      <a:ext uri="{FF2B5EF4-FFF2-40B4-BE49-F238E27FC236}">
                        <a16:creationId xmlns:a16="http://schemas.microsoft.com/office/drawing/2014/main" id="{084F9D77-39A0-4D0F-8DC5-24A94AA5286D}"/>
                      </a:ext>
                    </a:extLst>
                  </p:cNvPr>
                  <p:cNvSpPr/>
                  <p:nvPr/>
                </p:nvSpPr>
                <p:spPr>
                  <a:xfrm>
                    <a:off x="9245590" y="4438770"/>
                    <a:ext cx="148437" cy="150388"/>
                  </a:xfrm>
                  <a:custGeom>
                    <a:avLst/>
                    <a:gdLst>
                      <a:gd name="connsiteX0" fmla="*/ 148413 w 148437"/>
                      <a:gd name="connsiteY0" fmla="*/ 5637 h 150388"/>
                      <a:gd name="connsiteX1" fmla="*/ 148413 w 148437"/>
                      <a:gd name="connsiteY1" fmla="*/ 97816 h 150388"/>
                      <a:gd name="connsiteX2" fmla="*/ 30309 w 148437"/>
                      <a:gd name="connsiteY2" fmla="*/ 148226 h 150388"/>
                      <a:gd name="connsiteX3" fmla="*/ 63 w 148437"/>
                      <a:gd name="connsiteY3" fmla="*/ 125182 h 150388"/>
                      <a:gd name="connsiteX4" fmla="*/ 23108 w 148437"/>
                      <a:gd name="connsiteY4" fmla="*/ 35884 h 150388"/>
                      <a:gd name="connsiteX5" fmla="*/ 148413 w 148437"/>
                      <a:gd name="connsiteY5" fmla="*/ 5637 h 15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8437" h="150388">
                        <a:moveTo>
                          <a:pt x="148413" y="5637"/>
                        </a:moveTo>
                        <a:cubicBezTo>
                          <a:pt x="148413" y="5637"/>
                          <a:pt x="136891" y="69010"/>
                          <a:pt x="148413" y="97816"/>
                        </a:cubicBezTo>
                        <a:cubicBezTo>
                          <a:pt x="149854" y="112219"/>
                          <a:pt x="86481" y="161189"/>
                          <a:pt x="30309" y="148226"/>
                        </a:cubicBezTo>
                        <a:cubicBezTo>
                          <a:pt x="-2818" y="141025"/>
                          <a:pt x="63" y="125182"/>
                          <a:pt x="63" y="125182"/>
                        </a:cubicBezTo>
                        <a:cubicBezTo>
                          <a:pt x="63" y="125182"/>
                          <a:pt x="27429" y="80533"/>
                          <a:pt x="23108" y="35884"/>
                        </a:cubicBezTo>
                        <a:cubicBezTo>
                          <a:pt x="20227" y="-7325"/>
                          <a:pt x="109525" y="-3004"/>
                          <a:pt x="148413" y="5637"/>
                        </a:cubicBez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79" name="Graphic 6">
                    <a:extLst>
                      <a:ext uri="{FF2B5EF4-FFF2-40B4-BE49-F238E27FC236}">
                        <a16:creationId xmlns:a16="http://schemas.microsoft.com/office/drawing/2014/main" id="{6706B65C-0672-4492-A7DE-E7834C72403B}"/>
                      </a:ext>
                    </a:extLst>
                  </p:cNvPr>
                  <p:cNvGrpSpPr/>
                  <p:nvPr/>
                </p:nvGrpSpPr>
                <p:grpSpPr>
                  <a:xfrm>
                    <a:off x="9182270" y="4166430"/>
                    <a:ext cx="299591" cy="348379"/>
                    <a:chOff x="9182270" y="4166430"/>
                    <a:chExt cx="299591" cy="348379"/>
                  </a:xfrm>
                  <a:solidFill>
                    <a:srgbClr val="FF8654"/>
                  </a:solidFill>
                </p:grpSpPr>
                <p:sp>
                  <p:nvSpPr>
                    <p:cNvPr id="286" name="Forma livre: Forma 59">
                      <a:extLst>
                        <a:ext uri="{FF2B5EF4-FFF2-40B4-BE49-F238E27FC236}">
                          <a16:creationId xmlns:a16="http://schemas.microsoft.com/office/drawing/2014/main" id="{E965C2D9-87A6-47E3-AD33-F5897CB671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2280" y="4166430"/>
                      <a:ext cx="299581" cy="299581"/>
                    </a:xfrm>
                    <a:custGeom>
                      <a:avLst/>
                      <a:gdLst>
                        <a:gd name="connsiteX0" fmla="*/ 0 w 299581"/>
                        <a:gd name="connsiteY0" fmla="*/ 149791 h 299581"/>
                        <a:gd name="connsiteX1" fmla="*/ 149791 w 299581"/>
                        <a:gd name="connsiteY1" fmla="*/ 299581 h 299581"/>
                        <a:gd name="connsiteX2" fmla="*/ 299581 w 299581"/>
                        <a:gd name="connsiteY2" fmla="*/ 149791 h 299581"/>
                        <a:gd name="connsiteX3" fmla="*/ 149791 w 299581"/>
                        <a:gd name="connsiteY3" fmla="*/ 0 h 299581"/>
                        <a:gd name="connsiteX4" fmla="*/ 0 w 299581"/>
                        <a:gd name="connsiteY4" fmla="*/ 149791 h 2995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9581" h="299581">
                          <a:moveTo>
                            <a:pt x="0" y="149791"/>
                          </a:moveTo>
                          <a:cubicBezTo>
                            <a:pt x="0" y="231887"/>
                            <a:pt x="66254" y="299581"/>
                            <a:pt x="149791" y="299581"/>
                          </a:cubicBezTo>
                          <a:cubicBezTo>
                            <a:pt x="231888" y="299581"/>
                            <a:pt x="299581" y="233328"/>
                            <a:pt x="299581" y="149791"/>
                          </a:cubicBezTo>
                          <a:cubicBezTo>
                            <a:pt x="299581" y="67694"/>
                            <a:pt x="233328" y="0"/>
                            <a:pt x="149791" y="0"/>
                          </a:cubicBezTo>
                          <a:cubicBezTo>
                            <a:pt x="66254" y="1440"/>
                            <a:pt x="0" y="67694"/>
                            <a:pt x="0" y="149791"/>
                          </a:cubicBezTo>
                          <a:close/>
                        </a:path>
                      </a:pathLst>
                    </a:custGeom>
                    <a:solidFill>
                      <a:srgbClr val="FF8654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7" name="Forma livre: Forma 60">
                      <a:extLst>
                        <a:ext uri="{FF2B5EF4-FFF2-40B4-BE49-F238E27FC236}">
                          <a16:creationId xmlns:a16="http://schemas.microsoft.com/office/drawing/2014/main" id="{DF16B044-4271-4122-99CD-4E0FF61DE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2270" y="4283094"/>
                      <a:ext cx="217369" cy="231715"/>
                    </a:xfrm>
                    <a:custGeom>
                      <a:avLst/>
                      <a:gdLst>
                        <a:gd name="connsiteX0" fmla="*/ 10 w 217369"/>
                        <a:gd name="connsiteY0" fmla="*/ 43209 h 231715"/>
                        <a:gd name="connsiteX1" fmla="*/ 30256 w 217369"/>
                        <a:gd name="connsiteY1" fmla="*/ 223245 h 231715"/>
                        <a:gd name="connsiteX2" fmla="*/ 193010 w 217369"/>
                        <a:gd name="connsiteY2" fmla="*/ 175716 h 231715"/>
                        <a:gd name="connsiteX3" fmla="*/ 128196 w 217369"/>
                        <a:gd name="connsiteY3" fmla="*/ 0 h 231715"/>
                        <a:gd name="connsiteX4" fmla="*/ 10 w 217369"/>
                        <a:gd name="connsiteY4" fmla="*/ 43209 h 2317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369" h="231715">
                          <a:moveTo>
                            <a:pt x="10" y="43209"/>
                          </a:moveTo>
                          <a:cubicBezTo>
                            <a:pt x="10" y="43209"/>
                            <a:pt x="-1430" y="193000"/>
                            <a:pt x="30256" y="223245"/>
                          </a:cubicBezTo>
                          <a:cubicBezTo>
                            <a:pt x="63383" y="253492"/>
                            <a:pt x="112353" y="194440"/>
                            <a:pt x="193010" y="175716"/>
                          </a:cubicBezTo>
                          <a:cubicBezTo>
                            <a:pt x="273666" y="155552"/>
                            <a:pt x="128196" y="0"/>
                            <a:pt x="128196" y="0"/>
                          </a:cubicBezTo>
                          <a:lnTo>
                            <a:pt x="10" y="43209"/>
                          </a:ln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80" name="Forma livre: Forma 53">
                    <a:extLst>
                      <a:ext uri="{FF2B5EF4-FFF2-40B4-BE49-F238E27FC236}">
                        <a16:creationId xmlns:a16="http://schemas.microsoft.com/office/drawing/2014/main" id="{9D8C37D7-448A-49EE-8356-59C3A1B0153F}"/>
                      </a:ext>
                    </a:extLst>
                  </p:cNvPr>
                  <p:cNvSpPr/>
                  <p:nvPr/>
                </p:nvSpPr>
                <p:spPr>
                  <a:xfrm>
                    <a:off x="9170758" y="4154386"/>
                    <a:ext cx="324392" cy="338709"/>
                  </a:xfrm>
                  <a:custGeom>
                    <a:avLst/>
                    <a:gdLst>
                      <a:gd name="connsiteX0" fmla="*/ 70575 w 324392"/>
                      <a:gd name="connsiteY0" fmla="*/ 36530 h 338709"/>
                      <a:gd name="connsiteX1" fmla="*/ 0 w 324392"/>
                      <a:gd name="connsiteY1" fmla="*/ 130149 h 338709"/>
                      <a:gd name="connsiteX2" fmla="*/ 74895 w 324392"/>
                      <a:gd name="connsiteY2" fmla="*/ 183440 h 338709"/>
                      <a:gd name="connsiteX3" fmla="*/ 105142 w 324392"/>
                      <a:gd name="connsiteY3" fmla="*/ 243932 h 338709"/>
                      <a:gd name="connsiteX4" fmla="*/ 116664 w 324392"/>
                      <a:gd name="connsiteY4" fmla="*/ 239611 h 338709"/>
                      <a:gd name="connsiteX5" fmla="*/ 132507 w 324392"/>
                      <a:gd name="connsiteY5" fmla="*/ 202164 h 338709"/>
                      <a:gd name="connsiteX6" fmla="*/ 144029 w 324392"/>
                      <a:gd name="connsiteY6" fmla="*/ 265536 h 338709"/>
                      <a:gd name="connsiteX7" fmla="*/ 113783 w 324392"/>
                      <a:gd name="connsiteY7" fmla="*/ 292902 h 338709"/>
                      <a:gd name="connsiteX8" fmla="*/ 148350 w 324392"/>
                      <a:gd name="connsiteY8" fmla="*/ 337551 h 338709"/>
                      <a:gd name="connsiteX9" fmla="*/ 218925 w 324392"/>
                      <a:gd name="connsiteY9" fmla="*/ 326029 h 338709"/>
                      <a:gd name="connsiteX10" fmla="*/ 289499 w 324392"/>
                      <a:gd name="connsiteY10" fmla="*/ 248253 h 338709"/>
                      <a:gd name="connsiteX11" fmla="*/ 319746 w 324392"/>
                      <a:gd name="connsiteY11" fmla="*/ 101343 h 338709"/>
                      <a:gd name="connsiteX12" fmla="*/ 273656 w 324392"/>
                      <a:gd name="connsiteY12" fmla="*/ 45172 h 338709"/>
                      <a:gd name="connsiteX13" fmla="*/ 221805 w 324392"/>
                      <a:gd name="connsiteY13" fmla="*/ 7724 h 338709"/>
                      <a:gd name="connsiteX14" fmla="*/ 70575 w 324392"/>
                      <a:gd name="connsiteY14" fmla="*/ 36530 h 338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4392" h="338709">
                        <a:moveTo>
                          <a:pt x="70575" y="36530"/>
                        </a:moveTo>
                        <a:cubicBezTo>
                          <a:pt x="70575" y="36530"/>
                          <a:pt x="17284" y="48052"/>
                          <a:pt x="0" y="130149"/>
                        </a:cubicBezTo>
                        <a:cubicBezTo>
                          <a:pt x="7201" y="164716"/>
                          <a:pt x="56172" y="137350"/>
                          <a:pt x="74895" y="183440"/>
                        </a:cubicBezTo>
                        <a:cubicBezTo>
                          <a:pt x="93619" y="229529"/>
                          <a:pt x="105142" y="243932"/>
                          <a:pt x="105142" y="243932"/>
                        </a:cubicBezTo>
                        <a:lnTo>
                          <a:pt x="116664" y="239611"/>
                        </a:lnTo>
                        <a:cubicBezTo>
                          <a:pt x="116664" y="239611"/>
                          <a:pt x="116664" y="202164"/>
                          <a:pt x="132507" y="202164"/>
                        </a:cubicBezTo>
                        <a:cubicBezTo>
                          <a:pt x="148350" y="202164"/>
                          <a:pt x="154112" y="246813"/>
                          <a:pt x="144029" y="265536"/>
                        </a:cubicBezTo>
                        <a:cubicBezTo>
                          <a:pt x="135388" y="284261"/>
                          <a:pt x="113783" y="292902"/>
                          <a:pt x="113783" y="292902"/>
                        </a:cubicBezTo>
                        <a:cubicBezTo>
                          <a:pt x="113783" y="292902"/>
                          <a:pt x="136828" y="333230"/>
                          <a:pt x="148350" y="337551"/>
                        </a:cubicBezTo>
                        <a:cubicBezTo>
                          <a:pt x="159873" y="341872"/>
                          <a:pt x="201641" y="333230"/>
                          <a:pt x="218925" y="326029"/>
                        </a:cubicBezTo>
                        <a:cubicBezTo>
                          <a:pt x="234768" y="318827"/>
                          <a:pt x="265014" y="285701"/>
                          <a:pt x="289499" y="248253"/>
                        </a:cubicBezTo>
                        <a:cubicBezTo>
                          <a:pt x="312544" y="210805"/>
                          <a:pt x="334149" y="145992"/>
                          <a:pt x="319746" y="101343"/>
                        </a:cubicBezTo>
                        <a:cubicBezTo>
                          <a:pt x="305343" y="56694"/>
                          <a:pt x="273656" y="45172"/>
                          <a:pt x="273656" y="45172"/>
                        </a:cubicBezTo>
                        <a:cubicBezTo>
                          <a:pt x="273656" y="45172"/>
                          <a:pt x="254932" y="19246"/>
                          <a:pt x="221805" y="7724"/>
                        </a:cubicBezTo>
                        <a:cubicBezTo>
                          <a:pt x="190119" y="-3798"/>
                          <a:pt x="129627" y="-8119"/>
                          <a:pt x="70575" y="36530"/>
                        </a:cubicBezTo>
                        <a:close/>
                      </a:path>
                    </a:pathLst>
                  </a:custGeom>
                  <a:solidFill>
                    <a:srgbClr val="993300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81" name="Forma livre: Forma 54">
                    <a:extLst>
                      <a:ext uri="{FF2B5EF4-FFF2-40B4-BE49-F238E27FC236}">
                        <a16:creationId xmlns:a16="http://schemas.microsoft.com/office/drawing/2014/main" id="{DB777706-D3E4-40A4-BD85-526E7796E41C}"/>
                      </a:ext>
                    </a:extLst>
                  </p:cNvPr>
                  <p:cNvSpPr/>
                  <p:nvPr/>
                </p:nvSpPr>
                <p:spPr>
                  <a:xfrm>
                    <a:off x="9216848" y="4513541"/>
                    <a:ext cx="192999" cy="81534"/>
                  </a:xfrm>
                  <a:custGeom>
                    <a:avLst/>
                    <a:gdLst>
                      <a:gd name="connsiteX0" fmla="*/ 0 w 192999"/>
                      <a:gd name="connsiteY0" fmla="*/ 54731 h 81534"/>
                      <a:gd name="connsiteX1" fmla="*/ 38888 w 192999"/>
                      <a:gd name="connsiteY1" fmla="*/ 33127 h 81534"/>
                      <a:gd name="connsiteX2" fmla="*/ 174276 w 192999"/>
                      <a:gd name="connsiteY2" fmla="*/ 0 h 81534"/>
                      <a:gd name="connsiteX3" fmla="*/ 192999 w 192999"/>
                      <a:gd name="connsiteY3" fmla="*/ 25926 h 81534"/>
                      <a:gd name="connsiteX4" fmla="*/ 103701 w 192999"/>
                      <a:gd name="connsiteY4" fmla="*/ 80657 h 81534"/>
                      <a:gd name="connsiteX5" fmla="*/ 10082 w 192999"/>
                      <a:gd name="connsiteY5" fmla="*/ 61933 h 81534"/>
                      <a:gd name="connsiteX6" fmla="*/ 0 w 192999"/>
                      <a:gd name="connsiteY6" fmla="*/ 54731 h 81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2999" h="81534">
                        <a:moveTo>
                          <a:pt x="0" y="54731"/>
                        </a:moveTo>
                        <a:lnTo>
                          <a:pt x="38888" y="33127"/>
                        </a:lnTo>
                        <a:cubicBezTo>
                          <a:pt x="38888" y="33127"/>
                          <a:pt x="138268" y="24485"/>
                          <a:pt x="174276" y="0"/>
                        </a:cubicBezTo>
                        <a:lnTo>
                          <a:pt x="192999" y="25926"/>
                        </a:lnTo>
                        <a:cubicBezTo>
                          <a:pt x="192999" y="25926"/>
                          <a:pt x="168514" y="74895"/>
                          <a:pt x="103701" y="80657"/>
                        </a:cubicBezTo>
                        <a:cubicBezTo>
                          <a:pt x="40328" y="86418"/>
                          <a:pt x="10082" y="61933"/>
                          <a:pt x="10082" y="61933"/>
                        </a:cubicBezTo>
                        <a:lnTo>
                          <a:pt x="0" y="54731"/>
                        </a:lnTo>
                        <a:close/>
                      </a:path>
                    </a:pathLst>
                  </a:custGeom>
                  <a:solidFill>
                    <a:srgbClr val="E1E8F2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282" name="Graphic 6">
                    <a:extLst>
                      <a:ext uri="{FF2B5EF4-FFF2-40B4-BE49-F238E27FC236}">
                        <a16:creationId xmlns:a16="http://schemas.microsoft.com/office/drawing/2014/main" id="{E261DB50-C2FC-479A-BA6A-C41ED0F956E3}"/>
                      </a:ext>
                    </a:extLst>
                  </p:cNvPr>
                  <p:cNvGrpSpPr/>
                  <p:nvPr/>
                </p:nvGrpSpPr>
                <p:grpSpPr>
                  <a:xfrm>
                    <a:off x="8813138" y="4626614"/>
                    <a:ext cx="418823" cy="338166"/>
                    <a:chOff x="8813138" y="4626614"/>
                    <a:chExt cx="418823" cy="338166"/>
                  </a:xfrm>
                  <a:solidFill>
                    <a:srgbClr val="CA2AFF"/>
                  </a:solidFill>
                </p:grpSpPr>
                <p:sp>
                  <p:nvSpPr>
                    <p:cNvPr id="284" name="Forma livre: Forma 57">
                      <a:extLst>
                        <a:ext uri="{FF2B5EF4-FFF2-40B4-BE49-F238E27FC236}">
                          <a16:creationId xmlns:a16="http://schemas.microsoft.com/office/drawing/2014/main" id="{ECAA47C7-43D4-45B7-8C47-A59989572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57" y="4626614"/>
                      <a:ext cx="211703" cy="332688"/>
                    </a:xfrm>
                    <a:custGeom>
                      <a:avLst/>
                      <a:gdLst>
                        <a:gd name="connsiteX0" fmla="*/ 33837 w 211703"/>
                        <a:gd name="connsiteY0" fmla="*/ 327657 h 332688"/>
                        <a:gd name="connsiteX1" fmla="*/ 33837 w 211703"/>
                        <a:gd name="connsiteY1" fmla="*/ 327657 h 332688"/>
                        <a:gd name="connsiteX2" fmla="*/ 5031 w 211703"/>
                        <a:gd name="connsiteY2" fmla="*/ 251322 h 332688"/>
                        <a:gd name="connsiteX3" fmla="*/ 101531 w 211703"/>
                        <a:gd name="connsiteY3" fmla="*/ 33837 h 332688"/>
                        <a:gd name="connsiteX4" fmla="*/ 177867 w 211703"/>
                        <a:gd name="connsiteY4" fmla="*/ 5031 h 332688"/>
                        <a:gd name="connsiteX5" fmla="*/ 177867 w 211703"/>
                        <a:gd name="connsiteY5" fmla="*/ 5031 h 332688"/>
                        <a:gd name="connsiteX6" fmla="*/ 206673 w 211703"/>
                        <a:gd name="connsiteY6" fmla="*/ 81367 h 332688"/>
                        <a:gd name="connsiteX7" fmla="*/ 110173 w 211703"/>
                        <a:gd name="connsiteY7" fmla="*/ 298851 h 332688"/>
                        <a:gd name="connsiteX8" fmla="*/ 33837 w 211703"/>
                        <a:gd name="connsiteY8" fmla="*/ 327657 h 3326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1703" h="332688">
                          <a:moveTo>
                            <a:pt x="33837" y="327657"/>
                          </a:moveTo>
                          <a:lnTo>
                            <a:pt x="33837" y="327657"/>
                          </a:lnTo>
                          <a:cubicBezTo>
                            <a:pt x="5031" y="314695"/>
                            <a:pt x="-7931" y="280128"/>
                            <a:pt x="5031" y="251322"/>
                          </a:cubicBezTo>
                          <a:lnTo>
                            <a:pt x="101531" y="33837"/>
                          </a:lnTo>
                          <a:cubicBezTo>
                            <a:pt x="114494" y="5031"/>
                            <a:pt x="149061" y="-7931"/>
                            <a:pt x="177867" y="5031"/>
                          </a:cubicBezTo>
                          <a:lnTo>
                            <a:pt x="177867" y="5031"/>
                          </a:lnTo>
                          <a:cubicBezTo>
                            <a:pt x="206673" y="17994"/>
                            <a:pt x="219635" y="52561"/>
                            <a:pt x="206673" y="81367"/>
                          </a:cubicBezTo>
                          <a:lnTo>
                            <a:pt x="110173" y="298851"/>
                          </a:lnTo>
                          <a:cubicBezTo>
                            <a:pt x="97210" y="327657"/>
                            <a:pt x="62643" y="340620"/>
                            <a:pt x="33837" y="327657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285" name="Forma livre: Forma 58">
                      <a:extLst>
                        <a:ext uri="{FF2B5EF4-FFF2-40B4-BE49-F238E27FC236}">
                          <a16:creationId xmlns:a16="http://schemas.microsoft.com/office/drawing/2014/main" id="{741FAC0B-C861-45A3-A6D8-A9DC1DD72F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3138" y="4713315"/>
                      <a:ext cx="310518" cy="251466"/>
                    </a:xfrm>
                    <a:custGeom>
                      <a:avLst/>
                      <a:gdLst>
                        <a:gd name="connsiteX0" fmla="*/ 300009 w 310518"/>
                        <a:gd name="connsiteY0" fmla="*/ 226554 h 251466"/>
                        <a:gd name="connsiteX1" fmla="*/ 300009 w 310518"/>
                        <a:gd name="connsiteY1" fmla="*/ 226554 h 251466"/>
                        <a:gd name="connsiteX2" fmla="*/ 219352 w 310518"/>
                        <a:gd name="connsiteY2" fmla="*/ 240957 h 251466"/>
                        <a:gd name="connsiteX3" fmla="*/ 24913 w 310518"/>
                        <a:gd name="connsiteY3" fmla="*/ 105569 h 251466"/>
                        <a:gd name="connsiteX4" fmla="*/ 10510 w 310518"/>
                        <a:gd name="connsiteY4" fmla="*/ 24912 h 251466"/>
                        <a:gd name="connsiteX5" fmla="*/ 10510 w 310518"/>
                        <a:gd name="connsiteY5" fmla="*/ 24912 h 251466"/>
                        <a:gd name="connsiteX6" fmla="*/ 91166 w 310518"/>
                        <a:gd name="connsiteY6" fmla="*/ 10509 h 251466"/>
                        <a:gd name="connsiteX7" fmla="*/ 285606 w 310518"/>
                        <a:gd name="connsiteY7" fmla="*/ 145897 h 251466"/>
                        <a:gd name="connsiteX8" fmla="*/ 300009 w 310518"/>
                        <a:gd name="connsiteY8" fmla="*/ 226554 h 2514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0518" h="251466">
                          <a:moveTo>
                            <a:pt x="300009" y="226554"/>
                          </a:moveTo>
                          <a:lnTo>
                            <a:pt x="300009" y="226554"/>
                          </a:lnTo>
                          <a:cubicBezTo>
                            <a:pt x="281285" y="252479"/>
                            <a:pt x="245278" y="259681"/>
                            <a:pt x="219352" y="240957"/>
                          </a:cubicBezTo>
                          <a:lnTo>
                            <a:pt x="24913" y="105569"/>
                          </a:lnTo>
                          <a:cubicBezTo>
                            <a:pt x="-1013" y="86845"/>
                            <a:pt x="-8214" y="50838"/>
                            <a:pt x="10510" y="24912"/>
                          </a:cubicBezTo>
                          <a:lnTo>
                            <a:pt x="10510" y="24912"/>
                          </a:lnTo>
                          <a:cubicBezTo>
                            <a:pt x="29234" y="-1013"/>
                            <a:pt x="65241" y="-8214"/>
                            <a:pt x="91166" y="10509"/>
                          </a:cubicBezTo>
                          <a:lnTo>
                            <a:pt x="285606" y="145897"/>
                          </a:lnTo>
                          <a:cubicBezTo>
                            <a:pt x="311531" y="164621"/>
                            <a:pt x="318733" y="200629"/>
                            <a:pt x="300009" y="226554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283" name="Forma livre: Forma 56">
                    <a:extLst>
                      <a:ext uri="{FF2B5EF4-FFF2-40B4-BE49-F238E27FC236}">
                        <a16:creationId xmlns:a16="http://schemas.microsoft.com/office/drawing/2014/main" id="{6DEDFCAB-D51A-4052-8ACC-986D3D83D578}"/>
                      </a:ext>
                    </a:extLst>
                  </p:cNvPr>
                  <p:cNvSpPr/>
                  <p:nvPr/>
                </p:nvSpPr>
                <p:spPr>
                  <a:xfrm>
                    <a:off x="9176959" y="4362310"/>
                    <a:ext cx="114784" cy="167146"/>
                  </a:xfrm>
                  <a:custGeom>
                    <a:avLst/>
                    <a:gdLst>
                      <a:gd name="connsiteX0" fmla="*/ 87419 w 114784"/>
                      <a:gd name="connsiteY0" fmla="*/ 0 h 167146"/>
                      <a:gd name="connsiteX1" fmla="*/ 85978 w 114784"/>
                      <a:gd name="connsiteY1" fmla="*/ 73455 h 167146"/>
                      <a:gd name="connsiteX2" fmla="*/ 44210 w 114784"/>
                      <a:gd name="connsiteY2" fmla="*/ 96500 h 167146"/>
                      <a:gd name="connsiteX3" fmla="*/ 5322 w 114784"/>
                      <a:gd name="connsiteY3" fmla="*/ 60492 h 167146"/>
                      <a:gd name="connsiteX4" fmla="*/ 42770 w 114784"/>
                      <a:gd name="connsiteY4" fmla="*/ 167074 h 167146"/>
                      <a:gd name="connsiteX5" fmla="*/ 98941 w 114784"/>
                      <a:gd name="connsiteY5" fmla="*/ 131067 h 167146"/>
                      <a:gd name="connsiteX6" fmla="*/ 114784 w 114784"/>
                      <a:gd name="connsiteY6" fmla="*/ 10082 h 167146"/>
                      <a:gd name="connsiteX7" fmla="*/ 87419 w 114784"/>
                      <a:gd name="connsiteY7" fmla="*/ 0 h 16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784" h="167146">
                        <a:moveTo>
                          <a:pt x="87419" y="0"/>
                        </a:moveTo>
                        <a:cubicBezTo>
                          <a:pt x="87419" y="0"/>
                          <a:pt x="98941" y="44649"/>
                          <a:pt x="85978" y="73455"/>
                        </a:cubicBezTo>
                        <a:cubicBezTo>
                          <a:pt x="73016" y="102261"/>
                          <a:pt x="49971" y="102261"/>
                          <a:pt x="44210" y="96500"/>
                        </a:cubicBezTo>
                        <a:cubicBezTo>
                          <a:pt x="37008" y="90739"/>
                          <a:pt x="22605" y="61933"/>
                          <a:pt x="5322" y="60492"/>
                        </a:cubicBezTo>
                        <a:cubicBezTo>
                          <a:pt x="-10521" y="59052"/>
                          <a:pt x="11083" y="165634"/>
                          <a:pt x="42770" y="167074"/>
                        </a:cubicBezTo>
                        <a:cubicBezTo>
                          <a:pt x="74456" y="168514"/>
                          <a:pt x="88859" y="148350"/>
                          <a:pt x="98941" y="131067"/>
                        </a:cubicBezTo>
                        <a:cubicBezTo>
                          <a:pt x="109023" y="113783"/>
                          <a:pt x="114784" y="10082"/>
                          <a:pt x="114784" y="10082"/>
                        </a:cubicBezTo>
                        <a:lnTo>
                          <a:pt x="87419" y="0"/>
                        </a:ln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263" name="Retângulo: Cantos Arredondados 213">
              <a:extLst>
                <a:ext uri="{FF2B5EF4-FFF2-40B4-BE49-F238E27FC236}">
                  <a16:creationId xmlns:a16="http://schemas.microsoft.com/office/drawing/2014/main" id="{46A580E3-D963-40C1-8D7F-DA4BCBA7F1D3}"/>
                </a:ext>
              </a:extLst>
            </p:cNvPr>
            <p:cNvSpPr/>
            <p:nvPr/>
          </p:nvSpPr>
          <p:spPr>
            <a:xfrm>
              <a:off x="6890393" y="5895151"/>
              <a:ext cx="1247748" cy="397800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Historic Data</a:t>
              </a:r>
            </a:p>
          </p:txBody>
        </p:sp>
        <p:grpSp>
          <p:nvGrpSpPr>
            <p:cNvPr id="264" name="Agrupar 226">
              <a:extLst>
                <a:ext uri="{FF2B5EF4-FFF2-40B4-BE49-F238E27FC236}">
                  <a16:creationId xmlns:a16="http://schemas.microsoft.com/office/drawing/2014/main" id="{243C7B12-9495-498C-8EF2-B97491289FE7}"/>
                </a:ext>
              </a:extLst>
            </p:cNvPr>
            <p:cNvGrpSpPr/>
            <p:nvPr/>
          </p:nvGrpSpPr>
          <p:grpSpPr>
            <a:xfrm>
              <a:off x="7109146" y="5143041"/>
              <a:ext cx="658702" cy="658702"/>
              <a:chOff x="6877786" y="4179682"/>
              <a:chExt cx="576000" cy="576000"/>
            </a:xfrm>
          </p:grpSpPr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B6B5A35A-448F-4C4D-94DF-6503485C0D02}"/>
                  </a:ext>
                </a:extLst>
              </p:cNvPr>
              <p:cNvSpPr/>
              <p:nvPr/>
            </p:nvSpPr>
            <p:spPr>
              <a:xfrm>
                <a:off x="6877786" y="4179682"/>
                <a:ext cx="576000" cy="576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6" name="Imagem 225">
                <a:extLst>
                  <a:ext uri="{FF2B5EF4-FFF2-40B4-BE49-F238E27FC236}">
                    <a16:creationId xmlns:a16="http://schemas.microsoft.com/office/drawing/2014/main" id="{2EC18089-49D6-4520-822F-5502573CB5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5786" y="4287682"/>
                <a:ext cx="360000" cy="3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995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tângulo 9">
            <a:extLst>
              <a:ext uri="{FF2B5EF4-FFF2-40B4-BE49-F238E27FC236}">
                <a16:creationId xmlns:a16="http://schemas.microsoft.com/office/drawing/2014/main" id="{D9AFED21-6D54-47DE-AB78-F8D49932F296}"/>
              </a:ext>
            </a:extLst>
          </p:cNvPr>
          <p:cNvSpPr/>
          <p:nvPr/>
        </p:nvSpPr>
        <p:spPr>
          <a:xfrm>
            <a:off x="1574462" y="5204492"/>
            <a:ext cx="3332114" cy="937362"/>
          </a:xfrm>
          <a:prstGeom prst="roundRect">
            <a:avLst/>
          </a:prstGeom>
          <a:solidFill>
            <a:srgbClr val="FFF129">
              <a:alpha val="14902"/>
            </a:srgbClr>
          </a:solidFill>
        </p:spPr>
        <p:txBody>
          <a:bodyPr wrap="square" rIns="36000" anchor="ctr">
            <a:noAutofit/>
          </a:bodyPr>
          <a:lstStyle/>
          <a:p>
            <a:pPr marL="88900" lvl="1"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CDB7835-BCE1-450B-A19E-71DF9283217D}"/>
              </a:ext>
            </a:extLst>
          </p:cNvPr>
          <p:cNvSpPr txBox="1"/>
          <p:nvPr/>
        </p:nvSpPr>
        <p:spPr>
          <a:xfrm>
            <a:off x="1639015" y="5316129"/>
            <a:ext cx="3212028" cy="723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&gt;&gt;&gt; Higher incidence on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younger ages</a:t>
            </a:r>
            <a:endParaRPr lang="en-US" sz="13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algn="just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70% of who leave the company have between 20 and 40 years old </a:t>
            </a:r>
          </a:p>
        </p:txBody>
      </p:sp>
      <p:sp>
        <p:nvSpPr>
          <p:cNvPr id="176" name="Retângulo 108">
            <a:extLst>
              <a:ext uri="{FF2B5EF4-FFF2-40B4-BE49-F238E27FC236}">
                <a16:creationId xmlns:a16="http://schemas.microsoft.com/office/drawing/2014/main" id="{781249F9-EFBE-43E6-8B31-EC017D5EA61C}"/>
              </a:ext>
            </a:extLst>
          </p:cNvPr>
          <p:cNvSpPr/>
          <p:nvPr/>
        </p:nvSpPr>
        <p:spPr>
          <a:xfrm>
            <a:off x="8913322" y="4810550"/>
            <a:ext cx="2888791" cy="673200"/>
          </a:xfrm>
          <a:prstGeom prst="roundRect">
            <a:avLst/>
          </a:prstGeom>
          <a:solidFill>
            <a:schemeClr val="accent6">
              <a:alpha val="14902"/>
            </a:schemeClr>
          </a:solidFill>
        </p:spPr>
        <p:txBody>
          <a:bodyPr wrap="square" rIns="36000" anchor="ctr">
            <a:noAutofit/>
          </a:bodyPr>
          <a:lstStyle/>
          <a:p>
            <a:pPr marL="88900" lvl="1"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0BE0B339-98C4-4A14-90A5-A49F785019DB}"/>
              </a:ext>
            </a:extLst>
          </p:cNvPr>
          <p:cNvSpPr/>
          <p:nvPr/>
        </p:nvSpPr>
        <p:spPr>
          <a:xfrm>
            <a:off x="9016506" y="2092481"/>
            <a:ext cx="2888791" cy="673200"/>
          </a:xfrm>
          <a:prstGeom prst="roundRect">
            <a:avLst/>
          </a:prstGeom>
          <a:solidFill>
            <a:schemeClr val="accent6">
              <a:alpha val="14902"/>
            </a:schemeClr>
          </a:solidFill>
        </p:spPr>
        <p:txBody>
          <a:bodyPr wrap="square" rIns="36000" anchor="ctr">
            <a:noAutofit/>
          </a:bodyPr>
          <a:lstStyle/>
          <a:p>
            <a:pPr marL="88900" lvl="1"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9354F0-6DDA-428B-A2A2-C01EDBBC08B9}"/>
              </a:ext>
            </a:extLst>
          </p:cNvPr>
          <p:cNvGrpSpPr/>
          <p:nvPr/>
        </p:nvGrpSpPr>
        <p:grpSpPr>
          <a:xfrm>
            <a:off x="451733" y="2657574"/>
            <a:ext cx="4202373" cy="588119"/>
            <a:chOff x="451733" y="2616934"/>
            <a:chExt cx="4202373" cy="588119"/>
          </a:xfrm>
        </p:grpSpPr>
        <p:sp>
          <p:nvSpPr>
            <p:cNvPr id="169" name="Retângulo 9">
              <a:extLst>
                <a:ext uri="{FF2B5EF4-FFF2-40B4-BE49-F238E27FC236}">
                  <a16:creationId xmlns:a16="http://schemas.microsoft.com/office/drawing/2014/main" id="{ABA33A2C-F1D2-4C9E-A636-8265F579763B}"/>
                </a:ext>
              </a:extLst>
            </p:cNvPr>
            <p:cNvSpPr/>
            <p:nvPr/>
          </p:nvSpPr>
          <p:spPr>
            <a:xfrm>
              <a:off x="702546" y="2616934"/>
              <a:ext cx="3675660" cy="588119"/>
            </a:xfrm>
            <a:prstGeom prst="roundRect">
              <a:avLst/>
            </a:prstGeom>
            <a:solidFill>
              <a:srgbClr val="FFF129">
                <a:alpha val="14902"/>
              </a:srgbClr>
            </a:solidFill>
          </p:spPr>
          <p:txBody>
            <a:bodyPr wrap="square" rIns="36000" anchor="ctr">
              <a:noAutofit/>
            </a:bodyPr>
            <a:lstStyle/>
            <a:p>
              <a:pPr marL="88900" lvl="1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endParaRPr lang="en-US" sz="10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7B466D4D-426C-4EA2-B68B-11CC19776C24}"/>
                </a:ext>
              </a:extLst>
            </p:cNvPr>
            <p:cNvSpPr txBox="1"/>
            <p:nvPr/>
          </p:nvSpPr>
          <p:spPr>
            <a:xfrm>
              <a:off x="926590" y="2749779"/>
              <a:ext cx="3727516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3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Singles</a:t>
              </a: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are more likely to leave the company</a:t>
              </a:r>
              <a:endParaRPr lang="pt-PT" sz="1300"/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8F404B3C-C00A-46C9-A3D3-D30BAFCC53BF}"/>
                </a:ext>
              </a:extLst>
            </p:cNvPr>
            <p:cNvGrpSpPr/>
            <p:nvPr/>
          </p:nvGrpSpPr>
          <p:grpSpPr>
            <a:xfrm>
              <a:off x="451733" y="2664247"/>
              <a:ext cx="504000" cy="504000"/>
              <a:chOff x="3692186" y="3815482"/>
              <a:chExt cx="658702" cy="658702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4D8F13EB-C9D6-4AA6-BE1E-6C65AE157792}"/>
                  </a:ext>
                </a:extLst>
              </p:cNvPr>
              <p:cNvSpPr/>
              <p:nvPr/>
            </p:nvSpPr>
            <p:spPr>
              <a:xfrm>
                <a:off x="3692186" y="3815482"/>
                <a:ext cx="658702" cy="65870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Imagem 6">
                <a:extLst>
                  <a:ext uri="{FF2B5EF4-FFF2-40B4-BE49-F238E27FC236}">
                    <a16:creationId xmlns:a16="http://schemas.microsoft.com/office/drawing/2014/main" id="{14801200-2AB1-4220-91CA-10F356CB7B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 rot="1487827">
                <a:off x="3800172" y="3912494"/>
                <a:ext cx="434855" cy="434855"/>
              </a:xfrm>
              <a:prstGeom prst="rect">
                <a:avLst/>
              </a:prstGeom>
            </p:spPr>
          </p:pic>
        </p:grp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07F0CE9-6859-46E5-A089-258894F89709}"/>
              </a:ext>
            </a:extLst>
          </p:cNvPr>
          <p:cNvGrpSpPr/>
          <p:nvPr/>
        </p:nvGrpSpPr>
        <p:grpSpPr>
          <a:xfrm>
            <a:off x="451733" y="1885693"/>
            <a:ext cx="4148699" cy="588119"/>
            <a:chOff x="451734" y="1885693"/>
            <a:chExt cx="4148699" cy="588119"/>
          </a:xfrm>
        </p:grpSpPr>
        <p:sp>
          <p:nvSpPr>
            <p:cNvPr id="164" name="Retângulo 9">
              <a:extLst>
                <a:ext uri="{FF2B5EF4-FFF2-40B4-BE49-F238E27FC236}">
                  <a16:creationId xmlns:a16="http://schemas.microsoft.com/office/drawing/2014/main" id="{B9123A87-02E4-4505-9BFE-1A03F92B0ADB}"/>
                </a:ext>
              </a:extLst>
            </p:cNvPr>
            <p:cNvSpPr/>
            <p:nvPr/>
          </p:nvSpPr>
          <p:spPr>
            <a:xfrm>
              <a:off x="777682" y="1885693"/>
              <a:ext cx="3600523" cy="588119"/>
            </a:xfrm>
            <a:prstGeom prst="roundRect">
              <a:avLst/>
            </a:prstGeom>
            <a:solidFill>
              <a:srgbClr val="FFF129">
                <a:alpha val="14902"/>
              </a:srgbClr>
            </a:solidFill>
          </p:spPr>
          <p:txBody>
            <a:bodyPr wrap="square" rIns="36000" anchor="ctr">
              <a:noAutofit/>
            </a:bodyPr>
            <a:lstStyle/>
            <a:p>
              <a:pPr marL="88900" lvl="1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endParaRPr lang="en-US" sz="10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F973C00-06F0-4187-A7C2-D51B039DD76C}"/>
                </a:ext>
              </a:extLst>
            </p:cNvPr>
            <p:cNvSpPr txBox="1"/>
            <p:nvPr/>
          </p:nvSpPr>
          <p:spPr>
            <a:xfrm>
              <a:off x="932280" y="1994632"/>
              <a:ext cx="3668153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Same level of attrition for </a:t>
              </a:r>
              <a:r>
                <a:rPr lang="en-US" sz="13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both genres</a:t>
              </a:r>
              <a:endParaRPr lang="pt-PT" sz="1300" b="1"/>
            </a:p>
          </p:txBody>
        </p:sp>
        <p:grpSp>
          <p:nvGrpSpPr>
            <p:cNvPr id="143" name="Agrupar 15">
              <a:extLst>
                <a:ext uri="{FF2B5EF4-FFF2-40B4-BE49-F238E27FC236}">
                  <a16:creationId xmlns:a16="http://schemas.microsoft.com/office/drawing/2014/main" id="{4C06328D-42EC-4257-9716-1AD4DA846FBB}"/>
                </a:ext>
              </a:extLst>
            </p:cNvPr>
            <p:cNvGrpSpPr/>
            <p:nvPr/>
          </p:nvGrpSpPr>
          <p:grpSpPr>
            <a:xfrm>
              <a:off x="451734" y="1908512"/>
              <a:ext cx="503999" cy="504000"/>
              <a:chOff x="2663300" y="1000372"/>
              <a:chExt cx="658702" cy="658702"/>
            </a:xfrm>
          </p:grpSpPr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B131B56A-A8EF-4BBF-A470-A4275F1F83D6}"/>
                  </a:ext>
                </a:extLst>
              </p:cNvPr>
              <p:cNvSpPr/>
              <p:nvPr/>
            </p:nvSpPr>
            <p:spPr>
              <a:xfrm>
                <a:off x="2663300" y="1000372"/>
                <a:ext cx="658702" cy="658702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5" name="Imagem 11">
                <a:extLst>
                  <a:ext uri="{FF2B5EF4-FFF2-40B4-BE49-F238E27FC236}">
                    <a16:creationId xmlns:a16="http://schemas.microsoft.com/office/drawing/2014/main" id="{48B4A3F2-66CB-40C2-B756-20FB71672D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3984" y="1125453"/>
                <a:ext cx="396001" cy="396000"/>
              </a:xfrm>
              <a:prstGeom prst="rect">
                <a:avLst/>
              </a:prstGeom>
            </p:spPr>
          </p:pic>
          <p:pic>
            <p:nvPicPr>
              <p:cNvPr id="146" name="Imagem 14">
                <a:extLst>
                  <a:ext uri="{FF2B5EF4-FFF2-40B4-BE49-F238E27FC236}">
                    <a16:creationId xmlns:a16="http://schemas.microsoft.com/office/drawing/2014/main" id="{D91735C0-DC51-4235-BC64-D5A8FFDEA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14930" y="1122012"/>
                <a:ext cx="396000" cy="396000"/>
              </a:xfrm>
              <a:prstGeom prst="rect">
                <a:avLst/>
              </a:prstGeom>
            </p:spPr>
          </p:pic>
        </p:grp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5B9C432-F974-43E0-8EA1-391720CD9A50}"/>
              </a:ext>
            </a:extLst>
          </p:cNvPr>
          <p:cNvGrpSpPr/>
          <p:nvPr/>
        </p:nvGrpSpPr>
        <p:grpSpPr>
          <a:xfrm>
            <a:off x="451733" y="3429456"/>
            <a:ext cx="3926236" cy="588119"/>
            <a:chOff x="451733" y="3429456"/>
            <a:chExt cx="3926236" cy="588119"/>
          </a:xfrm>
        </p:grpSpPr>
        <p:sp>
          <p:nvSpPr>
            <p:cNvPr id="170" name="Retângulo 9">
              <a:extLst>
                <a:ext uri="{FF2B5EF4-FFF2-40B4-BE49-F238E27FC236}">
                  <a16:creationId xmlns:a16="http://schemas.microsoft.com/office/drawing/2014/main" id="{76443DB6-D742-4C3A-ACB9-B985278A4A0F}"/>
                </a:ext>
              </a:extLst>
            </p:cNvPr>
            <p:cNvSpPr/>
            <p:nvPr/>
          </p:nvSpPr>
          <p:spPr>
            <a:xfrm>
              <a:off x="777682" y="3429456"/>
              <a:ext cx="3600287" cy="588119"/>
            </a:xfrm>
            <a:prstGeom prst="roundRect">
              <a:avLst/>
            </a:prstGeom>
            <a:solidFill>
              <a:srgbClr val="FFF129">
                <a:alpha val="14902"/>
              </a:srgbClr>
            </a:solidFill>
          </p:spPr>
          <p:txBody>
            <a:bodyPr wrap="square" rIns="36000" anchor="ctr">
              <a:noAutofit/>
            </a:bodyPr>
            <a:lstStyle/>
            <a:p>
              <a:pPr marL="88900" lvl="1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endParaRPr lang="en-US" sz="105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CFF95EEC-023F-4522-BC54-3B9CB09C7E53}"/>
                </a:ext>
              </a:extLst>
            </p:cNvPr>
            <p:cNvSpPr txBox="1"/>
            <p:nvPr/>
          </p:nvSpPr>
          <p:spPr>
            <a:xfrm>
              <a:off x="943249" y="3453798"/>
              <a:ext cx="3434720" cy="5292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14000"/>
                </a:lnSpc>
              </a:pPr>
              <a:r>
                <a:rPr lang="en-US" sz="13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Highest attrition in </a:t>
              </a:r>
              <a:r>
                <a:rPr lang="en-US" sz="13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Marketing, HR and Technical Degree</a:t>
              </a:r>
              <a:endParaRPr lang="pt-PT" sz="1300" b="1"/>
            </a:p>
          </p:txBody>
        </p:sp>
        <p:grpSp>
          <p:nvGrpSpPr>
            <p:cNvPr id="157" name="Agrupar 27">
              <a:extLst>
                <a:ext uri="{FF2B5EF4-FFF2-40B4-BE49-F238E27FC236}">
                  <a16:creationId xmlns:a16="http://schemas.microsoft.com/office/drawing/2014/main" id="{4E3CADC3-5697-436D-82FB-156EE5E04C6C}"/>
                </a:ext>
              </a:extLst>
            </p:cNvPr>
            <p:cNvGrpSpPr/>
            <p:nvPr/>
          </p:nvGrpSpPr>
          <p:grpSpPr>
            <a:xfrm>
              <a:off x="451733" y="3478974"/>
              <a:ext cx="504000" cy="504000"/>
              <a:chOff x="239587" y="4626780"/>
              <a:chExt cx="504000" cy="504000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C14B59C1-1EC6-41DB-8231-5547BAB35BF9}"/>
                  </a:ext>
                </a:extLst>
              </p:cNvPr>
              <p:cNvSpPr/>
              <p:nvPr/>
            </p:nvSpPr>
            <p:spPr>
              <a:xfrm>
                <a:off x="239587" y="4626780"/>
                <a:ext cx="504000" cy="504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9" name="Imagem 26">
                <a:extLst>
                  <a:ext uri="{FF2B5EF4-FFF2-40B4-BE49-F238E27FC236}">
                    <a16:creationId xmlns:a16="http://schemas.microsoft.com/office/drawing/2014/main" id="{0FA01CB3-D654-4618-8471-F70D8976D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062" y="4717830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F7B480-1712-4817-92E7-106C9060E469}"/>
              </a:ext>
            </a:extLst>
          </p:cNvPr>
          <p:cNvGrpSpPr>
            <a:grpSpLocks noChangeAspect="1"/>
          </p:cNvGrpSpPr>
          <p:nvPr/>
        </p:nvGrpSpPr>
        <p:grpSpPr>
          <a:xfrm>
            <a:off x="215417" y="172820"/>
            <a:ext cx="1512000" cy="1407918"/>
            <a:chOff x="812" y="3302661"/>
            <a:chExt cx="1894404" cy="1764000"/>
          </a:xfrm>
        </p:grpSpPr>
        <p:pic>
          <p:nvPicPr>
            <p:cNvPr id="37" name="Picture 81">
              <a:extLst>
                <a:ext uri="{FF2B5EF4-FFF2-40B4-BE49-F238E27FC236}">
                  <a16:creationId xmlns:a16="http://schemas.microsoft.com/office/drawing/2014/main" id="{FCFE1FA5-F7A3-4E5B-850A-E0552DF5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690" r="16465"/>
            <a:stretch>
              <a:fillRect/>
            </a:stretch>
          </p:blipFill>
          <p:spPr>
            <a:xfrm>
              <a:off x="272694" y="3555827"/>
              <a:ext cx="1350642" cy="1257669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45" name="Block Arc 4">
              <a:extLst>
                <a:ext uri="{FF2B5EF4-FFF2-40B4-BE49-F238E27FC236}">
                  <a16:creationId xmlns:a16="http://schemas.microsoft.com/office/drawing/2014/main" id="{89C188DC-0D89-49FF-907B-9EB71A07EFFB}"/>
                </a:ext>
              </a:extLst>
            </p:cNvPr>
            <p:cNvSpPr/>
            <p:nvPr/>
          </p:nvSpPr>
          <p:spPr>
            <a:xfrm>
              <a:off x="812" y="3302661"/>
              <a:ext cx="1894404" cy="1764000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12FB44D-0D43-435E-A680-ACF6DF37AC29}"/>
                </a:ext>
              </a:extLst>
            </p:cNvPr>
            <p:cNvSpPr/>
            <p:nvPr/>
          </p:nvSpPr>
          <p:spPr>
            <a:xfrm>
              <a:off x="351627" y="3629328"/>
              <a:ext cx="1192773" cy="1110667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600"/>
                <a:t>3</a:t>
              </a:r>
              <a:endParaRPr lang="en-US" sz="3600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0E84C50-5CAA-4105-B0D1-2EF9315E63A4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39264FEA-E4E3-49A7-AC1F-2EF2E85F7DEC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Ver a imagem de origem">
              <a:extLst>
                <a:ext uri="{FF2B5EF4-FFF2-40B4-BE49-F238E27FC236}">
                  <a16:creationId xmlns:a16="http://schemas.microsoft.com/office/drawing/2014/main" id="{EB5CAB1D-18DF-45DF-A65C-CF88E5643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B5BA88-BA07-44A5-A6EE-1F5181069B1B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0AAF9E9D-1D1B-4E1E-BEB8-E0F575F121CB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Ver a imagem de origem">
              <a:extLst>
                <a:ext uri="{FF2B5EF4-FFF2-40B4-BE49-F238E27FC236}">
                  <a16:creationId xmlns:a16="http://schemas.microsoft.com/office/drawing/2014/main" id="{AD8C48A9-E27B-4EDB-94F3-894456DB1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21CFB9F-7AAB-47CF-8BC6-33B99B4B7458}"/>
              </a:ext>
            </a:extLst>
          </p:cNvPr>
          <p:cNvGrpSpPr/>
          <p:nvPr/>
        </p:nvGrpSpPr>
        <p:grpSpPr>
          <a:xfrm>
            <a:off x="246645" y="4337619"/>
            <a:ext cx="2425436" cy="2334293"/>
            <a:chOff x="26072" y="1652463"/>
            <a:chExt cx="1814971" cy="1908563"/>
          </a:xfrm>
        </p:grpSpPr>
        <p:sp>
          <p:nvSpPr>
            <p:cNvPr id="4" name="Bolha de Discurso: Retângulo com Cantos Arredondados 3">
              <a:extLst>
                <a:ext uri="{FF2B5EF4-FFF2-40B4-BE49-F238E27FC236}">
                  <a16:creationId xmlns:a16="http://schemas.microsoft.com/office/drawing/2014/main" id="{80E3E4D3-7E05-488A-BCF7-60EA029308DE}"/>
                </a:ext>
              </a:extLst>
            </p:cNvPr>
            <p:cNvSpPr/>
            <p:nvPr/>
          </p:nvSpPr>
          <p:spPr>
            <a:xfrm>
              <a:off x="335712" y="1652463"/>
              <a:ext cx="1505331" cy="540000"/>
            </a:xfrm>
            <a:custGeom>
              <a:avLst/>
              <a:gdLst>
                <a:gd name="connsiteX0" fmla="*/ 0 w 1505331"/>
                <a:gd name="connsiteY0" fmla="*/ 90002 h 540000"/>
                <a:gd name="connsiteX1" fmla="*/ 90002 w 1505331"/>
                <a:gd name="connsiteY1" fmla="*/ 0 h 540000"/>
                <a:gd name="connsiteX2" fmla="*/ 250889 w 1505331"/>
                <a:gd name="connsiteY2" fmla="*/ 0 h 540000"/>
                <a:gd name="connsiteX3" fmla="*/ 250889 w 1505331"/>
                <a:gd name="connsiteY3" fmla="*/ 0 h 540000"/>
                <a:gd name="connsiteX4" fmla="*/ 627221 w 1505331"/>
                <a:gd name="connsiteY4" fmla="*/ 0 h 540000"/>
                <a:gd name="connsiteX5" fmla="*/ 1029156 w 1505331"/>
                <a:gd name="connsiteY5" fmla="*/ 0 h 540000"/>
                <a:gd name="connsiteX6" fmla="*/ 1415329 w 1505331"/>
                <a:gd name="connsiteY6" fmla="*/ 0 h 540000"/>
                <a:gd name="connsiteX7" fmla="*/ 1505331 w 1505331"/>
                <a:gd name="connsiteY7" fmla="*/ 90002 h 540000"/>
                <a:gd name="connsiteX8" fmla="*/ 1505331 w 1505331"/>
                <a:gd name="connsiteY8" fmla="*/ 315000 h 540000"/>
                <a:gd name="connsiteX9" fmla="*/ 1505331 w 1505331"/>
                <a:gd name="connsiteY9" fmla="*/ 315000 h 540000"/>
                <a:gd name="connsiteX10" fmla="*/ 1505331 w 1505331"/>
                <a:gd name="connsiteY10" fmla="*/ 450000 h 540000"/>
                <a:gd name="connsiteX11" fmla="*/ 1505331 w 1505331"/>
                <a:gd name="connsiteY11" fmla="*/ 449998 h 540000"/>
                <a:gd name="connsiteX12" fmla="*/ 1415329 w 1505331"/>
                <a:gd name="connsiteY12" fmla="*/ 540000 h 540000"/>
                <a:gd name="connsiteX13" fmla="*/ 1005513 w 1505331"/>
                <a:gd name="connsiteY13" fmla="*/ 540000 h 540000"/>
                <a:gd name="connsiteX14" fmla="*/ 627221 w 1505331"/>
                <a:gd name="connsiteY14" fmla="*/ 540000 h 540000"/>
                <a:gd name="connsiteX15" fmla="*/ 294112 w 1505331"/>
                <a:gd name="connsiteY15" fmla="*/ 695552 h 540000"/>
                <a:gd name="connsiteX16" fmla="*/ 250889 w 1505331"/>
                <a:gd name="connsiteY16" fmla="*/ 540000 h 540000"/>
                <a:gd name="connsiteX17" fmla="*/ 90002 w 1505331"/>
                <a:gd name="connsiteY17" fmla="*/ 540000 h 540000"/>
                <a:gd name="connsiteX18" fmla="*/ 0 w 1505331"/>
                <a:gd name="connsiteY18" fmla="*/ 449998 h 540000"/>
                <a:gd name="connsiteX19" fmla="*/ 0 w 1505331"/>
                <a:gd name="connsiteY19" fmla="*/ 450000 h 540000"/>
                <a:gd name="connsiteX20" fmla="*/ 0 w 1505331"/>
                <a:gd name="connsiteY20" fmla="*/ 315000 h 540000"/>
                <a:gd name="connsiteX21" fmla="*/ 0 w 1505331"/>
                <a:gd name="connsiteY21" fmla="*/ 315000 h 540000"/>
                <a:gd name="connsiteX22" fmla="*/ 0 w 1505331"/>
                <a:gd name="connsiteY22" fmla="*/ 90002 h 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05331" h="540000" fill="none" extrusionOk="0">
                  <a:moveTo>
                    <a:pt x="0" y="90002"/>
                  </a:moveTo>
                  <a:cubicBezTo>
                    <a:pt x="-3839" y="41062"/>
                    <a:pt x="35778" y="-3876"/>
                    <a:pt x="90002" y="0"/>
                  </a:cubicBezTo>
                  <a:cubicBezTo>
                    <a:pt x="134208" y="4052"/>
                    <a:pt x="211969" y="-5144"/>
                    <a:pt x="250889" y="0"/>
                  </a:cubicBezTo>
                  <a:lnTo>
                    <a:pt x="250889" y="0"/>
                  </a:lnTo>
                  <a:cubicBezTo>
                    <a:pt x="372323" y="-5300"/>
                    <a:pt x="466741" y="-15340"/>
                    <a:pt x="627221" y="0"/>
                  </a:cubicBezTo>
                  <a:cubicBezTo>
                    <a:pt x="764950" y="19306"/>
                    <a:pt x="896384" y="19362"/>
                    <a:pt x="1029156" y="0"/>
                  </a:cubicBezTo>
                  <a:cubicBezTo>
                    <a:pt x="1161929" y="-19362"/>
                    <a:pt x="1246390" y="-607"/>
                    <a:pt x="1415329" y="0"/>
                  </a:cubicBezTo>
                  <a:cubicBezTo>
                    <a:pt x="1468884" y="-2830"/>
                    <a:pt x="1503943" y="40935"/>
                    <a:pt x="1505331" y="90002"/>
                  </a:cubicBezTo>
                  <a:cubicBezTo>
                    <a:pt x="1512444" y="194649"/>
                    <a:pt x="1500568" y="230135"/>
                    <a:pt x="1505331" y="315000"/>
                  </a:cubicBezTo>
                  <a:lnTo>
                    <a:pt x="1505331" y="315000"/>
                  </a:lnTo>
                  <a:cubicBezTo>
                    <a:pt x="1511170" y="369271"/>
                    <a:pt x="1505305" y="395508"/>
                    <a:pt x="1505331" y="450000"/>
                  </a:cubicBezTo>
                  <a:lnTo>
                    <a:pt x="1505331" y="449998"/>
                  </a:lnTo>
                  <a:cubicBezTo>
                    <a:pt x="1501607" y="493133"/>
                    <a:pt x="1463754" y="542784"/>
                    <a:pt x="1415329" y="540000"/>
                  </a:cubicBezTo>
                  <a:cubicBezTo>
                    <a:pt x="1269643" y="537934"/>
                    <a:pt x="1090890" y="548720"/>
                    <a:pt x="1005513" y="540000"/>
                  </a:cubicBezTo>
                  <a:cubicBezTo>
                    <a:pt x="920136" y="531280"/>
                    <a:pt x="815653" y="553585"/>
                    <a:pt x="627221" y="540000"/>
                  </a:cubicBezTo>
                  <a:cubicBezTo>
                    <a:pt x="500820" y="587938"/>
                    <a:pt x="434811" y="631317"/>
                    <a:pt x="294112" y="695552"/>
                  </a:cubicBezTo>
                  <a:cubicBezTo>
                    <a:pt x="276665" y="657113"/>
                    <a:pt x="267931" y="575223"/>
                    <a:pt x="250889" y="540000"/>
                  </a:cubicBezTo>
                  <a:cubicBezTo>
                    <a:pt x="216815" y="545110"/>
                    <a:pt x="159577" y="546024"/>
                    <a:pt x="90002" y="540000"/>
                  </a:cubicBezTo>
                  <a:cubicBezTo>
                    <a:pt x="44107" y="540626"/>
                    <a:pt x="-620" y="493660"/>
                    <a:pt x="0" y="449998"/>
                  </a:cubicBezTo>
                  <a:lnTo>
                    <a:pt x="0" y="450000"/>
                  </a:lnTo>
                  <a:cubicBezTo>
                    <a:pt x="4044" y="400357"/>
                    <a:pt x="5628" y="353308"/>
                    <a:pt x="0" y="315000"/>
                  </a:cubicBezTo>
                  <a:lnTo>
                    <a:pt x="0" y="315000"/>
                  </a:lnTo>
                  <a:cubicBezTo>
                    <a:pt x="-2852" y="230541"/>
                    <a:pt x="-8973" y="166892"/>
                    <a:pt x="0" y="90002"/>
                  </a:cubicBezTo>
                  <a:close/>
                </a:path>
                <a:path w="1505331" h="540000" stroke="0" extrusionOk="0">
                  <a:moveTo>
                    <a:pt x="0" y="90002"/>
                  </a:moveTo>
                  <a:cubicBezTo>
                    <a:pt x="-747" y="33325"/>
                    <a:pt x="46199" y="-6539"/>
                    <a:pt x="90002" y="0"/>
                  </a:cubicBezTo>
                  <a:cubicBezTo>
                    <a:pt x="129917" y="-5307"/>
                    <a:pt x="177596" y="-6774"/>
                    <a:pt x="250889" y="0"/>
                  </a:cubicBezTo>
                  <a:lnTo>
                    <a:pt x="250889" y="0"/>
                  </a:lnTo>
                  <a:cubicBezTo>
                    <a:pt x="402838" y="-18791"/>
                    <a:pt x="497376" y="3757"/>
                    <a:pt x="627221" y="0"/>
                  </a:cubicBezTo>
                  <a:cubicBezTo>
                    <a:pt x="809709" y="1659"/>
                    <a:pt x="908875" y="-11501"/>
                    <a:pt x="1005513" y="0"/>
                  </a:cubicBezTo>
                  <a:cubicBezTo>
                    <a:pt x="1102151" y="11501"/>
                    <a:pt x="1324508" y="-13359"/>
                    <a:pt x="1415329" y="0"/>
                  </a:cubicBezTo>
                  <a:cubicBezTo>
                    <a:pt x="1471421" y="-2668"/>
                    <a:pt x="1506610" y="41564"/>
                    <a:pt x="1505331" y="90002"/>
                  </a:cubicBezTo>
                  <a:cubicBezTo>
                    <a:pt x="1510367" y="179040"/>
                    <a:pt x="1508864" y="233089"/>
                    <a:pt x="1505331" y="315000"/>
                  </a:cubicBezTo>
                  <a:lnTo>
                    <a:pt x="1505331" y="315000"/>
                  </a:lnTo>
                  <a:cubicBezTo>
                    <a:pt x="1503119" y="347472"/>
                    <a:pt x="1509753" y="383410"/>
                    <a:pt x="1505331" y="450000"/>
                  </a:cubicBezTo>
                  <a:lnTo>
                    <a:pt x="1505331" y="449998"/>
                  </a:lnTo>
                  <a:cubicBezTo>
                    <a:pt x="1499345" y="510255"/>
                    <a:pt x="1460419" y="538233"/>
                    <a:pt x="1415329" y="540000"/>
                  </a:cubicBezTo>
                  <a:cubicBezTo>
                    <a:pt x="1214083" y="530294"/>
                    <a:pt x="1121790" y="527543"/>
                    <a:pt x="1005513" y="540000"/>
                  </a:cubicBezTo>
                  <a:cubicBezTo>
                    <a:pt x="889236" y="552457"/>
                    <a:pt x="765472" y="555551"/>
                    <a:pt x="627221" y="540000"/>
                  </a:cubicBezTo>
                  <a:cubicBezTo>
                    <a:pt x="510740" y="611318"/>
                    <a:pt x="409909" y="657109"/>
                    <a:pt x="294112" y="695552"/>
                  </a:cubicBezTo>
                  <a:cubicBezTo>
                    <a:pt x="274558" y="623138"/>
                    <a:pt x="267454" y="599375"/>
                    <a:pt x="250889" y="540000"/>
                  </a:cubicBezTo>
                  <a:cubicBezTo>
                    <a:pt x="215987" y="543549"/>
                    <a:pt x="143630" y="537481"/>
                    <a:pt x="90002" y="540000"/>
                  </a:cubicBezTo>
                  <a:cubicBezTo>
                    <a:pt x="37695" y="541081"/>
                    <a:pt x="6682" y="510121"/>
                    <a:pt x="0" y="449998"/>
                  </a:cubicBezTo>
                  <a:lnTo>
                    <a:pt x="0" y="450000"/>
                  </a:lnTo>
                  <a:cubicBezTo>
                    <a:pt x="-5416" y="411309"/>
                    <a:pt x="5332" y="379466"/>
                    <a:pt x="0" y="315000"/>
                  </a:cubicBezTo>
                  <a:lnTo>
                    <a:pt x="0" y="315000"/>
                  </a:lnTo>
                  <a:cubicBezTo>
                    <a:pt x="-1346" y="209710"/>
                    <a:pt x="-3530" y="191364"/>
                    <a:pt x="0" y="90002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976600361">
                    <a:prstGeom prst="wedgeRoundRectCallout">
                      <a:avLst>
                        <a:gd name="adj1" fmla="val -30462"/>
                        <a:gd name="adj2" fmla="val 78806"/>
                        <a:gd name="adj3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‘The younger we are, the more likely it is for us to leave’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5BD50D9A-D2DF-4A5D-A845-506711D4E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264" b="94574" l="5856" r="94595">
                          <a14:foregroundMark x1="22523" y1="60078" x2="22523" y2="60078"/>
                          <a14:foregroundMark x1="11712" y1="62791" x2="11712" y2="62791"/>
                          <a14:foregroundMark x1="5856" y1="61628" x2="5856" y2="61628"/>
                          <a14:foregroundMark x1="80180" y1="58527" x2="80180" y2="58527"/>
                          <a14:foregroundMark x1="95045" y1="61628" x2="95045" y2="61628"/>
                          <a14:foregroundMark x1="39640" y1="24031" x2="39640" y2="24031"/>
                          <a14:foregroundMark x1="41441" y1="23256" x2="41441" y2="23256"/>
                          <a14:foregroundMark x1="39640" y1="24806" x2="39640" y2="24806"/>
                          <a14:foregroundMark x1="58108" y1="23256" x2="58108" y2="23256"/>
                          <a14:foregroundMark x1="50901" y1="10853" x2="50901" y2="10853"/>
                          <a14:foregroundMark x1="50901" y1="4651" x2="50901" y2="4651"/>
                          <a14:foregroundMark x1="75225" y1="52713" x2="75225" y2="52713"/>
                          <a14:foregroundMark x1="38739" y1="90310" x2="38739" y2="90310"/>
                          <a14:foregroundMark x1="40090" y1="94186" x2="40090" y2="94186"/>
                          <a14:foregroundMark x1="64865" y1="94574" x2="64865" y2="94574"/>
                          <a14:foregroundMark x1="18919" y1="60078" x2="18919" y2="600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072" y="2428395"/>
              <a:ext cx="974587" cy="1132631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DCF2882-A4E6-4A88-A021-7A6D63D20122}"/>
              </a:ext>
            </a:extLst>
          </p:cNvPr>
          <p:cNvGrpSpPr/>
          <p:nvPr/>
        </p:nvGrpSpPr>
        <p:grpSpPr>
          <a:xfrm>
            <a:off x="7921087" y="1418410"/>
            <a:ext cx="2364106" cy="1462031"/>
            <a:chOff x="9747065" y="5269277"/>
            <a:chExt cx="2046919" cy="1194839"/>
          </a:xfrm>
        </p:grpSpPr>
        <p:pic>
          <p:nvPicPr>
            <p:cNvPr id="107" name="Picture 2" descr="Png Royalty Free Download Aeroplane Travel Icon Icons - Travel And Tourism  Icon Transparent PNG - 474x550 - Free Download on NicePNG">
              <a:extLst>
                <a:ext uri="{FF2B5EF4-FFF2-40B4-BE49-F238E27FC236}">
                  <a16:creationId xmlns:a16="http://schemas.microsoft.com/office/drawing/2014/main" id="{91A1F104-449F-49A0-A5DA-8A7DDBF342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842" b="90158" l="10000" r="90000">
                          <a14:foregroundMark x1="45610" y1="26186" x2="45610" y2="26186"/>
                          <a14:foregroundMark x1="46829" y1="25483" x2="46829" y2="25483"/>
                          <a14:foregroundMark x1="45122" y1="22320" x2="45122" y2="22320"/>
                          <a14:foregroundMark x1="45366" y1="13533" x2="45366" y2="13533"/>
                          <a14:foregroundMark x1="65000" y1="58348" x2="65000" y2="58348"/>
                          <a14:foregroundMark x1="59634" y1="52373" x2="59634" y2="52373"/>
                          <a14:foregroundMark x1="62195" y1="58348" x2="62195" y2="58348"/>
                          <a14:foregroundMark x1="64756" y1="65905" x2="64756" y2="65905"/>
                          <a14:foregroundMark x1="63659" y1="65905" x2="63659" y2="65905"/>
                          <a14:foregroundMark x1="69390" y1="65905" x2="69390" y2="65905"/>
                          <a14:foregroundMark x1="70122" y1="75571" x2="70122" y2="75571"/>
                          <a14:foregroundMark x1="67805" y1="83831" x2="67805" y2="83831"/>
                          <a14:foregroundMark x1="67805" y1="85413" x2="67805" y2="85413"/>
                          <a14:foregroundMark x1="66098" y1="79438" x2="62561" y2="60808"/>
                          <a14:foregroundMark x1="62561" y1="60808" x2="65976" y2="53427"/>
                          <a14:foregroundMark x1="65976" y1="53427" x2="72561" y2="70650"/>
                          <a14:foregroundMark x1="72561" y1="70650" x2="74024" y2="79789"/>
                          <a14:foregroundMark x1="74024" y1="79789" x2="69756" y2="86467"/>
                          <a14:foregroundMark x1="69756" y1="86467" x2="65488" y2="79438"/>
                          <a14:foregroundMark x1="65488" y1="79438" x2="65488" y2="77504"/>
                          <a14:foregroundMark x1="34634" y1="58524" x2="34634" y2="58524"/>
                          <a14:foregroundMark x1="59512" y1="53779" x2="59512" y2="53779"/>
                          <a14:foregroundMark x1="60244" y1="52900" x2="60244" y2="52900"/>
                          <a14:foregroundMark x1="60122" y1="54657" x2="60122" y2="54657"/>
                          <a14:foregroundMark x1="59146" y1="54657" x2="59146" y2="54657"/>
                          <a14:foregroundMark x1="59024" y1="55185" x2="59024" y2="55185"/>
                          <a14:foregroundMark x1="43293" y1="42355" x2="43293" y2="42355"/>
                          <a14:foregroundMark x1="44268" y1="44112" x2="44268" y2="44112"/>
                          <a14:foregroundMark x1="45000" y1="46397" x2="45000" y2="46397"/>
                          <a14:foregroundMark x1="45610" y1="51494" x2="45610" y2="51494"/>
                          <a14:foregroundMark x1="43049" y1="19156" x2="43049" y2="19156"/>
                          <a14:foregroundMark x1="40366" y1="16344" x2="40366" y2="16344"/>
                          <a14:foregroundMark x1="42317" y1="11248" x2="42317" y2="11248"/>
                          <a14:foregroundMark x1="46220" y1="11951" x2="46220" y2="11951"/>
                          <a14:foregroundMark x1="40732" y1="15817" x2="40732" y2="15817"/>
                          <a14:foregroundMark x1="40732" y1="17575" x2="40732" y2="17575"/>
                          <a14:foregroundMark x1="43293" y1="15114" x2="43293" y2="15114"/>
                          <a14:foregroundMark x1="44146" y1="12654" x2="44146" y2="12654"/>
                          <a14:foregroundMark x1="45732" y1="18629" x2="45732" y2="18629"/>
                          <a14:foregroundMark x1="32927" y1="52724" x2="32927" y2="52724"/>
                          <a14:foregroundMark x1="32317" y1="52548" x2="32317" y2="52548"/>
                          <a14:foregroundMark x1="31463" y1="52548" x2="31463" y2="52548"/>
                          <a14:foregroundMark x1="26098" y1="55536" x2="32317" y2="55712"/>
                          <a14:foregroundMark x1="32317" y1="55712" x2="38537" y2="55712"/>
                          <a14:foregroundMark x1="38537" y1="55712" x2="38537" y2="65026"/>
                          <a14:foregroundMark x1="38537" y1="65026" x2="33049" y2="69596"/>
                          <a14:foregroundMark x1="33049" y1="69596" x2="26829" y2="69596"/>
                          <a14:foregroundMark x1="26829" y1="69596" x2="25488" y2="60984"/>
                          <a14:foregroundMark x1="25488" y1="60984" x2="26220" y2="56063"/>
                          <a14:foregroundMark x1="39146" y1="17926" x2="39146" y2="17926"/>
                          <a14:foregroundMark x1="42073" y1="90158" x2="42073" y2="901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31" r="19686"/>
            <a:stretch/>
          </p:blipFill>
          <p:spPr bwMode="auto">
            <a:xfrm flipH="1">
              <a:off x="9747065" y="5332003"/>
              <a:ext cx="980255" cy="11321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Bolha de Discurso: Retângulo com Cantos Arredondados 107">
              <a:extLst>
                <a:ext uri="{FF2B5EF4-FFF2-40B4-BE49-F238E27FC236}">
                  <a16:creationId xmlns:a16="http://schemas.microsoft.com/office/drawing/2014/main" id="{59636196-2180-4177-A859-C7F734CC04D8}"/>
                </a:ext>
              </a:extLst>
            </p:cNvPr>
            <p:cNvSpPr/>
            <p:nvPr/>
          </p:nvSpPr>
          <p:spPr>
            <a:xfrm>
              <a:off x="10638920" y="5269277"/>
              <a:ext cx="1155064" cy="403919"/>
            </a:xfrm>
            <a:custGeom>
              <a:avLst/>
              <a:gdLst>
                <a:gd name="connsiteX0" fmla="*/ 0 w 1155064"/>
                <a:gd name="connsiteY0" fmla="*/ 67321 h 403919"/>
                <a:gd name="connsiteX1" fmla="*/ 67321 w 1155064"/>
                <a:gd name="connsiteY1" fmla="*/ 0 h 403919"/>
                <a:gd name="connsiteX2" fmla="*/ 192511 w 1155064"/>
                <a:gd name="connsiteY2" fmla="*/ 0 h 403919"/>
                <a:gd name="connsiteX3" fmla="*/ 192511 w 1155064"/>
                <a:gd name="connsiteY3" fmla="*/ 0 h 403919"/>
                <a:gd name="connsiteX4" fmla="*/ 481277 w 1155064"/>
                <a:gd name="connsiteY4" fmla="*/ 0 h 403919"/>
                <a:gd name="connsiteX5" fmla="*/ 1087743 w 1155064"/>
                <a:gd name="connsiteY5" fmla="*/ 0 h 403919"/>
                <a:gd name="connsiteX6" fmla="*/ 1155064 w 1155064"/>
                <a:gd name="connsiteY6" fmla="*/ 67321 h 403919"/>
                <a:gd name="connsiteX7" fmla="*/ 1155064 w 1155064"/>
                <a:gd name="connsiteY7" fmla="*/ 235619 h 403919"/>
                <a:gd name="connsiteX8" fmla="*/ 1155064 w 1155064"/>
                <a:gd name="connsiteY8" fmla="*/ 235619 h 403919"/>
                <a:gd name="connsiteX9" fmla="*/ 1155064 w 1155064"/>
                <a:gd name="connsiteY9" fmla="*/ 336599 h 403919"/>
                <a:gd name="connsiteX10" fmla="*/ 1155064 w 1155064"/>
                <a:gd name="connsiteY10" fmla="*/ 336598 h 403919"/>
                <a:gd name="connsiteX11" fmla="*/ 1087743 w 1155064"/>
                <a:gd name="connsiteY11" fmla="*/ 403919 h 403919"/>
                <a:gd name="connsiteX12" fmla="*/ 481277 w 1155064"/>
                <a:gd name="connsiteY12" fmla="*/ 403919 h 403919"/>
                <a:gd name="connsiteX13" fmla="*/ 192511 w 1155064"/>
                <a:gd name="connsiteY13" fmla="*/ 403919 h 403919"/>
                <a:gd name="connsiteX14" fmla="*/ 192511 w 1155064"/>
                <a:gd name="connsiteY14" fmla="*/ 403919 h 403919"/>
                <a:gd name="connsiteX15" fmla="*/ 67321 w 1155064"/>
                <a:gd name="connsiteY15" fmla="*/ 403919 h 403919"/>
                <a:gd name="connsiteX16" fmla="*/ 0 w 1155064"/>
                <a:gd name="connsiteY16" fmla="*/ 336598 h 403919"/>
                <a:gd name="connsiteX17" fmla="*/ 0 w 1155064"/>
                <a:gd name="connsiteY17" fmla="*/ 336599 h 403919"/>
                <a:gd name="connsiteX18" fmla="*/ -84435 w 1155064"/>
                <a:gd name="connsiteY18" fmla="*/ 352561 h 403919"/>
                <a:gd name="connsiteX19" fmla="*/ 0 w 1155064"/>
                <a:gd name="connsiteY19" fmla="*/ 235619 h 403919"/>
                <a:gd name="connsiteX20" fmla="*/ 0 w 1155064"/>
                <a:gd name="connsiteY20" fmla="*/ 67321 h 40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5064" h="403919" fill="none" extrusionOk="0">
                  <a:moveTo>
                    <a:pt x="0" y="67321"/>
                  </a:moveTo>
                  <a:cubicBezTo>
                    <a:pt x="-2504" y="35567"/>
                    <a:pt x="22988" y="5376"/>
                    <a:pt x="67321" y="0"/>
                  </a:cubicBezTo>
                  <a:cubicBezTo>
                    <a:pt x="110448" y="-2134"/>
                    <a:pt x="131219" y="-5545"/>
                    <a:pt x="192511" y="0"/>
                  </a:cubicBezTo>
                  <a:lnTo>
                    <a:pt x="192511" y="0"/>
                  </a:lnTo>
                  <a:cubicBezTo>
                    <a:pt x="307774" y="-885"/>
                    <a:pt x="388071" y="6505"/>
                    <a:pt x="481277" y="0"/>
                  </a:cubicBezTo>
                  <a:cubicBezTo>
                    <a:pt x="778496" y="26756"/>
                    <a:pt x="954214" y="-14344"/>
                    <a:pt x="1087743" y="0"/>
                  </a:cubicBezTo>
                  <a:cubicBezTo>
                    <a:pt x="1127779" y="26"/>
                    <a:pt x="1152721" y="27975"/>
                    <a:pt x="1155064" y="67321"/>
                  </a:cubicBezTo>
                  <a:cubicBezTo>
                    <a:pt x="1149167" y="107273"/>
                    <a:pt x="1154798" y="179184"/>
                    <a:pt x="1155064" y="235619"/>
                  </a:cubicBezTo>
                  <a:lnTo>
                    <a:pt x="1155064" y="235619"/>
                  </a:lnTo>
                  <a:cubicBezTo>
                    <a:pt x="1151476" y="276029"/>
                    <a:pt x="1157253" y="303872"/>
                    <a:pt x="1155064" y="336599"/>
                  </a:cubicBezTo>
                  <a:lnTo>
                    <a:pt x="1155064" y="336598"/>
                  </a:lnTo>
                  <a:cubicBezTo>
                    <a:pt x="1159201" y="373974"/>
                    <a:pt x="1117970" y="405930"/>
                    <a:pt x="1087743" y="403919"/>
                  </a:cubicBezTo>
                  <a:cubicBezTo>
                    <a:pt x="785674" y="424715"/>
                    <a:pt x="779640" y="389308"/>
                    <a:pt x="481277" y="403919"/>
                  </a:cubicBezTo>
                  <a:cubicBezTo>
                    <a:pt x="340928" y="413416"/>
                    <a:pt x="254308" y="408865"/>
                    <a:pt x="192511" y="403919"/>
                  </a:cubicBezTo>
                  <a:lnTo>
                    <a:pt x="192511" y="403919"/>
                  </a:lnTo>
                  <a:cubicBezTo>
                    <a:pt x="166480" y="405672"/>
                    <a:pt x="116598" y="403066"/>
                    <a:pt x="67321" y="403919"/>
                  </a:cubicBezTo>
                  <a:cubicBezTo>
                    <a:pt x="28042" y="407521"/>
                    <a:pt x="3296" y="369096"/>
                    <a:pt x="0" y="336598"/>
                  </a:cubicBezTo>
                  <a:lnTo>
                    <a:pt x="0" y="336599"/>
                  </a:lnTo>
                  <a:cubicBezTo>
                    <a:pt x="-20659" y="343609"/>
                    <a:pt x="-52820" y="344797"/>
                    <a:pt x="-84435" y="352561"/>
                  </a:cubicBezTo>
                  <a:cubicBezTo>
                    <a:pt x="-53053" y="319056"/>
                    <a:pt x="-25323" y="275481"/>
                    <a:pt x="0" y="235619"/>
                  </a:cubicBezTo>
                  <a:cubicBezTo>
                    <a:pt x="-7763" y="166479"/>
                    <a:pt x="-5687" y="149221"/>
                    <a:pt x="0" y="67321"/>
                  </a:cubicBezTo>
                  <a:close/>
                </a:path>
                <a:path w="1155064" h="403919" stroke="0" extrusionOk="0">
                  <a:moveTo>
                    <a:pt x="0" y="67321"/>
                  </a:moveTo>
                  <a:cubicBezTo>
                    <a:pt x="447" y="32679"/>
                    <a:pt x="23740" y="4538"/>
                    <a:pt x="67321" y="0"/>
                  </a:cubicBezTo>
                  <a:cubicBezTo>
                    <a:pt x="124896" y="-4698"/>
                    <a:pt x="147042" y="-5844"/>
                    <a:pt x="192511" y="0"/>
                  </a:cubicBezTo>
                  <a:lnTo>
                    <a:pt x="192511" y="0"/>
                  </a:lnTo>
                  <a:cubicBezTo>
                    <a:pt x="296603" y="-3354"/>
                    <a:pt x="373795" y="8651"/>
                    <a:pt x="481277" y="0"/>
                  </a:cubicBezTo>
                  <a:cubicBezTo>
                    <a:pt x="733284" y="11667"/>
                    <a:pt x="912877" y="-10978"/>
                    <a:pt x="1087743" y="0"/>
                  </a:cubicBezTo>
                  <a:cubicBezTo>
                    <a:pt x="1122598" y="3830"/>
                    <a:pt x="1155254" y="33045"/>
                    <a:pt x="1155064" y="67321"/>
                  </a:cubicBezTo>
                  <a:cubicBezTo>
                    <a:pt x="1153761" y="132812"/>
                    <a:pt x="1160452" y="152519"/>
                    <a:pt x="1155064" y="235619"/>
                  </a:cubicBezTo>
                  <a:lnTo>
                    <a:pt x="1155064" y="235619"/>
                  </a:lnTo>
                  <a:cubicBezTo>
                    <a:pt x="1153950" y="256882"/>
                    <a:pt x="1152374" y="315825"/>
                    <a:pt x="1155064" y="336599"/>
                  </a:cubicBezTo>
                  <a:lnTo>
                    <a:pt x="1155064" y="336598"/>
                  </a:lnTo>
                  <a:cubicBezTo>
                    <a:pt x="1156206" y="375489"/>
                    <a:pt x="1133083" y="407609"/>
                    <a:pt x="1087743" y="403919"/>
                  </a:cubicBezTo>
                  <a:cubicBezTo>
                    <a:pt x="862478" y="405334"/>
                    <a:pt x="776930" y="432882"/>
                    <a:pt x="481277" y="403919"/>
                  </a:cubicBezTo>
                  <a:cubicBezTo>
                    <a:pt x="348549" y="395290"/>
                    <a:pt x="299532" y="415088"/>
                    <a:pt x="192511" y="403919"/>
                  </a:cubicBezTo>
                  <a:lnTo>
                    <a:pt x="192511" y="403919"/>
                  </a:lnTo>
                  <a:cubicBezTo>
                    <a:pt x="141362" y="399056"/>
                    <a:pt x="105517" y="407477"/>
                    <a:pt x="67321" y="403919"/>
                  </a:cubicBezTo>
                  <a:cubicBezTo>
                    <a:pt x="27406" y="406188"/>
                    <a:pt x="-1451" y="370394"/>
                    <a:pt x="0" y="336598"/>
                  </a:cubicBezTo>
                  <a:lnTo>
                    <a:pt x="0" y="336599"/>
                  </a:lnTo>
                  <a:cubicBezTo>
                    <a:pt x="-30435" y="345549"/>
                    <a:pt x="-42883" y="342538"/>
                    <a:pt x="-84435" y="352561"/>
                  </a:cubicBezTo>
                  <a:cubicBezTo>
                    <a:pt x="-52679" y="296486"/>
                    <a:pt x="-24396" y="280971"/>
                    <a:pt x="0" y="235619"/>
                  </a:cubicBezTo>
                  <a:cubicBezTo>
                    <a:pt x="726" y="187367"/>
                    <a:pt x="-4313" y="134667"/>
                    <a:pt x="0" y="67321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516240314">
                    <a:prstGeom prst="wedgeRoundRectCallout">
                      <a:avLst>
                        <a:gd name="adj1" fmla="val -57310"/>
                        <a:gd name="adj2" fmla="val 37285"/>
                        <a:gd name="adj3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‘Oh no…not again!!’</a:t>
              </a:r>
            </a:p>
          </p:txBody>
        </p:sp>
      </p:grpSp>
      <p:sp>
        <p:nvSpPr>
          <p:cNvPr id="113" name="Retângulo: Cantos Arredondados 112">
            <a:extLst>
              <a:ext uri="{FF2B5EF4-FFF2-40B4-BE49-F238E27FC236}">
                <a16:creationId xmlns:a16="http://schemas.microsoft.com/office/drawing/2014/main" id="{C20C6108-4F85-4970-BBD7-8AB25686A0A4}"/>
              </a:ext>
            </a:extLst>
          </p:cNvPr>
          <p:cNvSpPr/>
          <p:nvPr/>
        </p:nvSpPr>
        <p:spPr>
          <a:xfrm>
            <a:off x="9099311" y="3734707"/>
            <a:ext cx="2729348" cy="612000"/>
          </a:xfrm>
          <a:prstGeom prst="roundRect">
            <a:avLst>
              <a:gd name="adj" fmla="val 7869"/>
            </a:avLst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14000"/>
              </a:lnSpc>
            </a:pPr>
            <a:endParaRPr lang="en-US">
              <a:solidFill>
                <a:schemeClr val="lt1"/>
              </a:solidFill>
            </a:endParaRP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2F0F7222-D5DC-428A-B136-81B021B65FB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5779" y="3877920"/>
            <a:ext cx="612000" cy="6120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DAF5CC33-AF46-4425-9870-244679020C0D}"/>
              </a:ext>
            </a:extLst>
          </p:cNvPr>
          <p:cNvSpPr/>
          <p:nvPr/>
        </p:nvSpPr>
        <p:spPr>
          <a:xfrm>
            <a:off x="9123497" y="3784864"/>
            <a:ext cx="2530180" cy="495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>
              <a:lnSpc>
                <a:spcPct val="114000"/>
              </a:lnSpc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Manager and Director</a:t>
            </a:r>
          </a:p>
          <a:p>
            <a:pPr marL="0" lvl="1">
              <a:lnSpc>
                <a:spcPct val="114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Job Roles with almost NO attrition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D3014A36-73CA-4F5D-824D-36F0D8310F54}"/>
              </a:ext>
            </a:extLst>
          </p:cNvPr>
          <p:cNvGrpSpPr/>
          <p:nvPr/>
        </p:nvGrpSpPr>
        <p:grpSpPr>
          <a:xfrm>
            <a:off x="11476847" y="4886660"/>
            <a:ext cx="504000" cy="504000"/>
            <a:chOff x="7192383" y="406546"/>
            <a:chExt cx="504000" cy="504000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993C1CF-0F2E-4D4B-8796-7DE84D2615BF}"/>
                </a:ext>
              </a:extLst>
            </p:cNvPr>
            <p:cNvSpPr/>
            <p:nvPr/>
          </p:nvSpPr>
          <p:spPr>
            <a:xfrm>
              <a:off x="7192383" y="406546"/>
              <a:ext cx="504000" cy="50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Imagem 37">
              <a:extLst>
                <a:ext uri="{FF2B5EF4-FFF2-40B4-BE49-F238E27FC236}">
                  <a16:creationId xmlns:a16="http://schemas.microsoft.com/office/drawing/2014/main" id="{4C874E4D-33A2-4FBE-A3AC-CB279B1E7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8929" y="457090"/>
              <a:ext cx="360000" cy="360000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71C35DE-B234-43B1-A3B9-706C9BA96686}"/>
              </a:ext>
            </a:extLst>
          </p:cNvPr>
          <p:cNvGrpSpPr/>
          <p:nvPr/>
        </p:nvGrpSpPr>
        <p:grpSpPr>
          <a:xfrm>
            <a:off x="5327693" y="1678587"/>
            <a:ext cx="1500736" cy="3041695"/>
            <a:chOff x="5327693" y="1627787"/>
            <a:chExt cx="1500736" cy="3041695"/>
          </a:xfrm>
        </p:grpSpPr>
        <p:sp>
          <p:nvSpPr>
            <p:cNvPr id="237" name="Forma livre: Forma 236">
              <a:extLst>
                <a:ext uri="{FF2B5EF4-FFF2-40B4-BE49-F238E27FC236}">
                  <a16:creationId xmlns:a16="http://schemas.microsoft.com/office/drawing/2014/main" id="{FC14C0D1-C42E-4445-B9A4-656BC5CF2F06}"/>
                </a:ext>
              </a:extLst>
            </p:cNvPr>
            <p:cNvSpPr/>
            <p:nvPr/>
          </p:nvSpPr>
          <p:spPr>
            <a:xfrm>
              <a:off x="5328665" y="3800529"/>
              <a:ext cx="1499764" cy="868953"/>
            </a:xfrm>
            <a:custGeom>
              <a:avLst/>
              <a:gdLst>
                <a:gd name="connsiteX0" fmla="*/ 1961681 w 2222374"/>
                <a:gd name="connsiteY0" fmla="*/ 145470 h 1287623"/>
                <a:gd name="connsiteX1" fmla="*/ 1996248 w 2222374"/>
                <a:gd name="connsiteY1" fmla="*/ 355753 h 1287623"/>
                <a:gd name="connsiteX2" fmla="*/ 1774443 w 2222374"/>
                <a:gd name="connsiteY2" fmla="*/ 384559 h 1287623"/>
                <a:gd name="connsiteX3" fmla="*/ 2222375 w 2222374"/>
                <a:gd name="connsiteY3" fmla="*/ 643812 h 1287623"/>
                <a:gd name="connsiteX4" fmla="*/ 1780204 w 2222374"/>
                <a:gd name="connsiteY4" fmla="*/ 900184 h 1287623"/>
                <a:gd name="connsiteX5" fmla="*/ 1729794 w 2222374"/>
                <a:gd name="connsiteY5" fmla="*/ 771998 h 1287623"/>
                <a:gd name="connsiteX6" fmla="*/ 1365399 w 2222374"/>
                <a:gd name="connsiteY6" fmla="*/ 792162 h 1287623"/>
                <a:gd name="connsiteX7" fmla="*/ 1332273 w 2222374"/>
                <a:gd name="connsiteY7" fmla="*/ 1002445 h 1287623"/>
                <a:gd name="connsiteX8" fmla="*/ 1554078 w 2222374"/>
                <a:gd name="connsiteY8" fmla="*/ 1031251 h 1287623"/>
                <a:gd name="connsiteX9" fmla="*/ 1111907 w 2222374"/>
                <a:gd name="connsiteY9" fmla="*/ 1287623 h 1287623"/>
                <a:gd name="connsiteX10" fmla="*/ 669737 w 2222374"/>
                <a:gd name="connsiteY10" fmla="*/ 1031251 h 1287623"/>
                <a:gd name="connsiteX11" fmla="*/ 891542 w 2222374"/>
                <a:gd name="connsiteY11" fmla="*/ 1002445 h 1287623"/>
                <a:gd name="connsiteX12" fmla="*/ 856975 w 2222374"/>
                <a:gd name="connsiteY12" fmla="*/ 792162 h 1287623"/>
                <a:gd name="connsiteX13" fmla="*/ 492581 w 2222374"/>
                <a:gd name="connsiteY13" fmla="*/ 771998 h 1287623"/>
                <a:gd name="connsiteX14" fmla="*/ 443611 w 2222374"/>
                <a:gd name="connsiteY14" fmla="*/ 900184 h 1287623"/>
                <a:gd name="connsiteX15" fmla="*/ 0 w 2222374"/>
                <a:gd name="connsiteY15" fmla="*/ 643812 h 1287623"/>
                <a:gd name="connsiteX16" fmla="*/ 453693 w 2222374"/>
                <a:gd name="connsiteY16" fmla="*/ 380238 h 1287623"/>
                <a:gd name="connsiteX17" fmla="*/ 498342 w 2222374"/>
                <a:gd name="connsiteY17" fmla="*/ 519946 h 1287623"/>
                <a:gd name="connsiteX18" fmla="*/ 862736 w 2222374"/>
                <a:gd name="connsiteY18" fmla="*/ 499782 h 1287623"/>
                <a:gd name="connsiteX19" fmla="*/ 895863 w 2222374"/>
                <a:gd name="connsiteY19" fmla="*/ 289499 h 1287623"/>
                <a:gd name="connsiteX20" fmla="*/ 655334 w 2222374"/>
                <a:gd name="connsiteY20" fmla="*/ 263574 h 1287623"/>
                <a:gd name="connsiteX21" fmla="*/ 1109027 w 2222374"/>
                <a:gd name="connsiteY21" fmla="*/ 0 h 1287623"/>
                <a:gd name="connsiteX22" fmla="*/ 1551197 w 2222374"/>
                <a:gd name="connsiteY22" fmla="*/ 254932 h 1287623"/>
                <a:gd name="connsiteX23" fmla="*/ 1600167 w 2222374"/>
                <a:gd name="connsiteY23" fmla="*/ 125306 h 1287623"/>
                <a:gd name="connsiteX24" fmla="*/ 1961681 w 2222374"/>
                <a:gd name="connsiteY24" fmla="*/ 145470 h 128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2374" h="1287623">
                  <a:moveTo>
                    <a:pt x="1961681" y="145470"/>
                  </a:moveTo>
                  <a:cubicBezTo>
                    <a:pt x="2072584" y="208843"/>
                    <a:pt x="2088427" y="303902"/>
                    <a:pt x="1996248" y="355753"/>
                  </a:cubicBezTo>
                  <a:cubicBezTo>
                    <a:pt x="1940077" y="388880"/>
                    <a:pt x="1856540" y="397521"/>
                    <a:pt x="1774443" y="384559"/>
                  </a:cubicBezTo>
                  <a:lnTo>
                    <a:pt x="2222375" y="643812"/>
                  </a:lnTo>
                  <a:lnTo>
                    <a:pt x="1780204" y="900184"/>
                  </a:lnTo>
                  <a:cubicBezTo>
                    <a:pt x="1801809" y="852654"/>
                    <a:pt x="1785965" y="803684"/>
                    <a:pt x="1729794" y="771998"/>
                  </a:cubicBezTo>
                  <a:cubicBezTo>
                    <a:pt x="1639055" y="718707"/>
                    <a:pt x="1474862" y="727349"/>
                    <a:pt x="1365399" y="792162"/>
                  </a:cubicBezTo>
                  <a:cubicBezTo>
                    <a:pt x="1255937" y="855535"/>
                    <a:pt x="1241534" y="950594"/>
                    <a:pt x="1332273" y="1002445"/>
                  </a:cubicBezTo>
                  <a:cubicBezTo>
                    <a:pt x="1388444" y="1035572"/>
                    <a:pt x="1473421" y="1044214"/>
                    <a:pt x="1554078" y="1031251"/>
                  </a:cubicBezTo>
                  <a:lnTo>
                    <a:pt x="1111907" y="1287623"/>
                  </a:lnTo>
                  <a:lnTo>
                    <a:pt x="669737" y="1031251"/>
                  </a:lnTo>
                  <a:cubicBezTo>
                    <a:pt x="751834" y="1044214"/>
                    <a:pt x="835371" y="1035572"/>
                    <a:pt x="891542" y="1002445"/>
                  </a:cubicBezTo>
                  <a:cubicBezTo>
                    <a:pt x="982281" y="949154"/>
                    <a:pt x="966438" y="855535"/>
                    <a:pt x="856975" y="792162"/>
                  </a:cubicBezTo>
                  <a:cubicBezTo>
                    <a:pt x="746073" y="728789"/>
                    <a:pt x="583319" y="720147"/>
                    <a:pt x="492581" y="771998"/>
                  </a:cubicBezTo>
                  <a:cubicBezTo>
                    <a:pt x="436409" y="805125"/>
                    <a:pt x="420566" y="852654"/>
                    <a:pt x="443611" y="900184"/>
                  </a:cubicBezTo>
                  <a:lnTo>
                    <a:pt x="0" y="643812"/>
                  </a:lnTo>
                  <a:lnTo>
                    <a:pt x="453693" y="380238"/>
                  </a:lnTo>
                  <a:cubicBezTo>
                    <a:pt x="423447" y="430648"/>
                    <a:pt x="437849" y="483939"/>
                    <a:pt x="498342" y="519946"/>
                  </a:cubicBezTo>
                  <a:cubicBezTo>
                    <a:pt x="589080" y="573237"/>
                    <a:pt x="753274" y="564595"/>
                    <a:pt x="862736" y="499782"/>
                  </a:cubicBezTo>
                  <a:cubicBezTo>
                    <a:pt x="972199" y="436409"/>
                    <a:pt x="986602" y="341350"/>
                    <a:pt x="895863" y="289499"/>
                  </a:cubicBezTo>
                  <a:cubicBezTo>
                    <a:pt x="835371" y="254932"/>
                    <a:pt x="743192" y="246290"/>
                    <a:pt x="655334" y="263574"/>
                  </a:cubicBezTo>
                  <a:lnTo>
                    <a:pt x="1109027" y="0"/>
                  </a:lnTo>
                  <a:lnTo>
                    <a:pt x="1551197" y="254932"/>
                  </a:lnTo>
                  <a:cubicBezTo>
                    <a:pt x="1528153" y="207402"/>
                    <a:pt x="1543996" y="158432"/>
                    <a:pt x="1600167" y="125306"/>
                  </a:cubicBezTo>
                  <a:cubicBezTo>
                    <a:pt x="1688025" y="73455"/>
                    <a:pt x="1850779" y="82097"/>
                    <a:pt x="1961681" y="14547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orma livre: Forma 251">
              <a:extLst>
                <a:ext uri="{FF2B5EF4-FFF2-40B4-BE49-F238E27FC236}">
                  <a16:creationId xmlns:a16="http://schemas.microsoft.com/office/drawing/2014/main" id="{27F602BF-B205-4CFF-8BD0-7205B2B80F16}"/>
                </a:ext>
              </a:extLst>
            </p:cNvPr>
            <p:cNvSpPr/>
            <p:nvPr/>
          </p:nvSpPr>
          <p:spPr>
            <a:xfrm>
              <a:off x="5609324" y="3466896"/>
              <a:ext cx="1027867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4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7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4" y="873179"/>
                  </a:lnTo>
                  <a:cubicBezTo>
                    <a:pt x="779559" y="887582"/>
                    <a:pt x="747873" y="887582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7" y="11882"/>
                  </a:lnTo>
                  <a:cubicBezTo>
                    <a:pt x="742112" y="-3961"/>
                    <a:pt x="775238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2612"/>
                    <a:pt x="1511229" y="4626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orma livre: Forma 252">
              <a:extLst>
                <a:ext uri="{FF2B5EF4-FFF2-40B4-BE49-F238E27FC236}">
                  <a16:creationId xmlns:a16="http://schemas.microsoft.com/office/drawing/2014/main" id="{925FBAEF-051A-470C-8BE7-4F8D59EF7DF7}"/>
                </a:ext>
              </a:extLst>
            </p:cNvPr>
            <p:cNvSpPr/>
            <p:nvPr/>
          </p:nvSpPr>
          <p:spPr>
            <a:xfrm>
              <a:off x="5609324" y="3604918"/>
              <a:ext cx="1027867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4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7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4" y="873179"/>
                  </a:lnTo>
                  <a:cubicBezTo>
                    <a:pt x="779559" y="887582"/>
                    <a:pt x="747873" y="887582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7" y="11882"/>
                  </a:lnTo>
                  <a:cubicBezTo>
                    <a:pt x="742112" y="-3961"/>
                    <a:pt x="775238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4053"/>
                    <a:pt x="1511229" y="4626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6" name="Graphic 6">
              <a:extLst>
                <a:ext uri="{FF2B5EF4-FFF2-40B4-BE49-F238E27FC236}">
                  <a16:creationId xmlns:a16="http://schemas.microsoft.com/office/drawing/2014/main" id="{FD62AEFE-CEAD-4B49-B6AA-94EEC28F47D8}"/>
                </a:ext>
              </a:extLst>
            </p:cNvPr>
            <p:cNvGrpSpPr/>
            <p:nvPr/>
          </p:nvGrpSpPr>
          <p:grpSpPr>
            <a:xfrm>
              <a:off x="5327693" y="2802692"/>
              <a:ext cx="1500735" cy="1126138"/>
              <a:chOff x="7312778" y="1234569"/>
              <a:chExt cx="2223814" cy="1668723"/>
            </a:xfrm>
            <a:solidFill>
              <a:schemeClr val="accent1"/>
            </a:solidFill>
          </p:grpSpPr>
          <p:grpSp>
            <p:nvGrpSpPr>
              <p:cNvPr id="328" name="Graphic 6">
                <a:extLst>
                  <a:ext uri="{FF2B5EF4-FFF2-40B4-BE49-F238E27FC236}">
                    <a16:creationId xmlns:a16="http://schemas.microsoft.com/office/drawing/2014/main" id="{F118233E-4D42-4E44-91A3-0D13D366BBF6}"/>
                  </a:ext>
                </a:extLst>
              </p:cNvPr>
              <p:cNvGrpSpPr/>
              <p:nvPr/>
            </p:nvGrpSpPr>
            <p:grpSpPr>
              <a:xfrm>
                <a:off x="7459868" y="1234569"/>
                <a:ext cx="791863" cy="1668723"/>
                <a:chOff x="7459868" y="1234569"/>
                <a:chExt cx="791863" cy="1668723"/>
              </a:xfrm>
              <a:solidFill>
                <a:schemeClr val="accent1"/>
              </a:solidFill>
            </p:grpSpPr>
            <p:grpSp>
              <p:nvGrpSpPr>
                <p:cNvPr id="341" name="Graphic 6">
                  <a:extLst>
                    <a:ext uri="{FF2B5EF4-FFF2-40B4-BE49-F238E27FC236}">
                      <a16:creationId xmlns:a16="http://schemas.microsoft.com/office/drawing/2014/main" id="{5BB24306-D191-435D-8C45-56B902CC501A}"/>
                    </a:ext>
                  </a:extLst>
                </p:cNvPr>
                <p:cNvGrpSpPr/>
                <p:nvPr/>
              </p:nvGrpSpPr>
              <p:grpSpPr>
                <a:xfrm>
                  <a:off x="7824528" y="1538338"/>
                  <a:ext cx="364384" cy="272558"/>
                  <a:chOff x="7824528" y="1538338"/>
                  <a:chExt cx="364384" cy="272558"/>
                </a:xfrm>
                <a:solidFill>
                  <a:srgbClr val="159BEB"/>
                </a:solidFill>
              </p:grpSpPr>
              <p:sp>
                <p:nvSpPr>
                  <p:cNvPr id="363" name="Forma livre: Forma 362">
                    <a:extLst>
                      <a:ext uri="{FF2B5EF4-FFF2-40B4-BE49-F238E27FC236}">
                        <a16:creationId xmlns:a16="http://schemas.microsoft.com/office/drawing/2014/main" id="{4454C47A-49BC-4DCD-AA89-311758AB861B}"/>
                      </a:ext>
                    </a:extLst>
                  </p:cNvPr>
                  <p:cNvSpPr/>
                  <p:nvPr/>
                </p:nvSpPr>
                <p:spPr>
                  <a:xfrm>
                    <a:off x="7824528" y="1538338"/>
                    <a:ext cx="173385" cy="272558"/>
                  </a:xfrm>
                  <a:custGeom>
                    <a:avLst/>
                    <a:gdLst>
                      <a:gd name="connsiteX0" fmla="*/ 145025 w 173385"/>
                      <a:gd name="connsiteY0" fmla="*/ 268890 h 272558"/>
                      <a:gd name="connsiteX1" fmla="*/ 145025 w 173385"/>
                      <a:gd name="connsiteY1" fmla="*/ 268890 h 272558"/>
                      <a:gd name="connsiteX2" fmla="*/ 169510 w 173385"/>
                      <a:gd name="connsiteY2" fmla="*/ 206958 h 272558"/>
                      <a:gd name="connsiteX3" fmla="*/ 90294 w 173385"/>
                      <a:gd name="connsiteY3" fmla="*/ 28361 h 272558"/>
                      <a:gd name="connsiteX4" fmla="*/ 28361 w 173385"/>
                      <a:gd name="connsiteY4" fmla="*/ 3876 h 272558"/>
                      <a:gd name="connsiteX5" fmla="*/ 28361 w 173385"/>
                      <a:gd name="connsiteY5" fmla="*/ 3876 h 272558"/>
                      <a:gd name="connsiteX6" fmla="*/ 3876 w 173385"/>
                      <a:gd name="connsiteY6" fmla="*/ 65809 h 272558"/>
                      <a:gd name="connsiteX7" fmla="*/ 83092 w 173385"/>
                      <a:gd name="connsiteY7" fmla="*/ 244405 h 272558"/>
                      <a:gd name="connsiteX8" fmla="*/ 145025 w 173385"/>
                      <a:gd name="connsiteY8" fmla="*/ 268890 h 272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385" h="272558">
                        <a:moveTo>
                          <a:pt x="145025" y="268890"/>
                        </a:moveTo>
                        <a:lnTo>
                          <a:pt x="145025" y="268890"/>
                        </a:lnTo>
                        <a:cubicBezTo>
                          <a:pt x="169510" y="258808"/>
                          <a:pt x="179592" y="230002"/>
                          <a:pt x="169510" y="206958"/>
                        </a:cubicBezTo>
                        <a:lnTo>
                          <a:pt x="90294" y="28361"/>
                        </a:lnTo>
                        <a:cubicBezTo>
                          <a:pt x="80212" y="3876"/>
                          <a:pt x="51406" y="-6206"/>
                          <a:pt x="28361" y="3876"/>
                        </a:cubicBezTo>
                        <a:lnTo>
                          <a:pt x="28361" y="3876"/>
                        </a:lnTo>
                        <a:cubicBezTo>
                          <a:pt x="3876" y="13958"/>
                          <a:pt x="-6206" y="42764"/>
                          <a:pt x="3876" y="65809"/>
                        </a:cubicBezTo>
                        <a:lnTo>
                          <a:pt x="83092" y="244405"/>
                        </a:lnTo>
                        <a:cubicBezTo>
                          <a:pt x="93174" y="267450"/>
                          <a:pt x="120540" y="278972"/>
                          <a:pt x="145025" y="268890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4" name="Forma livre: Forma 363">
                    <a:extLst>
                      <a:ext uri="{FF2B5EF4-FFF2-40B4-BE49-F238E27FC236}">
                        <a16:creationId xmlns:a16="http://schemas.microsoft.com/office/drawing/2014/main" id="{35712BCA-9132-414F-8CBC-92F75B3F6859}"/>
                      </a:ext>
                    </a:extLst>
                  </p:cNvPr>
                  <p:cNvSpPr/>
                  <p:nvPr/>
                </p:nvSpPr>
                <p:spPr>
                  <a:xfrm>
                    <a:off x="7916681" y="1632518"/>
                    <a:ext cx="272230" cy="176585"/>
                  </a:xfrm>
                  <a:custGeom>
                    <a:avLst/>
                    <a:gdLst>
                      <a:gd name="connsiteX0" fmla="*/ 3902 w 272230"/>
                      <a:gd name="connsiteY0" fmla="*/ 148785 h 176585"/>
                      <a:gd name="connsiteX1" fmla="*/ 3902 w 272230"/>
                      <a:gd name="connsiteY1" fmla="*/ 148785 h 176585"/>
                      <a:gd name="connsiteX2" fmla="*/ 67275 w 272230"/>
                      <a:gd name="connsiteY2" fmla="*/ 171830 h 176585"/>
                      <a:gd name="connsiteX3" fmla="*/ 244431 w 272230"/>
                      <a:gd name="connsiteY3" fmla="*/ 91173 h 176585"/>
                      <a:gd name="connsiteX4" fmla="*/ 267475 w 272230"/>
                      <a:gd name="connsiteY4" fmla="*/ 27800 h 176585"/>
                      <a:gd name="connsiteX5" fmla="*/ 267475 w 272230"/>
                      <a:gd name="connsiteY5" fmla="*/ 27800 h 176585"/>
                      <a:gd name="connsiteX6" fmla="*/ 204103 w 272230"/>
                      <a:gd name="connsiteY6" fmla="*/ 4755 h 176585"/>
                      <a:gd name="connsiteX7" fmla="*/ 26946 w 272230"/>
                      <a:gd name="connsiteY7" fmla="*/ 85412 h 176585"/>
                      <a:gd name="connsiteX8" fmla="*/ 3902 w 272230"/>
                      <a:gd name="connsiteY8" fmla="*/ 148785 h 1765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72230" h="176585">
                        <a:moveTo>
                          <a:pt x="3902" y="148785"/>
                        </a:moveTo>
                        <a:lnTo>
                          <a:pt x="3902" y="148785"/>
                        </a:lnTo>
                        <a:cubicBezTo>
                          <a:pt x="15424" y="173270"/>
                          <a:pt x="42790" y="183352"/>
                          <a:pt x="67275" y="171830"/>
                        </a:cubicBezTo>
                        <a:lnTo>
                          <a:pt x="244431" y="91173"/>
                        </a:lnTo>
                        <a:cubicBezTo>
                          <a:pt x="268916" y="79651"/>
                          <a:pt x="278998" y="52285"/>
                          <a:pt x="267475" y="27800"/>
                        </a:cubicBezTo>
                        <a:lnTo>
                          <a:pt x="267475" y="27800"/>
                        </a:lnTo>
                        <a:cubicBezTo>
                          <a:pt x="255953" y="3315"/>
                          <a:pt x="228587" y="-6767"/>
                          <a:pt x="204103" y="4755"/>
                        </a:cubicBezTo>
                        <a:lnTo>
                          <a:pt x="26946" y="85412"/>
                        </a:lnTo>
                        <a:cubicBezTo>
                          <a:pt x="3902" y="96934"/>
                          <a:pt x="-6181" y="125740"/>
                          <a:pt x="3902" y="148785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2" name="Forma livre: Forma 341">
                  <a:extLst>
                    <a:ext uri="{FF2B5EF4-FFF2-40B4-BE49-F238E27FC236}">
                      <a16:creationId xmlns:a16="http://schemas.microsoft.com/office/drawing/2014/main" id="{C8439724-87EF-46DB-9EC5-BBDD51144D7F}"/>
                    </a:ext>
                  </a:extLst>
                </p:cNvPr>
                <p:cNvSpPr/>
                <p:nvPr/>
              </p:nvSpPr>
              <p:spPr>
                <a:xfrm>
                  <a:off x="7502897" y="2474084"/>
                  <a:ext cx="674057" cy="429207"/>
                </a:xfrm>
                <a:custGeom>
                  <a:avLst/>
                  <a:gdLst>
                    <a:gd name="connsiteX0" fmla="*/ 674058 w 674057"/>
                    <a:gd name="connsiteY0" fmla="*/ 214604 h 429207"/>
                    <a:gd name="connsiteX1" fmla="*/ 337029 w 674057"/>
                    <a:gd name="connsiteY1" fmla="*/ 429208 h 429207"/>
                    <a:gd name="connsiteX2" fmla="*/ 0 w 674057"/>
                    <a:gd name="connsiteY2" fmla="*/ 214604 h 429207"/>
                    <a:gd name="connsiteX3" fmla="*/ 337029 w 674057"/>
                    <a:gd name="connsiteY3" fmla="*/ 0 h 429207"/>
                    <a:gd name="connsiteX4" fmla="*/ 674058 w 674057"/>
                    <a:gd name="connsiteY4" fmla="*/ 214604 h 429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57" h="429207">
                      <a:moveTo>
                        <a:pt x="674058" y="214604"/>
                      </a:moveTo>
                      <a:cubicBezTo>
                        <a:pt x="674058" y="333127"/>
                        <a:pt x="523165" y="429208"/>
                        <a:pt x="337029" y="429208"/>
                      </a:cubicBezTo>
                      <a:cubicBezTo>
                        <a:pt x="150893" y="429208"/>
                        <a:pt x="0" y="333126"/>
                        <a:pt x="0" y="214604"/>
                      </a:cubicBezTo>
                      <a:cubicBezTo>
                        <a:pt x="0" y="96081"/>
                        <a:pt x="150893" y="0"/>
                        <a:pt x="337029" y="0"/>
                      </a:cubicBezTo>
                      <a:cubicBezTo>
                        <a:pt x="523165" y="0"/>
                        <a:pt x="674058" y="96081"/>
                        <a:pt x="674058" y="214604"/>
                      </a:cubicBezTo>
                      <a:close/>
                    </a:path>
                  </a:pathLst>
                </a:custGeom>
                <a:solidFill>
                  <a:srgbClr val="392836">
                    <a:alpha val="32000"/>
                  </a:srgb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3" name="Forma livre: Forma 342">
                  <a:extLst>
                    <a:ext uri="{FF2B5EF4-FFF2-40B4-BE49-F238E27FC236}">
                      <a16:creationId xmlns:a16="http://schemas.microsoft.com/office/drawing/2014/main" id="{9AA231B9-85F1-45B5-92BF-60AF2215230C}"/>
                    </a:ext>
                  </a:extLst>
                </p:cNvPr>
                <p:cNvSpPr/>
                <p:nvPr/>
              </p:nvSpPr>
              <p:spPr>
                <a:xfrm>
                  <a:off x="7851768" y="2600830"/>
                  <a:ext cx="137948" cy="92446"/>
                </a:xfrm>
                <a:custGeom>
                  <a:avLst/>
                  <a:gdLst>
                    <a:gd name="connsiteX0" fmla="*/ 57292 w 137948"/>
                    <a:gd name="connsiteY0" fmla="*/ 4321 h 92446"/>
                    <a:gd name="connsiteX1" fmla="*/ 96180 w 137948"/>
                    <a:gd name="connsiteY1" fmla="*/ 38888 h 92446"/>
                    <a:gd name="connsiteX2" fmla="*/ 137948 w 137948"/>
                    <a:gd name="connsiteY2" fmla="*/ 77776 h 92446"/>
                    <a:gd name="connsiteX3" fmla="*/ 97620 w 137948"/>
                    <a:gd name="connsiteY3" fmla="*/ 92179 h 92446"/>
                    <a:gd name="connsiteX4" fmla="*/ 44329 w 137948"/>
                    <a:gd name="connsiteY4" fmla="*/ 57612 h 92446"/>
                    <a:gd name="connsiteX5" fmla="*/ 2560 w 137948"/>
                    <a:gd name="connsiteY5" fmla="*/ 41768 h 92446"/>
                    <a:gd name="connsiteX6" fmla="*/ 2560 w 137948"/>
                    <a:gd name="connsiteY6" fmla="*/ 0 h 92446"/>
                    <a:gd name="connsiteX7" fmla="*/ 57292 w 137948"/>
                    <a:gd name="connsiteY7" fmla="*/ 4321 h 92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7948" h="92446">
                      <a:moveTo>
                        <a:pt x="57292" y="4321"/>
                      </a:moveTo>
                      <a:cubicBezTo>
                        <a:pt x="57292" y="4321"/>
                        <a:pt x="70254" y="24485"/>
                        <a:pt x="96180" y="38888"/>
                      </a:cubicBezTo>
                      <a:cubicBezTo>
                        <a:pt x="122105" y="53291"/>
                        <a:pt x="137948" y="66254"/>
                        <a:pt x="137948" y="77776"/>
                      </a:cubicBezTo>
                      <a:cubicBezTo>
                        <a:pt x="137948" y="89298"/>
                        <a:pt x="122105" y="93619"/>
                        <a:pt x="97620" y="92179"/>
                      </a:cubicBezTo>
                      <a:cubicBezTo>
                        <a:pt x="74575" y="90739"/>
                        <a:pt x="60172" y="64813"/>
                        <a:pt x="44329" y="57612"/>
                      </a:cubicBezTo>
                      <a:cubicBezTo>
                        <a:pt x="28486" y="50410"/>
                        <a:pt x="8322" y="48970"/>
                        <a:pt x="2560" y="41768"/>
                      </a:cubicBezTo>
                      <a:cubicBezTo>
                        <a:pt x="-3201" y="33127"/>
                        <a:pt x="2560" y="0"/>
                        <a:pt x="2560" y="0"/>
                      </a:cubicBezTo>
                      <a:lnTo>
                        <a:pt x="57292" y="4321"/>
                      </a:lnTo>
                      <a:close/>
                    </a:path>
                  </a:pathLst>
                </a:custGeom>
                <a:solidFill>
                  <a:srgbClr val="E1E8F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4" name="Forma livre: Forma 343">
                  <a:extLst>
                    <a:ext uri="{FF2B5EF4-FFF2-40B4-BE49-F238E27FC236}">
                      <a16:creationId xmlns:a16="http://schemas.microsoft.com/office/drawing/2014/main" id="{E470326E-3A6E-4B32-BE08-6218DC959AFF}"/>
                    </a:ext>
                  </a:extLst>
                </p:cNvPr>
                <p:cNvSpPr/>
                <p:nvPr/>
              </p:nvSpPr>
              <p:spPr>
                <a:xfrm>
                  <a:off x="7682703" y="2664203"/>
                  <a:ext cx="132738" cy="101157"/>
                </a:xfrm>
                <a:custGeom>
                  <a:avLst/>
                  <a:gdLst>
                    <a:gd name="connsiteX0" fmla="*/ 53522 w 132738"/>
                    <a:gd name="connsiteY0" fmla="*/ 1440 h 101157"/>
                    <a:gd name="connsiteX1" fmla="*/ 66485 w 132738"/>
                    <a:gd name="connsiteY1" fmla="*/ 28806 h 101157"/>
                    <a:gd name="connsiteX2" fmla="*/ 103932 w 132738"/>
                    <a:gd name="connsiteY2" fmla="*/ 57612 h 101157"/>
                    <a:gd name="connsiteX3" fmla="*/ 132738 w 132738"/>
                    <a:gd name="connsiteY3" fmla="*/ 89298 h 101157"/>
                    <a:gd name="connsiteX4" fmla="*/ 72246 w 132738"/>
                    <a:gd name="connsiteY4" fmla="*/ 97940 h 101157"/>
                    <a:gd name="connsiteX5" fmla="*/ 17515 w 132738"/>
                    <a:gd name="connsiteY5" fmla="*/ 54731 h 101157"/>
                    <a:gd name="connsiteX6" fmla="*/ 231 w 132738"/>
                    <a:gd name="connsiteY6" fmla="*/ 33127 h 101157"/>
                    <a:gd name="connsiteX7" fmla="*/ 4552 w 132738"/>
                    <a:gd name="connsiteY7" fmla="*/ 0 h 101157"/>
                    <a:gd name="connsiteX8" fmla="*/ 53522 w 132738"/>
                    <a:gd name="connsiteY8" fmla="*/ 1440 h 1011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2738" h="101157">
                      <a:moveTo>
                        <a:pt x="53522" y="1440"/>
                      </a:moveTo>
                      <a:cubicBezTo>
                        <a:pt x="53522" y="1440"/>
                        <a:pt x="54962" y="20164"/>
                        <a:pt x="66485" y="28806"/>
                      </a:cubicBezTo>
                      <a:cubicBezTo>
                        <a:pt x="78007" y="37448"/>
                        <a:pt x="85209" y="50410"/>
                        <a:pt x="103932" y="57612"/>
                      </a:cubicBezTo>
                      <a:cubicBezTo>
                        <a:pt x="121216" y="64813"/>
                        <a:pt x="132738" y="79216"/>
                        <a:pt x="132738" y="89298"/>
                      </a:cubicBezTo>
                      <a:cubicBezTo>
                        <a:pt x="132738" y="99380"/>
                        <a:pt x="93850" y="105142"/>
                        <a:pt x="72246" y="97940"/>
                      </a:cubicBezTo>
                      <a:cubicBezTo>
                        <a:pt x="50642" y="89298"/>
                        <a:pt x="27597" y="59052"/>
                        <a:pt x="17515" y="54731"/>
                      </a:cubicBezTo>
                      <a:cubicBezTo>
                        <a:pt x="7433" y="50410"/>
                        <a:pt x="1671" y="40328"/>
                        <a:pt x="231" y="33127"/>
                      </a:cubicBezTo>
                      <a:cubicBezTo>
                        <a:pt x="-1209" y="25925"/>
                        <a:pt x="4552" y="0"/>
                        <a:pt x="4552" y="0"/>
                      </a:cubicBezTo>
                      <a:lnTo>
                        <a:pt x="53522" y="1440"/>
                      </a:lnTo>
                      <a:close/>
                    </a:path>
                  </a:pathLst>
                </a:custGeom>
                <a:solidFill>
                  <a:srgbClr val="E1E8F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5" name="Forma livre: Forma 344">
                  <a:extLst>
                    <a:ext uri="{FF2B5EF4-FFF2-40B4-BE49-F238E27FC236}">
                      <a16:creationId xmlns:a16="http://schemas.microsoft.com/office/drawing/2014/main" id="{8B09339A-FF10-46E0-9FC1-F4E56582EB4A}"/>
                    </a:ext>
                  </a:extLst>
                </p:cNvPr>
                <p:cNvSpPr/>
                <p:nvPr/>
              </p:nvSpPr>
              <p:spPr>
                <a:xfrm>
                  <a:off x="7622442" y="2005989"/>
                  <a:ext cx="207402" cy="675587"/>
                </a:xfrm>
                <a:custGeom>
                  <a:avLst/>
                  <a:gdLst>
                    <a:gd name="connsiteX0" fmla="*/ 0 w 207402"/>
                    <a:gd name="connsiteY0" fmla="*/ 0 h 675587"/>
                    <a:gd name="connsiteX1" fmla="*/ 18724 w 207402"/>
                    <a:gd name="connsiteY1" fmla="*/ 161313 h 675587"/>
                    <a:gd name="connsiteX2" fmla="*/ 60492 w 207402"/>
                    <a:gd name="connsiteY2" fmla="*/ 663976 h 675587"/>
                    <a:gd name="connsiteX3" fmla="*/ 113783 w 207402"/>
                    <a:gd name="connsiteY3" fmla="*/ 661095 h 675587"/>
                    <a:gd name="connsiteX4" fmla="*/ 149791 w 207402"/>
                    <a:gd name="connsiteY4" fmla="*/ 122425 h 675587"/>
                    <a:gd name="connsiteX5" fmla="*/ 207402 w 207402"/>
                    <a:gd name="connsiteY5" fmla="*/ 4321 h 675587"/>
                    <a:gd name="connsiteX6" fmla="*/ 0 w 207402"/>
                    <a:gd name="connsiteY6" fmla="*/ 0 h 6755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402" h="675587">
                      <a:moveTo>
                        <a:pt x="0" y="0"/>
                      </a:moveTo>
                      <a:cubicBezTo>
                        <a:pt x="0" y="0"/>
                        <a:pt x="7201" y="96500"/>
                        <a:pt x="18724" y="161313"/>
                      </a:cubicBezTo>
                      <a:cubicBezTo>
                        <a:pt x="30246" y="224686"/>
                        <a:pt x="47530" y="646692"/>
                        <a:pt x="60492" y="663976"/>
                      </a:cubicBezTo>
                      <a:cubicBezTo>
                        <a:pt x="74895" y="681259"/>
                        <a:pt x="95059" y="678379"/>
                        <a:pt x="113783" y="661095"/>
                      </a:cubicBezTo>
                      <a:cubicBezTo>
                        <a:pt x="132507" y="642371"/>
                        <a:pt x="149791" y="122425"/>
                        <a:pt x="149791" y="122425"/>
                      </a:cubicBezTo>
                      <a:lnTo>
                        <a:pt x="207402" y="43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6" name="Forma livre: Forma 345">
                  <a:extLst>
                    <a:ext uri="{FF2B5EF4-FFF2-40B4-BE49-F238E27FC236}">
                      <a16:creationId xmlns:a16="http://schemas.microsoft.com/office/drawing/2014/main" id="{79525468-AC88-4A54-9D56-281896A46377}"/>
                    </a:ext>
                  </a:extLst>
                </p:cNvPr>
                <p:cNvSpPr/>
                <p:nvPr/>
              </p:nvSpPr>
              <p:spPr>
                <a:xfrm>
                  <a:off x="7779030" y="1931479"/>
                  <a:ext cx="136003" cy="696529"/>
                </a:xfrm>
                <a:custGeom>
                  <a:avLst/>
                  <a:gdLst>
                    <a:gd name="connsiteX0" fmla="*/ 111306 w 136003"/>
                    <a:gd name="connsiteY0" fmla="*/ 26980 h 696529"/>
                    <a:gd name="connsiteX1" fmla="*/ 135791 w 136003"/>
                    <a:gd name="connsiteY1" fmla="*/ 666471 h 696529"/>
                    <a:gd name="connsiteX2" fmla="*/ 66657 w 136003"/>
                    <a:gd name="connsiteY2" fmla="*/ 672232 h 696529"/>
                    <a:gd name="connsiteX3" fmla="*/ 403 w 136003"/>
                    <a:gd name="connsiteY3" fmla="*/ 62987 h 696529"/>
                    <a:gd name="connsiteX4" fmla="*/ 111306 w 136003"/>
                    <a:gd name="connsiteY4" fmla="*/ 26980 h 69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003" h="696529">
                      <a:moveTo>
                        <a:pt x="111306" y="26980"/>
                      </a:moveTo>
                      <a:cubicBezTo>
                        <a:pt x="111306" y="26980"/>
                        <a:pt x="138672" y="545486"/>
                        <a:pt x="135791" y="666471"/>
                      </a:cubicBezTo>
                      <a:cubicBezTo>
                        <a:pt x="135791" y="702478"/>
                        <a:pt x="81060" y="708239"/>
                        <a:pt x="66657" y="672232"/>
                      </a:cubicBezTo>
                      <a:cubicBezTo>
                        <a:pt x="52254" y="636225"/>
                        <a:pt x="-5358" y="129241"/>
                        <a:pt x="403" y="62987"/>
                      </a:cubicBezTo>
                      <a:cubicBezTo>
                        <a:pt x="7605" y="-3266"/>
                        <a:pt x="104105" y="-20550"/>
                        <a:pt x="111306" y="26980"/>
                      </a:cubicBez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7" name="Forma livre: Forma 346">
                  <a:extLst>
                    <a:ext uri="{FF2B5EF4-FFF2-40B4-BE49-F238E27FC236}">
                      <a16:creationId xmlns:a16="http://schemas.microsoft.com/office/drawing/2014/main" id="{0E56F730-3164-4F6E-8AFB-C9F34372A639}"/>
                    </a:ext>
                  </a:extLst>
                </p:cNvPr>
                <p:cNvSpPr/>
                <p:nvPr/>
              </p:nvSpPr>
              <p:spPr>
                <a:xfrm>
                  <a:off x="7580213" y="1512922"/>
                  <a:ext cx="319768" cy="539390"/>
                </a:xfrm>
                <a:custGeom>
                  <a:avLst/>
                  <a:gdLst>
                    <a:gd name="connsiteX0" fmla="*/ 125766 w 319768"/>
                    <a:gd name="connsiteY0" fmla="*/ 486 h 539390"/>
                    <a:gd name="connsiteX1" fmla="*/ 7661 w 319768"/>
                    <a:gd name="connsiteY1" fmla="*/ 102747 h 539390"/>
                    <a:gd name="connsiteX2" fmla="*/ 16303 w 319768"/>
                    <a:gd name="connsiteY2" fmla="*/ 246776 h 539390"/>
                    <a:gd name="connsiteX3" fmla="*/ 37908 w 319768"/>
                    <a:gd name="connsiteY3" fmla="*/ 501708 h 539390"/>
                    <a:gd name="connsiteX4" fmla="*/ 193459 w 319768"/>
                    <a:gd name="connsiteY4" fmla="*/ 534835 h 539390"/>
                    <a:gd name="connsiteX5" fmla="*/ 315884 w 319768"/>
                    <a:gd name="connsiteY5" fmla="*/ 416731 h 539390"/>
                    <a:gd name="connsiteX6" fmla="*/ 318765 w 319768"/>
                    <a:gd name="connsiteY6" fmla="*/ 197806 h 539390"/>
                    <a:gd name="connsiteX7" fmla="*/ 304362 w 319768"/>
                    <a:gd name="connsiteY7" fmla="*/ 43695 h 539390"/>
                    <a:gd name="connsiteX8" fmla="*/ 265474 w 319768"/>
                    <a:gd name="connsiteY8" fmla="*/ 22090 h 539390"/>
                    <a:gd name="connsiteX9" fmla="*/ 125766 w 319768"/>
                    <a:gd name="connsiteY9" fmla="*/ 486 h 539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19768" h="539390">
                      <a:moveTo>
                        <a:pt x="125766" y="486"/>
                      </a:moveTo>
                      <a:cubicBezTo>
                        <a:pt x="125766" y="486"/>
                        <a:pt x="19184" y="76821"/>
                        <a:pt x="7661" y="102747"/>
                      </a:cubicBezTo>
                      <a:cubicBezTo>
                        <a:pt x="-2421" y="128672"/>
                        <a:pt x="-5301" y="199246"/>
                        <a:pt x="16303" y="246776"/>
                      </a:cubicBezTo>
                      <a:cubicBezTo>
                        <a:pt x="37908" y="294306"/>
                        <a:pt x="30706" y="467141"/>
                        <a:pt x="37908" y="501708"/>
                      </a:cubicBezTo>
                      <a:cubicBezTo>
                        <a:pt x="46549" y="536275"/>
                        <a:pt x="137288" y="546357"/>
                        <a:pt x="193459" y="534835"/>
                      </a:cubicBezTo>
                      <a:cubicBezTo>
                        <a:pt x="249631" y="523313"/>
                        <a:pt x="318765" y="482984"/>
                        <a:pt x="315884" y="416731"/>
                      </a:cubicBezTo>
                      <a:cubicBezTo>
                        <a:pt x="314444" y="350477"/>
                        <a:pt x="314444" y="228052"/>
                        <a:pt x="318765" y="197806"/>
                      </a:cubicBezTo>
                      <a:cubicBezTo>
                        <a:pt x="321646" y="167560"/>
                        <a:pt x="318765" y="92665"/>
                        <a:pt x="304362" y="43695"/>
                      </a:cubicBezTo>
                      <a:cubicBezTo>
                        <a:pt x="301481" y="33613"/>
                        <a:pt x="265474" y="22090"/>
                        <a:pt x="265474" y="22090"/>
                      </a:cubicBezTo>
                      <a:cubicBezTo>
                        <a:pt x="265474" y="22090"/>
                        <a:pt x="230907" y="-3835"/>
                        <a:pt x="125766" y="486"/>
                      </a:cubicBezTo>
                      <a:close/>
                    </a:path>
                  </a:pathLst>
                </a:custGeom>
                <a:solidFill>
                  <a:srgbClr val="E1E8F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8" name="Forma livre: Forma 347">
                  <a:extLst>
                    <a:ext uri="{FF2B5EF4-FFF2-40B4-BE49-F238E27FC236}">
                      <a16:creationId xmlns:a16="http://schemas.microsoft.com/office/drawing/2014/main" id="{661BD670-DFDF-41D8-9CA3-1A061C7672E3}"/>
                    </a:ext>
                  </a:extLst>
                </p:cNvPr>
                <p:cNvSpPr/>
                <p:nvPr/>
              </p:nvSpPr>
              <p:spPr>
                <a:xfrm>
                  <a:off x="7700217" y="1447154"/>
                  <a:ext cx="105141" cy="112342"/>
                </a:xfrm>
                <a:custGeom>
                  <a:avLst/>
                  <a:gdLst>
                    <a:gd name="connsiteX0" fmla="*/ 99380 w 105141"/>
                    <a:gd name="connsiteY0" fmla="*/ 51851 h 112342"/>
                    <a:gd name="connsiteX1" fmla="*/ 99380 w 105141"/>
                    <a:gd name="connsiteY1" fmla="*/ 54731 h 112342"/>
                    <a:gd name="connsiteX2" fmla="*/ 105142 w 105141"/>
                    <a:gd name="connsiteY2" fmla="*/ 90739 h 112342"/>
                    <a:gd name="connsiteX3" fmla="*/ 74895 w 105141"/>
                    <a:gd name="connsiteY3" fmla="*/ 112343 h 112342"/>
                    <a:gd name="connsiteX4" fmla="*/ 4321 w 105141"/>
                    <a:gd name="connsiteY4" fmla="*/ 76336 h 112342"/>
                    <a:gd name="connsiteX5" fmla="*/ 0 w 105141"/>
                    <a:gd name="connsiteY5" fmla="*/ 0 h 112342"/>
                    <a:gd name="connsiteX6" fmla="*/ 99380 w 105141"/>
                    <a:gd name="connsiteY6" fmla="*/ 51851 h 112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5141" h="112342">
                      <a:moveTo>
                        <a:pt x="99380" y="51851"/>
                      </a:moveTo>
                      <a:cubicBezTo>
                        <a:pt x="99380" y="51851"/>
                        <a:pt x="99380" y="53291"/>
                        <a:pt x="99380" y="54731"/>
                      </a:cubicBezTo>
                      <a:cubicBezTo>
                        <a:pt x="100821" y="61933"/>
                        <a:pt x="105142" y="82097"/>
                        <a:pt x="105142" y="90739"/>
                      </a:cubicBezTo>
                      <a:cubicBezTo>
                        <a:pt x="105142" y="99380"/>
                        <a:pt x="96500" y="112343"/>
                        <a:pt x="74895" y="112343"/>
                      </a:cubicBezTo>
                      <a:cubicBezTo>
                        <a:pt x="53291" y="112343"/>
                        <a:pt x="15843" y="102261"/>
                        <a:pt x="4321" y="76336"/>
                      </a:cubicBezTo>
                      <a:cubicBezTo>
                        <a:pt x="5761" y="72015"/>
                        <a:pt x="4321" y="24485"/>
                        <a:pt x="0" y="0"/>
                      </a:cubicBezTo>
                      <a:lnTo>
                        <a:pt x="99380" y="51851"/>
                      </a:ln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9" name="Forma livre: Forma 348">
                  <a:extLst>
                    <a:ext uri="{FF2B5EF4-FFF2-40B4-BE49-F238E27FC236}">
                      <a16:creationId xmlns:a16="http://schemas.microsoft.com/office/drawing/2014/main" id="{A2740F23-72AB-4792-9DBE-DEA9FCA7FBE2}"/>
                    </a:ext>
                  </a:extLst>
                </p:cNvPr>
                <p:cNvSpPr/>
                <p:nvPr/>
              </p:nvSpPr>
              <p:spPr>
                <a:xfrm>
                  <a:off x="7681454" y="1509087"/>
                  <a:ext cx="102301" cy="99380"/>
                </a:xfrm>
                <a:custGeom>
                  <a:avLst/>
                  <a:gdLst>
                    <a:gd name="connsiteX0" fmla="*/ 21644 w 102301"/>
                    <a:gd name="connsiteY0" fmla="*/ 0 h 99380"/>
                    <a:gd name="connsiteX1" fmla="*/ 97980 w 102301"/>
                    <a:gd name="connsiteY1" fmla="*/ 51851 h 99380"/>
                    <a:gd name="connsiteX2" fmla="*/ 102301 w 102301"/>
                    <a:gd name="connsiteY2" fmla="*/ 51851 h 99380"/>
                    <a:gd name="connsiteX3" fmla="*/ 72055 w 102301"/>
                    <a:gd name="connsiteY3" fmla="*/ 99380 h 99380"/>
                    <a:gd name="connsiteX4" fmla="*/ 13003 w 102301"/>
                    <a:gd name="connsiteY4" fmla="*/ 57612 h 99380"/>
                    <a:gd name="connsiteX5" fmla="*/ 40 w 102301"/>
                    <a:gd name="connsiteY5" fmla="*/ 20164 h 99380"/>
                    <a:gd name="connsiteX6" fmla="*/ 21644 w 102301"/>
                    <a:gd name="connsiteY6" fmla="*/ 0 h 9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301" h="99380">
                      <a:moveTo>
                        <a:pt x="21644" y="0"/>
                      </a:moveTo>
                      <a:cubicBezTo>
                        <a:pt x="21644" y="0"/>
                        <a:pt x="38928" y="53291"/>
                        <a:pt x="97980" y="51851"/>
                      </a:cubicBezTo>
                      <a:cubicBezTo>
                        <a:pt x="99420" y="51851"/>
                        <a:pt x="100861" y="51851"/>
                        <a:pt x="102301" y="51851"/>
                      </a:cubicBezTo>
                      <a:lnTo>
                        <a:pt x="72055" y="99380"/>
                      </a:lnTo>
                      <a:cubicBezTo>
                        <a:pt x="72055" y="99380"/>
                        <a:pt x="27406" y="72015"/>
                        <a:pt x="13003" y="57612"/>
                      </a:cubicBezTo>
                      <a:cubicBezTo>
                        <a:pt x="-1400" y="41769"/>
                        <a:pt x="40" y="20164"/>
                        <a:pt x="40" y="20164"/>
                      </a:cubicBezTo>
                      <a:lnTo>
                        <a:pt x="2164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0" name="Forma livre: Forma 349">
                  <a:extLst>
                    <a:ext uri="{FF2B5EF4-FFF2-40B4-BE49-F238E27FC236}">
                      <a16:creationId xmlns:a16="http://schemas.microsoft.com/office/drawing/2014/main" id="{6B822881-5222-4448-A8BA-4D72B47059C1}"/>
                    </a:ext>
                  </a:extLst>
                </p:cNvPr>
                <p:cNvSpPr/>
                <p:nvPr/>
              </p:nvSpPr>
              <p:spPr>
                <a:xfrm>
                  <a:off x="7782314" y="1519112"/>
                  <a:ext cx="43623" cy="72072"/>
                </a:xfrm>
                <a:custGeom>
                  <a:avLst/>
                  <a:gdLst>
                    <a:gd name="connsiteX0" fmla="*/ 0 w 43623"/>
                    <a:gd name="connsiteY0" fmla="*/ 41826 h 72072"/>
                    <a:gd name="connsiteX1" fmla="*/ 30246 w 43623"/>
                    <a:gd name="connsiteY1" fmla="*/ 72072 h 72072"/>
                    <a:gd name="connsiteX2" fmla="*/ 38888 w 43623"/>
                    <a:gd name="connsiteY2" fmla="*/ 7259 h 72072"/>
                    <a:gd name="connsiteX3" fmla="*/ 20164 w 43623"/>
                    <a:gd name="connsiteY3" fmla="*/ 58 h 72072"/>
                    <a:gd name="connsiteX4" fmla="*/ 0 w 43623"/>
                    <a:gd name="connsiteY4" fmla="*/ 41826 h 72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623" h="72072">
                      <a:moveTo>
                        <a:pt x="0" y="41826"/>
                      </a:moveTo>
                      <a:lnTo>
                        <a:pt x="30246" y="72072"/>
                      </a:lnTo>
                      <a:cubicBezTo>
                        <a:pt x="30246" y="72072"/>
                        <a:pt x="53291" y="53348"/>
                        <a:pt x="38888" y="7259"/>
                      </a:cubicBezTo>
                      <a:lnTo>
                        <a:pt x="20164" y="58"/>
                      </a:lnTo>
                      <a:cubicBezTo>
                        <a:pt x="21604" y="-1383"/>
                        <a:pt x="23045" y="24542"/>
                        <a:pt x="0" y="4182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1" name="Forma livre: Forma 350">
                  <a:extLst>
                    <a:ext uri="{FF2B5EF4-FFF2-40B4-BE49-F238E27FC236}">
                      <a16:creationId xmlns:a16="http://schemas.microsoft.com/office/drawing/2014/main" id="{CB77C879-2E88-4701-87F9-F722216E363A}"/>
                    </a:ext>
                  </a:extLst>
                </p:cNvPr>
                <p:cNvSpPr/>
                <p:nvPr/>
              </p:nvSpPr>
              <p:spPr>
                <a:xfrm>
                  <a:off x="7625684" y="1251607"/>
                  <a:ext cx="232470" cy="270895"/>
                </a:xfrm>
                <a:custGeom>
                  <a:avLst/>
                  <a:gdLst>
                    <a:gd name="connsiteX0" fmla="*/ 227205 w 232470"/>
                    <a:gd name="connsiteY0" fmla="*/ 93286 h 270895"/>
                    <a:gd name="connsiteX1" fmla="*/ 103339 w 232470"/>
                    <a:gd name="connsiteY1" fmla="*/ 2548 h 270895"/>
                    <a:gd name="connsiteX2" fmla="*/ 9720 w 232470"/>
                    <a:gd name="connsiteY2" fmla="*/ 65921 h 270895"/>
                    <a:gd name="connsiteX3" fmla="*/ 50048 w 232470"/>
                    <a:gd name="connsiteY3" fmla="*/ 199868 h 270895"/>
                    <a:gd name="connsiteX4" fmla="*/ 75974 w 232470"/>
                    <a:gd name="connsiteY4" fmla="*/ 227234 h 270895"/>
                    <a:gd name="connsiteX5" fmla="*/ 81735 w 232470"/>
                    <a:gd name="connsiteY5" fmla="*/ 234435 h 270895"/>
                    <a:gd name="connsiteX6" fmla="*/ 81735 w 232470"/>
                    <a:gd name="connsiteY6" fmla="*/ 234435 h 270895"/>
                    <a:gd name="connsiteX7" fmla="*/ 81735 w 232470"/>
                    <a:gd name="connsiteY7" fmla="*/ 234435 h 270895"/>
                    <a:gd name="connsiteX8" fmla="*/ 136466 w 232470"/>
                    <a:gd name="connsiteY8" fmla="*/ 267562 h 270895"/>
                    <a:gd name="connsiteX9" fmla="*/ 209921 w 232470"/>
                    <a:gd name="connsiteY9" fmla="*/ 253159 h 270895"/>
                    <a:gd name="connsiteX10" fmla="*/ 227205 w 232470"/>
                    <a:gd name="connsiteY10" fmla="*/ 93286 h 270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2470" h="270895">
                      <a:moveTo>
                        <a:pt x="227205" y="93286"/>
                      </a:moveTo>
                      <a:cubicBezTo>
                        <a:pt x="214242" y="27033"/>
                        <a:pt x="162391" y="-10415"/>
                        <a:pt x="103339" y="2548"/>
                      </a:cubicBezTo>
                      <a:cubicBezTo>
                        <a:pt x="103339" y="2548"/>
                        <a:pt x="38526" y="8309"/>
                        <a:pt x="9720" y="65921"/>
                      </a:cubicBezTo>
                      <a:cubicBezTo>
                        <a:pt x="-19086" y="122092"/>
                        <a:pt x="22683" y="169622"/>
                        <a:pt x="50048" y="199868"/>
                      </a:cubicBezTo>
                      <a:cubicBezTo>
                        <a:pt x="61571" y="212831"/>
                        <a:pt x="70213" y="221473"/>
                        <a:pt x="75974" y="227234"/>
                      </a:cubicBezTo>
                      <a:cubicBezTo>
                        <a:pt x="77414" y="230114"/>
                        <a:pt x="80295" y="231555"/>
                        <a:pt x="81735" y="234435"/>
                      </a:cubicBezTo>
                      <a:cubicBezTo>
                        <a:pt x="81735" y="234435"/>
                        <a:pt x="81735" y="234435"/>
                        <a:pt x="81735" y="234435"/>
                      </a:cubicBezTo>
                      <a:lnTo>
                        <a:pt x="81735" y="234435"/>
                      </a:lnTo>
                      <a:cubicBezTo>
                        <a:pt x="100459" y="253159"/>
                        <a:pt x="120623" y="263241"/>
                        <a:pt x="136466" y="267562"/>
                      </a:cubicBezTo>
                      <a:cubicBezTo>
                        <a:pt x="162391" y="274764"/>
                        <a:pt x="192638" y="270443"/>
                        <a:pt x="209921" y="253159"/>
                      </a:cubicBezTo>
                      <a:cubicBezTo>
                        <a:pt x="227205" y="235876"/>
                        <a:pt x="240167" y="159540"/>
                        <a:pt x="227205" y="93286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2" name="Forma livre: Forma 351">
                  <a:extLst>
                    <a:ext uri="{FF2B5EF4-FFF2-40B4-BE49-F238E27FC236}">
                      <a16:creationId xmlns:a16="http://schemas.microsoft.com/office/drawing/2014/main" id="{00A6C66D-166F-4766-9AC8-2B91536D143E}"/>
                    </a:ext>
                  </a:extLst>
                </p:cNvPr>
                <p:cNvSpPr/>
                <p:nvPr/>
              </p:nvSpPr>
              <p:spPr>
                <a:xfrm>
                  <a:off x="7609422" y="1234569"/>
                  <a:ext cx="267258" cy="225627"/>
                </a:xfrm>
                <a:custGeom>
                  <a:avLst/>
                  <a:gdLst>
                    <a:gd name="connsiteX0" fmla="*/ 244907 w 267258"/>
                    <a:gd name="connsiteY0" fmla="*/ 118967 h 225627"/>
                    <a:gd name="connsiteX1" fmla="*/ 263631 w 267258"/>
                    <a:gd name="connsiteY1" fmla="*/ 59915 h 225627"/>
                    <a:gd name="connsiteX2" fmla="*/ 229063 w 267258"/>
                    <a:gd name="connsiteY2" fmla="*/ 42631 h 225627"/>
                    <a:gd name="connsiteX3" fmla="*/ 112400 w 267258"/>
                    <a:gd name="connsiteY3" fmla="*/ 3743 h 225627"/>
                    <a:gd name="connsiteX4" fmla="*/ 24542 w 267258"/>
                    <a:gd name="connsiteY4" fmla="*/ 68556 h 225627"/>
                    <a:gd name="connsiteX5" fmla="*/ 57 w 267258"/>
                    <a:gd name="connsiteY5" fmla="*/ 114646 h 225627"/>
                    <a:gd name="connsiteX6" fmla="*/ 85034 w 267258"/>
                    <a:gd name="connsiteY6" fmla="*/ 225548 h 225627"/>
                    <a:gd name="connsiteX7" fmla="*/ 90795 w 267258"/>
                    <a:gd name="connsiteY7" fmla="*/ 160735 h 225627"/>
                    <a:gd name="connsiteX8" fmla="*/ 92235 w 267258"/>
                    <a:gd name="connsiteY8" fmla="*/ 120407 h 225627"/>
                    <a:gd name="connsiteX9" fmla="*/ 155609 w 267258"/>
                    <a:gd name="connsiteY9" fmla="*/ 126168 h 225627"/>
                    <a:gd name="connsiteX10" fmla="*/ 244907 w 267258"/>
                    <a:gd name="connsiteY10" fmla="*/ 118967 h 22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67258" h="225627">
                      <a:moveTo>
                        <a:pt x="244907" y="118967"/>
                      </a:moveTo>
                      <a:cubicBezTo>
                        <a:pt x="244907" y="118967"/>
                        <a:pt x="278034" y="84400"/>
                        <a:pt x="263631" y="59915"/>
                      </a:cubicBezTo>
                      <a:cubicBezTo>
                        <a:pt x="249228" y="35429"/>
                        <a:pt x="229063" y="42631"/>
                        <a:pt x="229063" y="42631"/>
                      </a:cubicBezTo>
                      <a:cubicBezTo>
                        <a:pt x="229063" y="42631"/>
                        <a:pt x="170012" y="-14981"/>
                        <a:pt x="112400" y="3743"/>
                      </a:cubicBezTo>
                      <a:cubicBezTo>
                        <a:pt x="54788" y="22467"/>
                        <a:pt x="24542" y="68556"/>
                        <a:pt x="24542" y="68556"/>
                      </a:cubicBezTo>
                      <a:cubicBezTo>
                        <a:pt x="24542" y="68556"/>
                        <a:pt x="2937" y="77198"/>
                        <a:pt x="57" y="114646"/>
                      </a:cubicBezTo>
                      <a:cubicBezTo>
                        <a:pt x="-1384" y="152093"/>
                        <a:pt x="24542" y="228429"/>
                        <a:pt x="85034" y="225548"/>
                      </a:cubicBezTo>
                      <a:cubicBezTo>
                        <a:pt x="85034" y="225548"/>
                        <a:pt x="96556" y="188101"/>
                        <a:pt x="90795" y="160735"/>
                      </a:cubicBezTo>
                      <a:cubicBezTo>
                        <a:pt x="85034" y="133370"/>
                        <a:pt x="82153" y="129049"/>
                        <a:pt x="92235" y="120407"/>
                      </a:cubicBezTo>
                      <a:cubicBezTo>
                        <a:pt x="103758" y="111765"/>
                        <a:pt x="126803" y="121847"/>
                        <a:pt x="155609" y="126168"/>
                      </a:cubicBezTo>
                      <a:cubicBezTo>
                        <a:pt x="184414" y="130489"/>
                        <a:pt x="223302" y="126168"/>
                        <a:pt x="244907" y="118967"/>
                      </a:cubicBezTo>
                      <a:close/>
                    </a:path>
                  </a:pathLst>
                </a:custGeom>
                <a:solidFill>
                  <a:srgbClr val="993300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3" name="Forma livre: Forma 352">
                  <a:extLst>
                    <a:ext uri="{FF2B5EF4-FFF2-40B4-BE49-F238E27FC236}">
                      <a16:creationId xmlns:a16="http://schemas.microsoft.com/office/drawing/2014/main" id="{B8367A46-DDA7-4993-8B93-D14CC5C42FEB}"/>
                    </a:ext>
                  </a:extLst>
                </p:cNvPr>
                <p:cNvSpPr/>
                <p:nvPr/>
              </p:nvSpPr>
              <p:spPr>
                <a:xfrm>
                  <a:off x="7569473" y="1527811"/>
                  <a:ext cx="168689" cy="590134"/>
                </a:xfrm>
                <a:custGeom>
                  <a:avLst/>
                  <a:gdLst>
                    <a:gd name="connsiteX0" fmla="*/ 113461 w 168689"/>
                    <a:gd name="connsiteY0" fmla="*/ 0 h 590134"/>
                    <a:gd name="connsiteX1" fmla="*/ 117782 w 168689"/>
                    <a:gd name="connsiteY1" fmla="*/ 53291 h 590134"/>
                    <a:gd name="connsiteX2" fmla="*/ 163872 w 168689"/>
                    <a:gd name="connsiteY2" fmla="*/ 230447 h 590134"/>
                    <a:gd name="connsiteX3" fmla="*/ 163872 w 168689"/>
                    <a:gd name="connsiteY3" fmla="*/ 583319 h 590134"/>
                    <a:gd name="connsiteX4" fmla="*/ 25603 w 168689"/>
                    <a:gd name="connsiteY4" fmla="*/ 538670 h 590134"/>
                    <a:gd name="connsiteX5" fmla="*/ 8320 w 168689"/>
                    <a:gd name="connsiteY5" fmla="*/ 224686 h 590134"/>
                    <a:gd name="connsiteX6" fmla="*/ 6879 w 168689"/>
                    <a:gd name="connsiteY6" fmla="*/ 83537 h 590134"/>
                    <a:gd name="connsiteX7" fmla="*/ 113461 w 168689"/>
                    <a:gd name="connsiteY7" fmla="*/ 0 h 590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689" h="590134">
                      <a:moveTo>
                        <a:pt x="113461" y="0"/>
                      </a:moveTo>
                      <a:cubicBezTo>
                        <a:pt x="113461" y="0"/>
                        <a:pt x="97618" y="15843"/>
                        <a:pt x="117782" y="53291"/>
                      </a:cubicBezTo>
                      <a:cubicBezTo>
                        <a:pt x="139386" y="92179"/>
                        <a:pt x="160991" y="156992"/>
                        <a:pt x="163872" y="230447"/>
                      </a:cubicBezTo>
                      <a:cubicBezTo>
                        <a:pt x="165312" y="303902"/>
                        <a:pt x="173954" y="532909"/>
                        <a:pt x="163872" y="583319"/>
                      </a:cubicBezTo>
                      <a:cubicBezTo>
                        <a:pt x="145148" y="600603"/>
                        <a:pt x="51529" y="584760"/>
                        <a:pt x="25603" y="538670"/>
                      </a:cubicBezTo>
                      <a:cubicBezTo>
                        <a:pt x="14081" y="470976"/>
                        <a:pt x="21282" y="266454"/>
                        <a:pt x="8320" y="224686"/>
                      </a:cubicBezTo>
                      <a:cubicBezTo>
                        <a:pt x="-4643" y="182917"/>
                        <a:pt x="-322" y="105142"/>
                        <a:pt x="6879" y="83537"/>
                      </a:cubicBezTo>
                      <a:cubicBezTo>
                        <a:pt x="15521" y="63373"/>
                        <a:pt x="90416" y="5761"/>
                        <a:pt x="113461" y="0"/>
                      </a:cubicBez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4" name="Forma livre: Forma 353">
                  <a:extLst>
                    <a:ext uri="{FF2B5EF4-FFF2-40B4-BE49-F238E27FC236}">
                      <a16:creationId xmlns:a16="http://schemas.microsoft.com/office/drawing/2014/main" id="{9C093CF5-5462-4075-A72B-D23E95810704}"/>
                    </a:ext>
                  </a:extLst>
                </p:cNvPr>
                <p:cNvSpPr/>
                <p:nvPr/>
              </p:nvSpPr>
              <p:spPr>
                <a:xfrm>
                  <a:off x="7831284" y="1526371"/>
                  <a:ext cx="89390" cy="539238"/>
                </a:xfrm>
                <a:custGeom>
                  <a:avLst/>
                  <a:gdLst>
                    <a:gd name="connsiteX0" fmla="*/ 0 w 89390"/>
                    <a:gd name="connsiteY0" fmla="*/ 0 h 539238"/>
                    <a:gd name="connsiteX1" fmla="*/ 14403 w 89390"/>
                    <a:gd name="connsiteY1" fmla="*/ 141149 h 539238"/>
                    <a:gd name="connsiteX2" fmla="*/ 38888 w 89390"/>
                    <a:gd name="connsiteY2" fmla="*/ 538670 h 539238"/>
                    <a:gd name="connsiteX3" fmla="*/ 89298 w 89390"/>
                    <a:gd name="connsiteY3" fmla="*/ 459454 h 539238"/>
                    <a:gd name="connsiteX4" fmla="*/ 73455 w 89390"/>
                    <a:gd name="connsiteY4" fmla="*/ 100821 h 539238"/>
                    <a:gd name="connsiteX5" fmla="*/ 56172 w 89390"/>
                    <a:gd name="connsiteY5" fmla="*/ 20164 h 539238"/>
                    <a:gd name="connsiteX6" fmla="*/ 0 w 89390"/>
                    <a:gd name="connsiteY6" fmla="*/ 0 h 539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390" h="539238">
                      <a:moveTo>
                        <a:pt x="0" y="0"/>
                      </a:moveTo>
                      <a:cubicBezTo>
                        <a:pt x="0" y="0"/>
                        <a:pt x="17284" y="66254"/>
                        <a:pt x="14403" y="141149"/>
                      </a:cubicBezTo>
                      <a:cubicBezTo>
                        <a:pt x="14403" y="217484"/>
                        <a:pt x="34567" y="531469"/>
                        <a:pt x="38888" y="538670"/>
                      </a:cubicBezTo>
                      <a:cubicBezTo>
                        <a:pt x="43209" y="544431"/>
                        <a:pt x="87858" y="505543"/>
                        <a:pt x="89298" y="459454"/>
                      </a:cubicBezTo>
                      <a:cubicBezTo>
                        <a:pt x="90739" y="413364"/>
                        <a:pt x="74895" y="129627"/>
                        <a:pt x="73455" y="100821"/>
                      </a:cubicBezTo>
                      <a:cubicBezTo>
                        <a:pt x="70575" y="72015"/>
                        <a:pt x="61933" y="24485"/>
                        <a:pt x="56172" y="20164"/>
                      </a:cubicBezTo>
                      <a:cubicBezTo>
                        <a:pt x="48970" y="14403"/>
                        <a:pt x="8642" y="1440"/>
                        <a:pt x="0" y="0"/>
                      </a:cubicBezTo>
                      <a:close/>
                    </a:path>
                  </a:pathLst>
                </a:custGeom>
                <a:solidFill>
                  <a:srgbClr val="336699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5" name="Forma livre: Forma 354">
                  <a:extLst>
                    <a:ext uri="{FF2B5EF4-FFF2-40B4-BE49-F238E27FC236}">
                      <a16:creationId xmlns:a16="http://schemas.microsoft.com/office/drawing/2014/main" id="{039B9B2B-96E6-4D7E-9117-A17864155B9D}"/>
                    </a:ext>
                  </a:extLst>
                </p:cNvPr>
                <p:cNvSpPr/>
                <p:nvPr/>
              </p:nvSpPr>
              <p:spPr>
                <a:xfrm>
                  <a:off x="7765031" y="1560938"/>
                  <a:ext cx="43208" cy="44649"/>
                </a:xfrm>
                <a:custGeom>
                  <a:avLst/>
                  <a:gdLst>
                    <a:gd name="connsiteX0" fmla="*/ 43209 w 43208"/>
                    <a:gd name="connsiteY0" fmla="*/ 14403 h 44649"/>
                    <a:gd name="connsiteX1" fmla="*/ 28806 w 43208"/>
                    <a:gd name="connsiteY1" fmla="*/ 44649 h 44649"/>
                    <a:gd name="connsiteX2" fmla="*/ 0 w 43208"/>
                    <a:gd name="connsiteY2" fmla="*/ 21604 h 44649"/>
                    <a:gd name="connsiteX3" fmla="*/ 17283 w 43208"/>
                    <a:gd name="connsiteY3" fmla="*/ 0 h 44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208" h="44649">
                      <a:moveTo>
                        <a:pt x="43209" y="14403"/>
                      </a:moveTo>
                      <a:lnTo>
                        <a:pt x="28806" y="44649"/>
                      </a:lnTo>
                      <a:lnTo>
                        <a:pt x="0" y="21604"/>
                      </a:lnTo>
                      <a:lnTo>
                        <a:pt x="17283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6" name="Forma livre: Forma 355">
                  <a:extLst>
                    <a:ext uri="{FF2B5EF4-FFF2-40B4-BE49-F238E27FC236}">
                      <a16:creationId xmlns:a16="http://schemas.microsoft.com/office/drawing/2014/main" id="{52AB062C-0322-4E36-BA40-BE19D9D75119}"/>
                    </a:ext>
                  </a:extLst>
                </p:cNvPr>
                <p:cNvSpPr/>
                <p:nvPr/>
              </p:nvSpPr>
              <p:spPr>
                <a:xfrm>
                  <a:off x="7775113" y="1582542"/>
                  <a:ext cx="47529" cy="306782"/>
                </a:xfrm>
                <a:custGeom>
                  <a:avLst/>
                  <a:gdLst>
                    <a:gd name="connsiteX0" fmla="*/ 24485 w 47529"/>
                    <a:gd name="connsiteY0" fmla="*/ 4321 h 306782"/>
                    <a:gd name="connsiteX1" fmla="*/ 47530 w 47529"/>
                    <a:gd name="connsiteY1" fmla="*/ 275096 h 306782"/>
                    <a:gd name="connsiteX2" fmla="*/ 28806 w 47529"/>
                    <a:gd name="connsiteY2" fmla="*/ 306783 h 306782"/>
                    <a:gd name="connsiteX3" fmla="*/ 4321 w 47529"/>
                    <a:gd name="connsiteY3" fmla="*/ 280857 h 306782"/>
                    <a:gd name="connsiteX4" fmla="*/ 0 w 47529"/>
                    <a:gd name="connsiteY4" fmla="*/ 0 h 306782"/>
                    <a:gd name="connsiteX5" fmla="*/ 24485 w 47529"/>
                    <a:gd name="connsiteY5" fmla="*/ 4321 h 306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529" h="306782">
                      <a:moveTo>
                        <a:pt x="24485" y="4321"/>
                      </a:moveTo>
                      <a:cubicBezTo>
                        <a:pt x="24485" y="4321"/>
                        <a:pt x="47530" y="260693"/>
                        <a:pt x="47530" y="275096"/>
                      </a:cubicBezTo>
                      <a:lnTo>
                        <a:pt x="28806" y="306783"/>
                      </a:lnTo>
                      <a:lnTo>
                        <a:pt x="4321" y="280857"/>
                      </a:lnTo>
                      <a:lnTo>
                        <a:pt x="0" y="0"/>
                      </a:lnTo>
                      <a:lnTo>
                        <a:pt x="24485" y="432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7" name="Forma livre: Forma 356">
                  <a:extLst>
                    <a:ext uri="{FF2B5EF4-FFF2-40B4-BE49-F238E27FC236}">
                      <a16:creationId xmlns:a16="http://schemas.microsoft.com/office/drawing/2014/main" id="{A24E4FEE-1E56-4CD3-98B5-3FFD2B437085}"/>
                    </a:ext>
                  </a:extLst>
                </p:cNvPr>
                <p:cNvSpPr/>
                <p:nvPr/>
              </p:nvSpPr>
              <p:spPr>
                <a:xfrm>
                  <a:off x="7644959" y="1409940"/>
                  <a:ext cx="51969" cy="66046"/>
                </a:xfrm>
                <a:custGeom>
                  <a:avLst/>
                  <a:gdLst>
                    <a:gd name="connsiteX0" fmla="*/ 37975 w 51969"/>
                    <a:gd name="connsiteY0" fmla="*/ 21371 h 66046"/>
                    <a:gd name="connsiteX1" fmla="*/ 3408 w 51969"/>
                    <a:gd name="connsiteY1" fmla="*/ 1207 h 66046"/>
                    <a:gd name="connsiteX2" fmla="*/ 45177 w 51969"/>
                    <a:gd name="connsiteY2" fmla="*/ 66021 h 66046"/>
                    <a:gd name="connsiteX3" fmla="*/ 37975 w 51969"/>
                    <a:gd name="connsiteY3" fmla="*/ 21371 h 660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969" h="66046">
                      <a:moveTo>
                        <a:pt x="37975" y="21371"/>
                      </a:moveTo>
                      <a:cubicBezTo>
                        <a:pt x="37975" y="21371"/>
                        <a:pt x="17811" y="-5994"/>
                        <a:pt x="3408" y="1207"/>
                      </a:cubicBezTo>
                      <a:cubicBezTo>
                        <a:pt x="-10995" y="8409"/>
                        <a:pt x="23572" y="67461"/>
                        <a:pt x="45177" y="66021"/>
                      </a:cubicBezTo>
                      <a:cubicBezTo>
                        <a:pt x="63900" y="64580"/>
                        <a:pt x="37975" y="21371"/>
                        <a:pt x="37975" y="21371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8" name="Forma livre: Forma 357">
                  <a:extLst>
                    <a:ext uri="{FF2B5EF4-FFF2-40B4-BE49-F238E27FC236}">
                      <a16:creationId xmlns:a16="http://schemas.microsoft.com/office/drawing/2014/main" id="{9E168F55-CD8E-4C44-B907-29F5B627E3FE}"/>
                    </a:ext>
                  </a:extLst>
                </p:cNvPr>
                <p:cNvSpPr/>
                <p:nvPr/>
              </p:nvSpPr>
              <p:spPr>
                <a:xfrm>
                  <a:off x="7531703" y="2005989"/>
                  <a:ext cx="90738" cy="111973"/>
                </a:xfrm>
                <a:custGeom>
                  <a:avLst/>
                  <a:gdLst>
                    <a:gd name="connsiteX0" fmla="*/ 28806 w 90738"/>
                    <a:gd name="connsiteY0" fmla="*/ 0 h 111973"/>
                    <a:gd name="connsiteX1" fmla="*/ 90739 w 90738"/>
                    <a:gd name="connsiteY1" fmla="*/ 34567 h 111973"/>
                    <a:gd name="connsiteX2" fmla="*/ 64813 w 90738"/>
                    <a:gd name="connsiteY2" fmla="*/ 43209 h 111973"/>
                    <a:gd name="connsiteX3" fmla="*/ 76336 w 90738"/>
                    <a:gd name="connsiteY3" fmla="*/ 105142 h 111973"/>
                    <a:gd name="connsiteX4" fmla="*/ 18724 w 90738"/>
                    <a:gd name="connsiteY4" fmla="*/ 89298 h 111973"/>
                    <a:gd name="connsiteX5" fmla="*/ 0 w 90738"/>
                    <a:gd name="connsiteY5" fmla="*/ 33127 h 111973"/>
                    <a:gd name="connsiteX6" fmla="*/ 28806 w 90738"/>
                    <a:gd name="connsiteY6" fmla="*/ 0 h 1119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738" h="111973">
                      <a:moveTo>
                        <a:pt x="28806" y="0"/>
                      </a:moveTo>
                      <a:cubicBezTo>
                        <a:pt x="28806" y="0"/>
                        <a:pt x="90739" y="11522"/>
                        <a:pt x="90739" y="34567"/>
                      </a:cubicBezTo>
                      <a:cubicBezTo>
                        <a:pt x="89298" y="51851"/>
                        <a:pt x="64813" y="43209"/>
                        <a:pt x="64813" y="43209"/>
                      </a:cubicBezTo>
                      <a:cubicBezTo>
                        <a:pt x="64813" y="43209"/>
                        <a:pt x="84977" y="90739"/>
                        <a:pt x="76336" y="105142"/>
                      </a:cubicBezTo>
                      <a:cubicBezTo>
                        <a:pt x="67694" y="120985"/>
                        <a:pt x="27366" y="106582"/>
                        <a:pt x="18724" y="89298"/>
                      </a:cubicBezTo>
                      <a:cubicBezTo>
                        <a:pt x="10082" y="70574"/>
                        <a:pt x="0" y="33127"/>
                        <a:pt x="0" y="33127"/>
                      </a:cubicBezTo>
                      <a:lnTo>
                        <a:pt x="28806" y="0"/>
                      </a:lnTo>
                      <a:close/>
                    </a:path>
                  </a:pathLst>
                </a:custGeom>
                <a:solidFill>
                  <a:srgbClr val="FF8654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9" name="Forma livre: Forma 358">
                  <a:extLst>
                    <a:ext uri="{FF2B5EF4-FFF2-40B4-BE49-F238E27FC236}">
                      <a16:creationId xmlns:a16="http://schemas.microsoft.com/office/drawing/2014/main" id="{69BCE701-E4D6-4E76-8494-BBC39C9BE7A2}"/>
                    </a:ext>
                  </a:extLst>
                </p:cNvPr>
                <p:cNvSpPr/>
                <p:nvPr/>
              </p:nvSpPr>
              <p:spPr>
                <a:xfrm>
                  <a:off x="8153910" y="1567893"/>
                  <a:ext cx="97820" cy="120870"/>
                </a:xfrm>
                <a:custGeom>
                  <a:avLst/>
                  <a:gdLst>
                    <a:gd name="connsiteX0" fmla="*/ 0 w 97820"/>
                    <a:gd name="connsiteY0" fmla="*/ 88104 h 120870"/>
                    <a:gd name="connsiteX1" fmla="*/ 15843 w 97820"/>
                    <a:gd name="connsiteY1" fmla="*/ 47776 h 120870"/>
                    <a:gd name="connsiteX2" fmla="*/ 30246 w 97820"/>
                    <a:gd name="connsiteY2" fmla="*/ 246 h 120870"/>
                    <a:gd name="connsiteX3" fmla="*/ 47530 w 97820"/>
                    <a:gd name="connsiteY3" fmla="*/ 34813 h 120870"/>
                    <a:gd name="connsiteX4" fmla="*/ 46089 w 97820"/>
                    <a:gd name="connsiteY4" fmla="*/ 49216 h 120870"/>
                    <a:gd name="connsiteX5" fmla="*/ 95059 w 97820"/>
                    <a:gd name="connsiteY5" fmla="*/ 42015 h 120870"/>
                    <a:gd name="connsiteX6" fmla="*/ 89298 w 97820"/>
                    <a:gd name="connsiteY6" fmla="*/ 66500 h 120870"/>
                    <a:gd name="connsiteX7" fmla="*/ 67694 w 97820"/>
                    <a:gd name="connsiteY7" fmla="*/ 114030 h 120870"/>
                    <a:gd name="connsiteX8" fmla="*/ 15843 w 97820"/>
                    <a:gd name="connsiteY8" fmla="*/ 116910 h 120870"/>
                    <a:gd name="connsiteX9" fmla="*/ 0 w 97820"/>
                    <a:gd name="connsiteY9" fmla="*/ 88104 h 1208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820" h="120870">
                      <a:moveTo>
                        <a:pt x="0" y="88104"/>
                      </a:moveTo>
                      <a:cubicBezTo>
                        <a:pt x="0" y="88104"/>
                        <a:pt x="4321" y="57858"/>
                        <a:pt x="15843" y="47776"/>
                      </a:cubicBezTo>
                      <a:cubicBezTo>
                        <a:pt x="27366" y="34813"/>
                        <a:pt x="20164" y="1687"/>
                        <a:pt x="30246" y="246"/>
                      </a:cubicBezTo>
                      <a:cubicBezTo>
                        <a:pt x="41768" y="-2634"/>
                        <a:pt x="48970" y="20410"/>
                        <a:pt x="47530" y="34813"/>
                      </a:cubicBezTo>
                      <a:cubicBezTo>
                        <a:pt x="46089" y="49216"/>
                        <a:pt x="46089" y="49216"/>
                        <a:pt x="46089" y="49216"/>
                      </a:cubicBezTo>
                      <a:cubicBezTo>
                        <a:pt x="46089" y="49216"/>
                        <a:pt x="86418" y="30493"/>
                        <a:pt x="95059" y="42015"/>
                      </a:cubicBezTo>
                      <a:cubicBezTo>
                        <a:pt x="103701" y="53537"/>
                        <a:pt x="89298" y="66500"/>
                        <a:pt x="89298" y="66500"/>
                      </a:cubicBezTo>
                      <a:cubicBezTo>
                        <a:pt x="89298" y="66500"/>
                        <a:pt x="87858" y="103948"/>
                        <a:pt x="67694" y="114030"/>
                      </a:cubicBezTo>
                      <a:cubicBezTo>
                        <a:pt x="47530" y="124112"/>
                        <a:pt x="23045" y="121231"/>
                        <a:pt x="15843" y="116910"/>
                      </a:cubicBezTo>
                      <a:cubicBezTo>
                        <a:pt x="7201" y="111149"/>
                        <a:pt x="0" y="88104"/>
                        <a:pt x="0" y="88104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360" name="Graphic 6">
                  <a:extLst>
                    <a:ext uri="{FF2B5EF4-FFF2-40B4-BE49-F238E27FC236}">
                      <a16:creationId xmlns:a16="http://schemas.microsoft.com/office/drawing/2014/main" id="{81210FCB-1E2C-466F-B44B-8CDFD075DC5D}"/>
                    </a:ext>
                  </a:extLst>
                </p:cNvPr>
                <p:cNvGrpSpPr/>
                <p:nvPr/>
              </p:nvGrpSpPr>
              <p:grpSpPr>
                <a:xfrm>
                  <a:off x="7459868" y="1593370"/>
                  <a:ext cx="197835" cy="457088"/>
                  <a:chOff x="7459868" y="1593370"/>
                  <a:chExt cx="197835" cy="457088"/>
                </a:xfrm>
                <a:solidFill>
                  <a:srgbClr val="159BEB"/>
                </a:solidFill>
              </p:grpSpPr>
              <p:sp>
                <p:nvSpPr>
                  <p:cNvPr id="361" name="Forma livre: Forma 360">
                    <a:extLst>
                      <a:ext uri="{FF2B5EF4-FFF2-40B4-BE49-F238E27FC236}">
                        <a16:creationId xmlns:a16="http://schemas.microsoft.com/office/drawing/2014/main" id="{C61B2A99-5829-448D-B001-D856B457FAE2}"/>
                      </a:ext>
                    </a:extLst>
                  </p:cNvPr>
                  <p:cNvSpPr/>
                  <p:nvPr/>
                </p:nvSpPr>
                <p:spPr>
                  <a:xfrm>
                    <a:off x="7463780" y="1593370"/>
                    <a:ext cx="193923" cy="260642"/>
                  </a:xfrm>
                  <a:custGeom>
                    <a:avLst/>
                    <a:gdLst>
                      <a:gd name="connsiteX0" fmla="*/ 23274 w 193923"/>
                      <a:gd name="connsiteY0" fmla="*/ 254186 h 260642"/>
                      <a:gd name="connsiteX1" fmla="*/ 23274 w 193923"/>
                      <a:gd name="connsiteY1" fmla="*/ 254186 h 260642"/>
                      <a:gd name="connsiteX2" fmla="*/ 88087 w 193923"/>
                      <a:gd name="connsiteY2" fmla="*/ 238343 h 260642"/>
                      <a:gd name="connsiteX3" fmla="*/ 187467 w 193923"/>
                      <a:gd name="connsiteY3" fmla="*/ 71269 h 260642"/>
                      <a:gd name="connsiteX4" fmla="*/ 171624 w 193923"/>
                      <a:gd name="connsiteY4" fmla="*/ 6456 h 260642"/>
                      <a:gd name="connsiteX5" fmla="*/ 171624 w 193923"/>
                      <a:gd name="connsiteY5" fmla="*/ 6456 h 260642"/>
                      <a:gd name="connsiteX6" fmla="*/ 106811 w 193923"/>
                      <a:gd name="connsiteY6" fmla="*/ 22299 h 260642"/>
                      <a:gd name="connsiteX7" fmla="*/ 7430 w 193923"/>
                      <a:gd name="connsiteY7" fmla="*/ 189373 h 260642"/>
                      <a:gd name="connsiteX8" fmla="*/ 23274 w 193923"/>
                      <a:gd name="connsiteY8" fmla="*/ 254186 h 260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93923" h="260642">
                        <a:moveTo>
                          <a:pt x="23274" y="254186"/>
                        </a:moveTo>
                        <a:lnTo>
                          <a:pt x="23274" y="254186"/>
                        </a:lnTo>
                        <a:cubicBezTo>
                          <a:pt x="46318" y="267149"/>
                          <a:pt x="75124" y="259948"/>
                          <a:pt x="88087" y="238343"/>
                        </a:cubicBezTo>
                        <a:lnTo>
                          <a:pt x="187467" y="71269"/>
                        </a:lnTo>
                        <a:cubicBezTo>
                          <a:pt x="200430" y="48224"/>
                          <a:pt x="193229" y="19418"/>
                          <a:pt x="171624" y="6456"/>
                        </a:cubicBezTo>
                        <a:lnTo>
                          <a:pt x="171624" y="6456"/>
                        </a:lnTo>
                        <a:cubicBezTo>
                          <a:pt x="148579" y="-6507"/>
                          <a:pt x="119773" y="695"/>
                          <a:pt x="106811" y="22299"/>
                        </a:cubicBezTo>
                        <a:lnTo>
                          <a:pt x="7430" y="189373"/>
                        </a:lnTo>
                        <a:cubicBezTo>
                          <a:pt x="-6972" y="212418"/>
                          <a:pt x="229" y="241224"/>
                          <a:pt x="23274" y="254186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62" name="Forma livre: Forma 361">
                    <a:extLst>
                      <a:ext uri="{FF2B5EF4-FFF2-40B4-BE49-F238E27FC236}">
                        <a16:creationId xmlns:a16="http://schemas.microsoft.com/office/drawing/2014/main" id="{51EF828F-4A58-4DED-A1C4-3D2DF2201CED}"/>
                      </a:ext>
                    </a:extLst>
                  </p:cNvPr>
                  <p:cNvSpPr/>
                  <p:nvPr/>
                </p:nvSpPr>
                <p:spPr>
                  <a:xfrm>
                    <a:off x="7459868" y="1767155"/>
                    <a:ext cx="142230" cy="283303"/>
                  </a:xfrm>
                  <a:custGeom>
                    <a:avLst/>
                    <a:gdLst>
                      <a:gd name="connsiteX0" fmla="*/ 35828 w 142230"/>
                      <a:gd name="connsiteY0" fmla="*/ 1185 h 283303"/>
                      <a:gd name="connsiteX1" fmla="*/ 35828 w 142230"/>
                      <a:gd name="connsiteY1" fmla="*/ 1185 h 283303"/>
                      <a:gd name="connsiteX2" fmla="*/ 1261 w 142230"/>
                      <a:gd name="connsiteY2" fmla="*/ 58797 h 283303"/>
                      <a:gd name="connsiteX3" fmla="*/ 48791 w 142230"/>
                      <a:gd name="connsiteY3" fmla="*/ 247475 h 283303"/>
                      <a:gd name="connsiteX4" fmla="*/ 106402 w 142230"/>
                      <a:gd name="connsiteY4" fmla="*/ 282042 h 283303"/>
                      <a:gd name="connsiteX5" fmla="*/ 106402 w 142230"/>
                      <a:gd name="connsiteY5" fmla="*/ 282042 h 283303"/>
                      <a:gd name="connsiteX6" fmla="*/ 140970 w 142230"/>
                      <a:gd name="connsiteY6" fmla="*/ 224431 h 283303"/>
                      <a:gd name="connsiteX7" fmla="*/ 93440 w 142230"/>
                      <a:gd name="connsiteY7" fmla="*/ 35752 h 283303"/>
                      <a:gd name="connsiteX8" fmla="*/ 35828 w 142230"/>
                      <a:gd name="connsiteY8" fmla="*/ 1185 h 2833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2230" h="283303">
                        <a:moveTo>
                          <a:pt x="35828" y="1185"/>
                        </a:moveTo>
                        <a:lnTo>
                          <a:pt x="35828" y="1185"/>
                        </a:lnTo>
                        <a:cubicBezTo>
                          <a:pt x="9903" y="6946"/>
                          <a:pt x="-4500" y="32871"/>
                          <a:pt x="1261" y="58797"/>
                        </a:cubicBezTo>
                        <a:lnTo>
                          <a:pt x="48791" y="247475"/>
                        </a:lnTo>
                        <a:cubicBezTo>
                          <a:pt x="54552" y="273401"/>
                          <a:pt x="80477" y="287804"/>
                          <a:pt x="106402" y="282042"/>
                        </a:cubicBezTo>
                        <a:lnTo>
                          <a:pt x="106402" y="282042"/>
                        </a:lnTo>
                        <a:cubicBezTo>
                          <a:pt x="132328" y="276281"/>
                          <a:pt x="146731" y="250356"/>
                          <a:pt x="140970" y="224431"/>
                        </a:cubicBezTo>
                        <a:lnTo>
                          <a:pt x="93440" y="35752"/>
                        </a:lnTo>
                        <a:cubicBezTo>
                          <a:pt x="87679" y="11267"/>
                          <a:pt x="61753" y="-4576"/>
                          <a:pt x="35828" y="1185"/>
                        </a:cubicBezTo>
                        <a:close/>
                      </a:path>
                    </a:pathLst>
                  </a:custGeom>
                  <a:solidFill>
                    <a:srgbClr val="336699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329" name="Graphic 6">
                <a:extLst>
                  <a:ext uri="{FF2B5EF4-FFF2-40B4-BE49-F238E27FC236}">
                    <a16:creationId xmlns:a16="http://schemas.microsoft.com/office/drawing/2014/main" id="{45242A9F-9DDD-4745-8A03-07A68922F135}"/>
                  </a:ext>
                </a:extLst>
              </p:cNvPr>
              <p:cNvGrpSpPr/>
              <p:nvPr/>
            </p:nvGrpSpPr>
            <p:grpSpPr>
              <a:xfrm>
                <a:off x="7312778" y="1499005"/>
                <a:ext cx="2223814" cy="1346675"/>
                <a:chOff x="7312778" y="1499005"/>
                <a:chExt cx="2223814" cy="1346675"/>
              </a:xfrm>
              <a:solidFill>
                <a:schemeClr val="accent1"/>
              </a:solidFill>
            </p:grpSpPr>
            <p:sp>
              <p:nvSpPr>
                <p:cNvPr id="330" name="Forma livre: Forma 329">
                  <a:extLst>
                    <a:ext uri="{FF2B5EF4-FFF2-40B4-BE49-F238E27FC236}">
                      <a16:creationId xmlns:a16="http://schemas.microsoft.com/office/drawing/2014/main" id="{2D056BE6-30EB-45F3-AF56-624A0193FB74}"/>
                    </a:ext>
                  </a:extLst>
                </p:cNvPr>
                <p:cNvSpPr/>
                <p:nvPr/>
              </p:nvSpPr>
              <p:spPr>
                <a:xfrm>
                  <a:off x="8852453" y="1712169"/>
                  <a:ext cx="10082" cy="99380"/>
                </a:xfrm>
                <a:custGeom>
                  <a:avLst/>
                  <a:gdLst>
                    <a:gd name="connsiteX0" fmla="*/ 10082 w 10082"/>
                    <a:gd name="connsiteY0" fmla="*/ 41768 h 99380"/>
                    <a:gd name="connsiteX1" fmla="*/ 10082 w 10082"/>
                    <a:gd name="connsiteY1" fmla="*/ 99380 h 99380"/>
                    <a:gd name="connsiteX2" fmla="*/ 0 w 10082"/>
                    <a:gd name="connsiteY2" fmla="*/ 57612 h 99380"/>
                    <a:gd name="connsiteX3" fmla="*/ 0 w 10082"/>
                    <a:gd name="connsiteY3" fmla="*/ 0 h 99380"/>
                    <a:gd name="connsiteX4" fmla="*/ 10082 w 10082"/>
                    <a:gd name="connsiteY4" fmla="*/ 41768 h 9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82" h="99380">
                      <a:moveTo>
                        <a:pt x="10082" y="41768"/>
                      </a:moveTo>
                      <a:lnTo>
                        <a:pt x="10082" y="99380"/>
                      </a:lnTo>
                      <a:cubicBezTo>
                        <a:pt x="2881" y="84977"/>
                        <a:pt x="0" y="70574"/>
                        <a:pt x="0" y="57612"/>
                      </a:cubicBezTo>
                      <a:lnTo>
                        <a:pt x="0" y="0"/>
                      </a:lnTo>
                      <a:cubicBezTo>
                        <a:pt x="0" y="12963"/>
                        <a:pt x="2881" y="27366"/>
                        <a:pt x="10082" y="41768"/>
                      </a:cubicBezTo>
                    </a:path>
                  </a:pathLst>
                </a:custGeom>
                <a:solidFill>
                  <a:srgbClr val="852200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1" name="Forma livre: Forma 330">
                  <a:extLst>
                    <a:ext uri="{FF2B5EF4-FFF2-40B4-BE49-F238E27FC236}">
                      <a16:creationId xmlns:a16="http://schemas.microsoft.com/office/drawing/2014/main" id="{FA2D3474-0CF5-46A0-85CD-2837C2E4FB08}"/>
                    </a:ext>
                  </a:extLst>
                </p:cNvPr>
                <p:cNvSpPr/>
                <p:nvPr/>
              </p:nvSpPr>
              <p:spPr>
                <a:xfrm>
                  <a:off x="7966672" y="1753937"/>
                  <a:ext cx="301021" cy="181477"/>
                </a:xfrm>
                <a:custGeom>
                  <a:avLst/>
                  <a:gdLst>
                    <a:gd name="connsiteX0" fmla="*/ 240529 w 301021"/>
                    <a:gd name="connsiteY0" fmla="*/ 34567 h 181477"/>
                    <a:gd name="connsiteX1" fmla="*/ 218925 w 301021"/>
                    <a:gd name="connsiteY1" fmla="*/ 23045 h 181477"/>
                    <a:gd name="connsiteX2" fmla="*/ 216044 w 301021"/>
                    <a:gd name="connsiteY2" fmla="*/ 21604 h 181477"/>
                    <a:gd name="connsiteX3" fmla="*/ 213164 w 301021"/>
                    <a:gd name="connsiteY3" fmla="*/ 20164 h 181477"/>
                    <a:gd name="connsiteX4" fmla="*/ 195880 w 301021"/>
                    <a:gd name="connsiteY4" fmla="*/ 14403 h 181477"/>
                    <a:gd name="connsiteX5" fmla="*/ 190119 w 301021"/>
                    <a:gd name="connsiteY5" fmla="*/ 12963 h 181477"/>
                    <a:gd name="connsiteX6" fmla="*/ 190119 w 301021"/>
                    <a:gd name="connsiteY6" fmla="*/ 12963 h 181477"/>
                    <a:gd name="connsiteX7" fmla="*/ 168514 w 301021"/>
                    <a:gd name="connsiteY7" fmla="*/ 7201 h 181477"/>
                    <a:gd name="connsiteX8" fmla="*/ 164193 w 301021"/>
                    <a:gd name="connsiteY8" fmla="*/ 7201 h 181477"/>
                    <a:gd name="connsiteX9" fmla="*/ 156992 w 301021"/>
                    <a:gd name="connsiteY9" fmla="*/ 5761 h 181477"/>
                    <a:gd name="connsiteX10" fmla="*/ 145470 w 301021"/>
                    <a:gd name="connsiteY10" fmla="*/ 4321 h 181477"/>
                    <a:gd name="connsiteX11" fmla="*/ 135388 w 301021"/>
                    <a:gd name="connsiteY11" fmla="*/ 2881 h 181477"/>
                    <a:gd name="connsiteX12" fmla="*/ 128186 w 301021"/>
                    <a:gd name="connsiteY12" fmla="*/ 1440 h 181477"/>
                    <a:gd name="connsiteX13" fmla="*/ 123865 w 301021"/>
                    <a:gd name="connsiteY13" fmla="*/ 1440 h 181477"/>
                    <a:gd name="connsiteX14" fmla="*/ 100821 w 301021"/>
                    <a:gd name="connsiteY14" fmla="*/ 0 h 181477"/>
                    <a:gd name="connsiteX15" fmla="*/ 99380 w 301021"/>
                    <a:gd name="connsiteY15" fmla="*/ 0 h 181477"/>
                    <a:gd name="connsiteX16" fmla="*/ 95059 w 301021"/>
                    <a:gd name="connsiteY16" fmla="*/ 0 h 181477"/>
                    <a:gd name="connsiteX17" fmla="*/ 74895 w 301021"/>
                    <a:gd name="connsiteY17" fmla="*/ 0 h 181477"/>
                    <a:gd name="connsiteX18" fmla="*/ 70574 w 301021"/>
                    <a:gd name="connsiteY18" fmla="*/ 0 h 181477"/>
                    <a:gd name="connsiteX19" fmla="*/ 57612 w 301021"/>
                    <a:gd name="connsiteY19" fmla="*/ 1440 h 181477"/>
                    <a:gd name="connsiteX20" fmla="*/ 46089 w 301021"/>
                    <a:gd name="connsiteY20" fmla="*/ 2881 h 181477"/>
                    <a:gd name="connsiteX21" fmla="*/ 40328 w 301021"/>
                    <a:gd name="connsiteY21" fmla="*/ 4321 h 181477"/>
                    <a:gd name="connsiteX22" fmla="*/ 18724 w 301021"/>
                    <a:gd name="connsiteY22" fmla="*/ 7201 h 181477"/>
                    <a:gd name="connsiteX23" fmla="*/ 8642 w 301021"/>
                    <a:gd name="connsiteY23" fmla="*/ 8642 h 181477"/>
                    <a:gd name="connsiteX24" fmla="*/ 0 w 301021"/>
                    <a:gd name="connsiteY24" fmla="*/ 10082 h 181477"/>
                    <a:gd name="connsiteX25" fmla="*/ 0 w 301021"/>
                    <a:gd name="connsiteY25" fmla="*/ 67694 h 181477"/>
                    <a:gd name="connsiteX26" fmla="*/ 18724 w 301021"/>
                    <a:gd name="connsiteY26" fmla="*/ 64813 h 181477"/>
                    <a:gd name="connsiteX27" fmla="*/ 40328 w 301021"/>
                    <a:gd name="connsiteY27" fmla="*/ 61933 h 181477"/>
                    <a:gd name="connsiteX28" fmla="*/ 57612 w 301021"/>
                    <a:gd name="connsiteY28" fmla="*/ 60492 h 181477"/>
                    <a:gd name="connsiteX29" fmla="*/ 70574 w 301021"/>
                    <a:gd name="connsiteY29" fmla="*/ 59052 h 181477"/>
                    <a:gd name="connsiteX30" fmla="*/ 95059 w 301021"/>
                    <a:gd name="connsiteY30" fmla="*/ 59052 h 181477"/>
                    <a:gd name="connsiteX31" fmla="*/ 99380 w 301021"/>
                    <a:gd name="connsiteY31" fmla="*/ 59052 h 181477"/>
                    <a:gd name="connsiteX32" fmla="*/ 128186 w 301021"/>
                    <a:gd name="connsiteY32" fmla="*/ 60492 h 181477"/>
                    <a:gd name="connsiteX33" fmla="*/ 135388 w 301021"/>
                    <a:gd name="connsiteY33" fmla="*/ 61933 h 181477"/>
                    <a:gd name="connsiteX34" fmla="*/ 156992 w 301021"/>
                    <a:gd name="connsiteY34" fmla="*/ 64813 h 181477"/>
                    <a:gd name="connsiteX35" fmla="*/ 164193 w 301021"/>
                    <a:gd name="connsiteY35" fmla="*/ 66254 h 181477"/>
                    <a:gd name="connsiteX36" fmla="*/ 190119 w 301021"/>
                    <a:gd name="connsiteY36" fmla="*/ 72015 h 181477"/>
                    <a:gd name="connsiteX37" fmla="*/ 195880 w 301021"/>
                    <a:gd name="connsiteY37" fmla="*/ 73455 h 181477"/>
                    <a:gd name="connsiteX38" fmla="*/ 216044 w 301021"/>
                    <a:gd name="connsiteY38" fmla="*/ 80657 h 181477"/>
                    <a:gd name="connsiteX39" fmla="*/ 218925 w 301021"/>
                    <a:gd name="connsiteY39" fmla="*/ 82097 h 181477"/>
                    <a:gd name="connsiteX40" fmla="*/ 240529 w 301021"/>
                    <a:gd name="connsiteY40" fmla="*/ 93619 h 181477"/>
                    <a:gd name="connsiteX41" fmla="*/ 301021 w 301021"/>
                    <a:gd name="connsiteY41" fmla="*/ 181477 h 181477"/>
                    <a:gd name="connsiteX42" fmla="*/ 301021 w 301021"/>
                    <a:gd name="connsiteY42" fmla="*/ 123865 h 181477"/>
                    <a:gd name="connsiteX43" fmla="*/ 240529 w 301021"/>
                    <a:gd name="connsiteY43" fmla="*/ 34567 h 181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</a:cxnLst>
                  <a:rect l="l" t="t" r="r" b="b"/>
                  <a:pathLst>
                    <a:path w="301021" h="181477">
                      <a:moveTo>
                        <a:pt x="240529" y="34567"/>
                      </a:moveTo>
                      <a:cubicBezTo>
                        <a:pt x="233328" y="30246"/>
                        <a:pt x="226126" y="27366"/>
                        <a:pt x="218925" y="23045"/>
                      </a:cubicBezTo>
                      <a:cubicBezTo>
                        <a:pt x="217484" y="23045"/>
                        <a:pt x="216044" y="21604"/>
                        <a:pt x="216044" y="21604"/>
                      </a:cubicBezTo>
                      <a:cubicBezTo>
                        <a:pt x="214604" y="21604"/>
                        <a:pt x="214604" y="20164"/>
                        <a:pt x="213164" y="20164"/>
                      </a:cubicBezTo>
                      <a:cubicBezTo>
                        <a:pt x="207402" y="17284"/>
                        <a:pt x="201641" y="15843"/>
                        <a:pt x="195880" y="14403"/>
                      </a:cubicBezTo>
                      <a:cubicBezTo>
                        <a:pt x="194440" y="14403"/>
                        <a:pt x="191559" y="12963"/>
                        <a:pt x="190119" y="12963"/>
                      </a:cubicBezTo>
                      <a:cubicBezTo>
                        <a:pt x="190119" y="12963"/>
                        <a:pt x="190119" y="12963"/>
                        <a:pt x="190119" y="12963"/>
                      </a:cubicBezTo>
                      <a:cubicBezTo>
                        <a:pt x="182917" y="11522"/>
                        <a:pt x="175716" y="8642"/>
                        <a:pt x="168514" y="7201"/>
                      </a:cubicBezTo>
                      <a:cubicBezTo>
                        <a:pt x="167074" y="7201"/>
                        <a:pt x="165634" y="7201"/>
                        <a:pt x="164193" y="7201"/>
                      </a:cubicBezTo>
                      <a:cubicBezTo>
                        <a:pt x="161313" y="7201"/>
                        <a:pt x="159873" y="5761"/>
                        <a:pt x="156992" y="5761"/>
                      </a:cubicBezTo>
                      <a:cubicBezTo>
                        <a:pt x="152671" y="5761"/>
                        <a:pt x="149791" y="4321"/>
                        <a:pt x="145470" y="4321"/>
                      </a:cubicBezTo>
                      <a:cubicBezTo>
                        <a:pt x="142589" y="4321"/>
                        <a:pt x="138268" y="2881"/>
                        <a:pt x="135388" y="2881"/>
                      </a:cubicBezTo>
                      <a:cubicBezTo>
                        <a:pt x="132507" y="2881"/>
                        <a:pt x="131067" y="2881"/>
                        <a:pt x="128186" y="1440"/>
                      </a:cubicBezTo>
                      <a:cubicBezTo>
                        <a:pt x="126746" y="1440"/>
                        <a:pt x="125306" y="1440"/>
                        <a:pt x="123865" y="1440"/>
                      </a:cubicBezTo>
                      <a:cubicBezTo>
                        <a:pt x="116664" y="1440"/>
                        <a:pt x="108022" y="0"/>
                        <a:pt x="100821" y="0"/>
                      </a:cubicBezTo>
                      <a:cubicBezTo>
                        <a:pt x="100821" y="0"/>
                        <a:pt x="100821" y="0"/>
                        <a:pt x="99380" y="0"/>
                      </a:cubicBezTo>
                      <a:cubicBezTo>
                        <a:pt x="97940" y="0"/>
                        <a:pt x="96500" y="0"/>
                        <a:pt x="95059" y="0"/>
                      </a:cubicBezTo>
                      <a:cubicBezTo>
                        <a:pt x="87858" y="0"/>
                        <a:pt x="82097" y="0"/>
                        <a:pt x="74895" y="0"/>
                      </a:cubicBezTo>
                      <a:cubicBezTo>
                        <a:pt x="73455" y="0"/>
                        <a:pt x="72015" y="0"/>
                        <a:pt x="70574" y="0"/>
                      </a:cubicBezTo>
                      <a:cubicBezTo>
                        <a:pt x="66253" y="0"/>
                        <a:pt x="61933" y="0"/>
                        <a:pt x="57612" y="1440"/>
                      </a:cubicBezTo>
                      <a:cubicBezTo>
                        <a:pt x="53291" y="1440"/>
                        <a:pt x="48970" y="1440"/>
                        <a:pt x="46089" y="2881"/>
                      </a:cubicBezTo>
                      <a:cubicBezTo>
                        <a:pt x="44649" y="2881"/>
                        <a:pt x="41768" y="2881"/>
                        <a:pt x="40328" y="4321"/>
                      </a:cubicBezTo>
                      <a:cubicBezTo>
                        <a:pt x="33127" y="5761"/>
                        <a:pt x="25925" y="5761"/>
                        <a:pt x="18724" y="7201"/>
                      </a:cubicBezTo>
                      <a:cubicBezTo>
                        <a:pt x="15843" y="7201"/>
                        <a:pt x="11522" y="8642"/>
                        <a:pt x="8642" y="8642"/>
                      </a:cubicBezTo>
                      <a:cubicBezTo>
                        <a:pt x="5761" y="8642"/>
                        <a:pt x="2881" y="10082"/>
                        <a:pt x="0" y="10082"/>
                      </a:cubicBezTo>
                      <a:lnTo>
                        <a:pt x="0" y="67694"/>
                      </a:lnTo>
                      <a:cubicBezTo>
                        <a:pt x="5761" y="66254"/>
                        <a:pt x="11522" y="66254"/>
                        <a:pt x="18724" y="64813"/>
                      </a:cubicBezTo>
                      <a:cubicBezTo>
                        <a:pt x="25925" y="63373"/>
                        <a:pt x="33127" y="61933"/>
                        <a:pt x="40328" y="61933"/>
                      </a:cubicBezTo>
                      <a:cubicBezTo>
                        <a:pt x="46089" y="61933"/>
                        <a:pt x="51850" y="60492"/>
                        <a:pt x="57612" y="60492"/>
                      </a:cubicBezTo>
                      <a:cubicBezTo>
                        <a:pt x="61933" y="60492"/>
                        <a:pt x="66253" y="60492"/>
                        <a:pt x="70574" y="59052"/>
                      </a:cubicBezTo>
                      <a:cubicBezTo>
                        <a:pt x="79216" y="59052"/>
                        <a:pt x="86418" y="59052"/>
                        <a:pt x="95059" y="59052"/>
                      </a:cubicBezTo>
                      <a:cubicBezTo>
                        <a:pt x="96500" y="59052"/>
                        <a:pt x="97940" y="59052"/>
                        <a:pt x="99380" y="59052"/>
                      </a:cubicBezTo>
                      <a:cubicBezTo>
                        <a:pt x="109462" y="59052"/>
                        <a:pt x="118104" y="60492"/>
                        <a:pt x="128186" y="60492"/>
                      </a:cubicBezTo>
                      <a:cubicBezTo>
                        <a:pt x="131067" y="60492"/>
                        <a:pt x="132507" y="60492"/>
                        <a:pt x="135388" y="61933"/>
                      </a:cubicBezTo>
                      <a:cubicBezTo>
                        <a:pt x="142589" y="63373"/>
                        <a:pt x="149791" y="63373"/>
                        <a:pt x="156992" y="64813"/>
                      </a:cubicBezTo>
                      <a:cubicBezTo>
                        <a:pt x="159873" y="64813"/>
                        <a:pt x="161313" y="66254"/>
                        <a:pt x="164193" y="66254"/>
                      </a:cubicBezTo>
                      <a:cubicBezTo>
                        <a:pt x="172835" y="67694"/>
                        <a:pt x="181477" y="70574"/>
                        <a:pt x="190119" y="72015"/>
                      </a:cubicBezTo>
                      <a:cubicBezTo>
                        <a:pt x="191559" y="72015"/>
                        <a:pt x="194440" y="73455"/>
                        <a:pt x="195880" y="73455"/>
                      </a:cubicBezTo>
                      <a:cubicBezTo>
                        <a:pt x="203081" y="74895"/>
                        <a:pt x="208843" y="77776"/>
                        <a:pt x="216044" y="80657"/>
                      </a:cubicBezTo>
                      <a:cubicBezTo>
                        <a:pt x="217484" y="80657"/>
                        <a:pt x="218925" y="82097"/>
                        <a:pt x="218925" y="82097"/>
                      </a:cubicBezTo>
                      <a:cubicBezTo>
                        <a:pt x="226126" y="84977"/>
                        <a:pt x="233328" y="89298"/>
                        <a:pt x="240529" y="93619"/>
                      </a:cubicBezTo>
                      <a:cubicBezTo>
                        <a:pt x="280857" y="116664"/>
                        <a:pt x="301021" y="148350"/>
                        <a:pt x="301021" y="181477"/>
                      </a:cubicBezTo>
                      <a:lnTo>
                        <a:pt x="301021" y="123865"/>
                      </a:lnTo>
                      <a:cubicBezTo>
                        <a:pt x="301021" y="89298"/>
                        <a:pt x="280857" y="57612"/>
                        <a:pt x="240529" y="34567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2" name="Forma livre: Forma 331">
                  <a:extLst>
                    <a:ext uri="{FF2B5EF4-FFF2-40B4-BE49-F238E27FC236}">
                      <a16:creationId xmlns:a16="http://schemas.microsoft.com/office/drawing/2014/main" id="{A9DA2956-3B4D-4FA3-B458-4EF4DC3B750D}"/>
                    </a:ext>
                  </a:extLst>
                </p:cNvPr>
                <p:cNvSpPr/>
                <p:nvPr/>
              </p:nvSpPr>
              <p:spPr>
                <a:xfrm>
                  <a:off x="9088661" y="1769780"/>
                  <a:ext cx="280857" cy="178596"/>
                </a:xfrm>
                <a:custGeom>
                  <a:avLst/>
                  <a:gdLst>
                    <a:gd name="connsiteX0" fmla="*/ 280857 w 280857"/>
                    <a:gd name="connsiteY0" fmla="*/ 4321 h 178596"/>
                    <a:gd name="connsiteX1" fmla="*/ 279417 w 280857"/>
                    <a:gd name="connsiteY1" fmla="*/ 12963 h 178596"/>
                    <a:gd name="connsiteX2" fmla="*/ 277977 w 280857"/>
                    <a:gd name="connsiteY2" fmla="*/ 18724 h 178596"/>
                    <a:gd name="connsiteX3" fmla="*/ 276537 w 280857"/>
                    <a:gd name="connsiteY3" fmla="*/ 25925 h 178596"/>
                    <a:gd name="connsiteX4" fmla="*/ 275096 w 280857"/>
                    <a:gd name="connsiteY4" fmla="*/ 31686 h 178596"/>
                    <a:gd name="connsiteX5" fmla="*/ 272216 w 280857"/>
                    <a:gd name="connsiteY5" fmla="*/ 38888 h 178596"/>
                    <a:gd name="connsiteX6" fmla="*/ 269335 w 280857"/>
                    <a:gd name="connsiteY6" fmla="*/ 44649 h 178596"/>
                    <a:gd name="connsiteX7" fmla="*/ 265014 w 280857"/>
                    <a:gd name="connsiteY7" fmla="*/ 51851 h 178596"/>
                    <a:gd name="connsiteX8" fmla="*/ 262134 w 280857"/>
                    <a:gd name="connsiteY8" fmla="*/ 56171 h 178596"/>
                    <a:gd name="connsiteX9" fmla="*/ 253492 w 280857"/>
                    <a:gd name="connsiteY9" fmla="*/ 66254 h 178596"/>
                    <a:gd name="connsiteX10" fmla="*/ 250611 w 280857"/>
                    <a:gd name="connsiteY10" fmla="*/ 69134 h 178596"/>
                    <a:gd name="connsiteX11" fmla="*/ 244850 w 280857"/>
                    <a:gd name="connsiteY11" fmla="*/ 73455 h 178596"/>
                    <a:gd name="connsiteX12" fmla="*/ 237649 w 280857"/>
                    <a:gd name="connsiteY12" fmla="*/ 79216 h 178596"/>
                    <a:gd name="connsiteX13" fmla="*/ 231888 w 280857"/>
                    <a:gd name="connsiteY13" fmla="*/ 83537 h 178596"/>
                    <a:gd name="connsiteX14" fmla="*/ 223246 w 280857"/>
                    <a:gd name="connsiteY14" fmla="*/ 89298 h 178596"/>
                    <a:gd name="connsiteX15" fmla="*/ 201641 w 280857"/>
                    <a:gd name="connsiteY15" fmla="*/ 99380 h 178596"/>
                    <a:gd name="connsiteX16" fmla="*/ 194440 w 280857"/>
                    <a:gd name="connsiteY16" fmla="*/ 102261 h 178596"/>
                    <a:gd name="connsiteX17" fmla="*/ 178597 w 280857"/>
                    <a:gd name="connsiteY17" fmla="*/ 108022 h 178596"/>
                    <a:gd name="connsiteX18" fmla="*/ 172835 w 280857"/>
                    <a:gd name="connsiteY18" fmla="*/ 109462 h 178596"/>
                    <a:gd name="connsiteX19" fmla="*/ 154111 w 280857"/>
                    <a:gd name="connsiteY19" fmla="*/ 113783 h 178596"/>
                    <a:gd name="connsiteX20" fmla="*/ 146910 w 280857"/>
                    <a:gd name="connsiteY20" fmla="*/ 115224 h 178596"/>
                    <a:gd name="connsiteX21" fmla="*/ 131067 w 280857"/>
                    <a:gd name="connsiteY21" fmla="*/ 118104 h 178596"/>
                    <a:gd name="connsiteX22" fmla="*/ 116664 w 280857"/>
                    <a:gd name="connsiteY22" fmla="*/ 119544 h 178596"/>
                    <a:gd name="connsiteX23" fmla="*/ 99380 w 280857"/>
                    <a:gd name="connsiteY23" fmla="*/ 120985 h 178596"/>
                    <a:gd name="connsiteX24" fmla="*/ 89298 w 280857"/>
                    <a:gd name="connsiteY24" fmla="*/ 120985 h 178596"/>
                    <a:gd name="connsiteX25" fmla="*/ 64813 w 280857"/>
                    <a:gd name="connsiteY25" fmla="*/ 120985 h 178596"/>
                    <a:gd name="connsiteX26" fmla="*/ 61933 w 280857"/>
                    <a:gd name="connsiteY26" fmla="*/ 120985 h 178596"/>
                    <a:gd name="connsiteX27" fmla="*/ 33127 w 280857"/>
                    <a:gd name="connsiteY27" fmla="*/ 119544 h 178596"/>
                    <a:gd name="connsiteX28" fmla="*/ 23045 w 280857"/>
                    <a:gd name="connsiteY28" fmla="*/ 118104 h 178596"/>
                    <a:gd name="connsiteX29" fmla="*/ 0 w 280857"/>
                    <a:gd name="connsiteY29" fmla="*/ 115224 h 178596"/>
                    <a:gd name="connsiteX30" fmla="*/ 0 w 280857"/>
                    <a:gd name="connsiteY30" fmla="*/ 172835 h 178596"/>
                    <a:gd name="connsiteX31" fmla="*/ 7201 w 280857"/>
                    <a:gd name="connsiteY31" fmla="*/ 174276 h 178596"/>
                    <a:gd name="connsiteX32" fmla="*/ 21604 w 280857"/>
                    <a:gd name="connsiteY32" fmla="*/ 175716 h 178596"/>
                    <a:gd name="connsiteX33" fmla="*/ 31686 w 280857"/>
                    <a:gd name="connsiteY33" fmla="*/ 177156 h 178596"/>
                    <a:gd name="connsiteX34" fmla="*/ 34567 w 280857"/>
                    <a:gd name="connsiteY34" fmla="*/ 177156 h 178596"/>
                    <a:gd name="connsiteX35" fmla="*/ 60492 w 280857"/>
                    <a:gd name="connsiteY35" fmla="*/ 178596 h 178596"/>
                    <a:gd name="connsiteX36" fmla="*/ 60492 w 280857"/>
                    <a:gd name="connsiteY36" fmla="*/ 178596 h 178596"/>
                    <a:gd name="connsiteX37" fmla="*/ 63373 w 280857"/>
                    <a:gd name="connsiteY37" fmla="*/ 178596 h 178596"/>
                    <a:gd name="connsiteX38" fmla="*/ 84978 w 280857"/>
                    <a:gd name="connsiteY38" fmla="*/ 178596 h 178596"/>
                    <a:gd name="connsiteX39" fmla="*/ 87858 w 280857"/>
                    <a:gd name="connsiteY39" fmla="*/ 178596 h 178596"/>
                    <a:gd name="connsiteX40" fmla="*/ 97940 w 280857"/>
                    <a:gd name="connsiteY40" fmla="*/ 178596 h 178596"/>
                    <a:gd name="connsiteX41" fmla="*/ 110903 w 280857"/>
                    <a:gd name="connsiteY41" fmla="*/ 177156 h 178596"/>
                    <a:gd name="connsiteX42" fmla="*/ 115224 w 280857"/>
                    <a:gd name="connsiteY42" fmla="*/ 177156 h 178596"/>
                    <a:gd name="connsiteX43" fmla="*/ 129627 w 280857"/>
                    <a:gd name="connsiteY43" fmla="*/ 175716 h 178596"/>
                    <a:gd name="connsiteX44" fmla="*/ 139709 w 280857"/>
                    <a:gd name="connsiteY44" fmla="*/ 174276 h 178596"/>
                    <a:gd name="connsiteX45" fmla="*/ 145470 w 280857"/>
                    <a:gd name="connsiteY45" fmla="*/ 172835 h 178596"/>
                    <a:gd name="connsiteX46" fmla="*/ 152671 w 280857"/>
                    <a:gd name="connsiteY46" fmla="*/ 171395 h 178596"/>
                    <a:gd name="connsiteX47" fmla="*/ 171395 w 280857"/>
                    <a:gd name="connsiteY47" fmla="*/ 167074 h 178596"/>
                    <a:gd name="connsiteX48" fmla="*/ 177156 w 280857"/>
                    <a:gd name="connsiteY48" fmla="*/ 165634 h 178596"/>
                    <a:gd name="connsiteX49" fmla="*/ 180037 w 280857"/>
                    <a:gd name="connsiteY49" fmla="*/ 165634 h 178596"/>
                    <a:gd name="connsiteX50" fmla="*/ 194440 w 280857"/>
                    <a:gd name="connsiteY50" fmla="*/ 159873 h 178596"/>
                    <a:gd name="connsiteX51" fmla="*/ 201641 w 280857"/>
                    <a:gd name="connsiteY51" fmla="*/ 156992 h 178596"/>
                    <a:gd name="connsiteX52" fmla="*/ 223246 w 280857"/>
                    <a:gd name="connsiteY52" fmla="*/ 146910 h 178596"/>
                    <a:gd name="connsiteX53" fmla="*/ 226126 w 280857"/>
                    <a:gd name="connsiteY53" fmla="*/ 145470 h 178596"/>
                    <a:gd name="connsiteX54" fmla="*/ 231888 w 280857"/>
                    <a:gd name="connsiteY54" fmla="*/ 141149 h 178596"/>
                    <a:gd name="connsiteX55" fmla="*/ 237649 w 280857"/>
                    <a:gd name="connsiteY55" fmla="*/ 136828 h 178596"/>
                    <a:gd name="connsiteX56" fmla="*/ 244850 w 280857"/>
                    <a:gd name="connsiteY56" fmla="*/ 131067 h 178596"/>
                    <a:gd name="connsiteX57" fmla="*/ 250611 w 280857"/>
                    <a:gd name="connsiteY57" fmla="*/ 126746 h 178596"/>
                    <a:gd name="connsiteX58" fmla="*/ 250611 w 280857"/>
                    <a:gd name="connsiteY58" fmla="*/ 126746 h 178596"/>
                    <a:gd name="connsiteX59" fmla="*/ 252052 w 280857"/>
                    <a:gd name="connsiteY59" fmla="*/ 125306 h 178596"/>
                    <a:gd name="connsiteX60" fmla="*/ 260693 w 280857"/>
                    <a:gd name="connsiteY60" fmla="*/ 115224 h 178596"/>
                    <a:gd name="connsiteX61" fmla="*/ 262134 w 280857"/>
                    <a:gd name="connsiteY61" fmla="*/ 113783 h 178596"/>
                    <a:gd name="connsiteX62" fmla="*/ 263574 w 280857"/>
                    <a:gd name="connsiteY62" fmla="*/ 110903 h 178596"/>
                    <a:gd name="connsiteX63" fmla="*/ 267895 w 280857"/>
                    <a:gd name="connsiteY63" fmla="*/ 103701 h 178596"/>
                    <a:gd name="connsiteX64" fmla="*/ 269335 w 280857"/>
                    <a:gd name="connsiteY64" fmla="*/ 100821 h 178596"/>
                    <a:gd name="connsiteX65" fmla="*/ 270775 w 280857"/>
                    <a:gd name="connsiteY65" fmla="*/ 97940 h 178596"/>
                    <a:gd name="connsiteX66" fmla="*/ 273656 w 280857"/>
                    <a:gd name="connsiteY66" fmla="*/ 90738 h 178596"/>
                    <a:gd name="connsiteX67" fmla="*/ 275096 w 280857"/>
                    <a:gd name="connsiteY67" fmla="*/ 87858 h 178596"/>
                    <a:gd name="connsiteX68" fmla="*/ 275096 w 280857"/>
                    <a:gd name="connsiteY68" fmla="*/ 84977 h 178596"/>
                    <a:gd name="connsiteX69" fmla="*/ 276537 w 280857"/>
                    <a:gd name="connsiteY69" fmla="*/ 77776 h 178596"/>
                    <a:gd name="connsiteX70" fmla="*/ 277977 w 280857"/>
                    <a:gd name="connsiteY70" fmla="*/ 73455 h 178596"/>
                    <a:gd name="connsiteX71" fmla="*/ 277977 w 280857"/>
                    <a:gd name="connsiteY71" fmla="*/ 72015 h 178596"/>
                    <a:gd name="connsiteX72" fmla="*/ 279417 w 280857"/>
                    <a:gd name="connsiteY72" fmla="*/ 63373 h 178596"/>
                    <a:gd name="connsiteX73" fmla="*/ 279417 w 280857"/>
                    <a:gd name="connsiteY73" fmla="*/ 59052 h 178596"/>
                    <a:gd name="connsiteX74" fmla="*/ 279417 w 280857"/>
                    <a:gd name="connsiteY74" fmla="*/ 57612 h 178596"/>
                    <a:gd name="connsiteX75" fmla="*/ 279417 w 280857"/>
                    <a:gd name="connsiteY75" fmla="*/ 0 h 178596"/>
                    <a:gd name="connsiteX76" fmla="*/ 280857 w 280857"/>
                    <a:gd name="connsiteY76" fmla="*/ 4321 h 178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280857" h="178596">
                      <a:moveTo>
                        <a:pt x="280857" y="4321"/>
                      </a:moveTo>
                      <a:cubicBezTo>
                        <a:pt x="280857" y="7201"/>
                        <a:pt x="280857" y="10082"/>
                        <a:pt x="279417" y="12963"/>
                      </a:cubicBezTo>
                      <a:cubicBezTo>
                        <a:pt x="279417" y="14403"/>
                        <a:pt x="277977" y="15843"/>
                        <a:pt x="277977" y="18724"/>
                      </a:cubicBezTo>
                      <a:cubicBezTo>
                        <a:pt x="277977" y="21604"/>
                        <a:pt x="276537" y="23045"/>
                        <a:pt x="276537" y="25925"/>
                      </a:cubicBezTo>
                      <a:cubicBezTo>
                        <a:pt x="276537" y="27366"/>
                        <a:pt x="275096" y="28806"/>
                        <a:pt x="275096" y="31686"/>
                      </a:cubicBezTo>
                      <a:cubicBezTo>
                        <a:pt x="273656" y="34567"/>
                        <a:pt x="273656" y="36007"/>
                        <a:pt x="272216" y="38888"/>
                      </a:cubicBezTo>
                      <a:cubicBezTo>
                        <a:pt x="270775" y="40328"/>
                        <a:pt x="270775" y="41768"/>
                        <a:pt x="269335" y="44649"/>
                      </a:cubicBezTo>
                      <a:cubicBezTo>
                        <a:pt x="267895" y="47530"/>
                        <a:pt x="266455" y="48970"/>
                        <a:pt x="265014" y="51851"/>
                      </a:cubicBezTo>
                      <a:cubicBezTo>
                        <a:pt x="263574" y="53291"/>
                        <a:pt x="262134" y="54731"/>
                        <a:pt x="262134" y="56171"/>
                      </a:cubicBezTo>
                      <a:cubicBezTo>
                        <a:pt x="259253" y="59052"/>
                        <a:pt x="256372" y="63373"/>
                        <a:pt x="253492" y="66254"/>
                      </a:cubicBezTo>
                      <a:cubicBezTo>
                        <a:pt x="252052" y="67694"/>
                        <a:pt x="252052" y="67694"/>
                        <a:pt x="250611" y="69134"/>
                      </a:cubicBezTo>
                      <a:cubicBezTo>
                        <a:pt x="249171" y="70574"/>
                        <a:pt x="247731" y="72015"/>
                        <a:pt x="244850" y="73455"/>
                      </a:cubicBezTo>
                      <a:cubicBezTo>
                        <a:pt x="243410" y="74895"/>
                        <a:pt x="240529" y="76336"/>
                        <a:pt x="237649" y="79216"/>
                      </a:cubicBezTo>
                      <a:cubicBezTo>
                        <a:pt x="236208" y="80656"/>
                        <a:pt x="233328" y="82097"/>
                        <a:pt x="231888" y="83537"/>
                      </a:cubicBezTo>
                      <a:cubicBezTo>
                        <a:pt x="229007" y="84977"/>
                        <a:pt x="226126" y="87858"/>
                        <a:pt x="223246" y="89298"/>
                      </a:cubicBezTo>
                      <a:cubicBezTo>
                        <a:pt x="216044" y="93619"/>
                        <a:pt x="208843" y="96500"/>
                        <a:pt x="201641" y="99380"/>
                      </a:cubicBezTo>
                      <a:cubicBezTo>
                        <a:pt x="198761" y="100821"/>
                        <a:pt x="195880" y="100821"/>
                        <a:pt x="194440" y="102261"/>
                      </a:cubicBezTo>
                      <a:cubicBezTo>
                        <a:pt x="188679" y="103701"/>
                        <a:pt x="184358" y="106582"/>
                        <a:pt x="178597" y="108022"/>
                      </a:cubicBezTo>
                      <a:cubicBezTo>
                        <a:pt x="177156" y="108022"/>
                        <a:pt x="175716" y="109462"/>
                        <a:pt x="172835" y="109462"/>
                      </a:cubicBezTo>
                      <a:cubicBezTo>
                        <a:pt x="167074" y="110903"/>
                        <a:pt x="159873" y="112343"/>
                        <a:pt x="154111" y="113783"/>
                      </a:cubicBezTo>
                      <a:cubicBezTo>
                        <a:pt x="151231" y="113783"/>
                        <a:pt x="149791" y="115224"/>
                        <a:pt x="146910" y="115224"/>
                      </a:cubicBezTo>
                      <a:cubicBezTo>
                        <a:pt x="142589" y="116664"/>
                        <a:pt x="136828" y="116664"/>
                        <a:pt x="131067" y="118104"/>
                      </a:cubicBezTo>
                      <a:cubicBezTo>
                        <a:pt x="126746" y="118104"/>
                        <a:pt x="122425" y="119544"/>
                        <a:pt x="116664" y="119544"/>
                      </a:cubicBezTo>
                      <a:cubicBezTo>
                        <a:pt x="110903" y="119544"/>
                        <a:pt x="105142" y="120985"/>
                        <a:pt x="99380" y="120985"/>
                      </a:cubicBezTo>
                      <a:cubicBezTo>
                        <a:pt x="96500" y="120985"/>
                        <a:pt x="92179" y="120985"/>
                        <a:pt x="89298" y="120985"/>
                      </a:cubicBezTo>
                      <a:cubicBezTo>
                        <a:pt x="80657" y="120985"/>
                        <a:pt x="72015" y="120985"/>
                        <a:pt x="64813" y="120985"/>
                      </a:cubicBezTo>
                      <a:cubicBezTo>
                        <a:pt x="63373" y="120985"/>
                        <a:pt x="63373" y="120985"/>
                        <a:pt x="61933" y="120985"/>
                      </a:cubicBezTo>
                      <a:cubicBezTo>
                        <a:pt x="51851" y="120985"/>
                        <a:pt x="43209" y="119544"/>
                        <a:pt x="33127" y="119544"/>
                      </a:cubicBezTo>
                      <a:cubicBezTo>
                        <a:pt x="30246" y="119544"/>
                        <a:pt x="25925" y="118104"/>
                        <a:pt x="23045" y="118104"/>
                      </a:cubicBezTo>
                      <a:cubicBezTo>
                        <a:pt x="15843" y="116664"/>
                        <a:pt x="7201" y="116664"/>
                        <a:pt x="0" y="115224"/>
                      </a:cubicBezTo>
                      <a:lnTo>
                        <a:pt x="0" y="172835"/>
                      </a:lnTo>
                      <a:cubicBezTo>
                        <a:pt x="2881" y="172835"/>
                        <a:pt x="5761" y="174276"/>
                        <a:pt x="7201" y="174276"/>
                      </a:cubicBezTo>
                      <a:cubicBezTo>
                        <a:pt x="11522" y="174276"/>
                        <a:pt x="17283" y="175716"/>
                        <a:pt x="21604" y="175716"/>
                      </a:cubicBezTo>
                      <a:cubicBezTo>
                        <a:pt x="24485" y="175716"/>
                        <a:pt x="28806" y="177156"/>
                        <a:pt x="31686" y="177156"/>
                      </a:cubicBezTo>
                      <a:cubicBezTo>
                        <a:pt x="33127" y="177156"/>
                        <a:pt x="33127" y="177156"/>
                        <a:pt x="34567" y="177156"/>
                      </a:cubicBezTo>
                      <a:cubicBezTo>
                        <a:pt x="43209" y="177156"/>
                        <a:pt x="51851" y="178596"/>
                        <a:pt x="60492" y="178596"/>
                      </a:cubicBezTo>
                      <a:cubicBezTo>
                        <a:pt x="60492" y="178596"/>
                        <a:pt x="60492" y="178596"/>
                        <a:pt x="60492" y="178596"/>
                      </a:cubicBezTo>
                      <a:cubicBezTo>
                        <a:pt x="61933" y="178596"/>
                        <a:pt x="61933" y="178596"/>
                        <a:pt x="63373" y="178596"/>
                      </a:cubicBezTo>
                      <a:cubicBezTo>
                        <a:pt x="70575" y="178596"/>
                        <a:pt x="77776" y="178596"/>
                        <a:pt x="84978" y="178596"/>
                      </a:cubicBezTo>
                      <a:cubicBezTo>
                        <a:pt x="86418" y="178596"/>
                        <a:pt x="86418" y="178596"/>
                        <a:pt x="87858" y="178596"/>
                      </a:cubicBezTo>
                      <a:cubicBezTo>
                        <a:pt x="90739" y="178596"/>
                        <a:pt x="95060" y="178596"/>
                        <a:pt x="97940" y="178596"/>
                      </a:cubicBezTo>
                      <a:cubicBezTo>
                        <a:pt x="102261" y="178596"/>
                        <a:pt x="106582" y="178596"/>
                        <a:pt x="110903" y="177156"/>
                      </a:cubicBezTo>
                      <a:cubicBezTo>
                        <a:pt x="112343" y="177156"/>
                        <a:pt x="113783" y="177156"/>
                        <a:pt x="115224" y="177156"/>
                      </a:cubicBezTo>
                      <a:cubicBezTo>
                        <a:pt x="119544" y="177156"/>
                        <a:pt x="123865" y="175716"/>
                        <a:pt x="129627" y="175716"/>
                      </a:cubicBezTo>
                      <a:cubicBezTo>
                        <a:pt x="132507" y="175716"/>
                        <a:pt x="136828" y="174276"/>
                        <a:pt x="139709" y="174276"/>
                      </a:cubicBezTo>
                      <a:cubicBezTo>
                        <a:pt x="141149" y="174276"/>
                        <a:pt x="142589" y="172835"/>
                        <a:pt x="145470" y="172835"/>
                      </a:cubicBezTo>
                      <a:cubicBezTo>
                        <a:pt x="148350" y="172835"/>
                        <a:pt x="149791" y="171395"/>
                        <a:pt x="152671" y="171395"/>
                      </a:cubicBezTo>
                      <a:cubicBezTo>
                        <a:pt x="158432" y="169955"/>
                        <a:pt x="165634" y="168514"/>
                        <a:pt x="171395" y="167074"/>
                      </a:cubicBezTo>
                      <a:cubicBezTo>
                        <a:pt x="172835" y="167074"/>
                        <a:pt x="175716" y="165634"/>
                        <a:pt x="177156" y="165634"/>
                      </a:cubicBezTo>
                      <a:cubicBezTo>
                        <a:pt x="178597" y="165634"/>
                        <a:pt x="178597" y="165634"/>
                        <a:pt x="180037" y="165634"/>
                      </a:cubicBezTo>
                      <a:cubicBezTo>
                        <a:pt x="184358" y="164193"/>
                        <a:pt x="188679" y="162753"/>
                        <a:pt x="194440" y="159873"/>
                      </a:cubicBezTo>
                      <a:cubicBezTo>
                        <a:pt x="197320" y="158432"/>
                        <a:pt x="200201" y="158432"/>
                        <a:pt x="201641" y="156992"/>
                      </a:cubicBezTo>
                      <a:cubicBezTo>
                        <a:pt x="208843" y="154111"/>
                        <a:pt x="216044" y="149791"/>
                        <a:pt x="223246" y="146910"/>
                      </a:cubicBezTo>
                      <a:cubicBezTo>
                        <a:pt x="224686" y="146910"/>
                        <a:pt x="224686" y="145470"/>
                        <a:pt x="226126" y="145470"/>
                      </a:cubicBezTo>
                      <a:cubicBezTo>
                        <a:pt x="229007" y="144029"/>
                        <a:pt x="230447" y="142589"/>
                        <a:pt x="231888" y="141149"/>
                      </a:cubicBezTo>
                      <a:cubicBezTo>
                        <a:pt x="233328" y="139709"/>
                        <a:pt x="236208" y="138268"/>
                        <a:pt x="237649" y="136828"/>
                      </a:cubicBezTo>
                      <a:cubicBezTo>
                        <a:pt x="240529" y="135388"/>
                        <a:pt x="241970" y="133947"/>
                        <a:pt x="244850" y="131067"/>
                      </a:cubicBezTo>
                      <a:cubicBezTo>
                        <a:pt x="246290" y="129627"/>
                        <a:pt x="247731" y="128186"/>
                        <a:pt x="250611" y="126746"/>
                      </a:cubicBezTo>
                      <a:cubicBezTo>
                        <a:pt x="250611" y="126746"/>
                        <a:pt x="250611" y="126746"/>
                        <a:pt x="250611" y="126746"/>
                      </a:cubicBezTo>
                      <a:cubicBezTo>
                        <a:pt x="250611" y="126746"/>
                        <a:pt x="252052" y="125306"/>
                        <a:pt x="252052" y="125306"/>
                      </a:cubicBezTo>
                      <a:cubicBezTo>
                        <a:pt x="254932" y="122425"/>
                        <a:pt x="257813" y="118104"/>
                        <a:pt x="260693" y="115224"/>
                      </a:cubicBezTo>
                      <a:cubicBezTo>
                        <a:pt x="260693" y="115224"/>
                        <a:pt x="262134" y="113783"/>
                        <a:pt x="262134" y="113783"/>
                      </a:cubicBezTo>
                      <a:cubicBezTo>
                        <a:pt x="263574" y="112343"/>
                        <a:pt x="263574" y="112343"/>
                        <a:pt x="263574" y="110903"/>
                      </a:cubicBezTo>
                      <a:cubicBezTo>
                        <a:pt x="265014" y="108022"/>
                        <a:pt x="266455" y="106582"/>
                        <a:pt x="267895" y="103701"/>
                      </a:cubicBezTo>
                      <a:cubicBezTo>
                        <a:pt x="267895" y="102261"/>
                        <a:pt x="269335" y="102261"/>
                        <a:pt x="269335" y="100821"/>
                      </a:cubicBezTo>
                      <a:cubicBezTo>
                        <a:pt x="269335" y="99380"/>
                        <a:pt x="270775" y="99380"/>
                        <a:pt x="270775" y="97940"/>
                      </a:cubicBezTo>
                      <a:cubicBezTo>
                        <a:pt x="272216" y="95059"/>
                        <a:pt x="273656" y="93619"/>
                        <a:pt x="273656" y="90738"/>
                      </a:cubicBezTo>
                      <a:cubicBezTo>
                        <a:pt x="273656" y="89298"/>
                        <a:pt x="275096" y="89298"/>
                        <a:pt x="275096" y="87858"/>
                      </a:cubicBezTo>
                      <a:cubicBezTo>
                        <a:pt x="275096" y="87858"/>
                        <a:pt x="275096" y="86418"/>
                        <a:pt x="275096" y="84977"/>
                      </a:cubicBezTo>
                      <a:cubicBezTo>
                        <a:pt x="276537" y="82097"/>
                        <a:pt x="276537" y="80656"/>
                        <a:pt x="276537" y="77776"/>
                      </a:cubicBezTo>
                      <a:cubicBezTo>
                        <a:pt x="276537" y="76336"/>
                        <a:pt x="277977" y="74895"/>
                        <a:pt x="277977" y="73455"/>
                      </a:cubicBezTo>
                      <a:cubicBezTo>
                        <a:pt x="277977" y="73455"/>
                        <a:pt x="277977" y="72015"/>
                        <a:pt x="277977" y="72015"/>
                      </a:cubicBezTo>
                      <a:cubicBezTo>
                        <a:pt x="277977" y="69134"/>
                        <a:pt x="279417" y="66254"/>
                        <a:pt x="279417" y="63373"/>
                      </a:cubicBezTo>
                      <a:cubicBezTo>
                        <a:pt x="279417" y="61933"/>
                        <a:pt x="279417" y="60492"/>
                        <a:pt x="279417" y="59052"/>
                      </a:cubicBezTo>
                      <a:cubicBezTo>
                        <a:pt x="279417" y="59052"/>
                        <a:pt x="279417" y="57612"/>
                        <a:pt x="279417" y="57612"/>
                      </a:cubicBezTo>
                      <a:lnTo>
                        <a:pt x="279417" y="0"/>
                      </a:lnTo>
                      <a:cubicBezTo>
                        <a:pt x="280857" y="1440"/>
                        <a:pt x="280857" y="2881"/>
                        <a:pt x="280857" y="432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3" name="Forma livre: Forma 332">
                  <a:extLst>
                    <a:ext uri="{FF2B5EF4-FFF2-40B4-BE49-F238E27FC236}">
                      <a16:creationId xmlns:a16="http://schemas.microsoft.com/office/drawing/2014/main" id="{9BD9B8DE-C854-4028-A873-4D8D7555B89C}"/>
                    </a:ext>
                  </a:extLst>
                </p:cNvPr>
                <p:cNvSpPr/>
                <p:nvPr/>
              </p:nvSpPr>
              <p:spPr>
                <a:xfrm>
                  <a:off x="7749187" y="1879243"/>
                  <a:ext cx="17283" cy="109462"/>
                </a:xfrm>
                <a:custGeom>
                  <a:avLst/>
                  <a:gdLst>
                    <a:gd name="connsiteX0" fmla="*/ 4321 w 17283"/>
                    <a:gd name="connsiteY0" fmla="*/ 89298 h 109462"/>
                    <a:gd name="connsiteX1" fmla="*/ 7201 w 17283"/>
                    <a:gd name="connsiteY1" fmla="*/ 79216 h 109462"/>
                    <a:gd name="connsiteX2" fmla="*/ 8642 w 17283"/>
                    <a:gd name="connsiteY2" fmla="*/ 73455 h 109462"/>
                    <a:gd name="connsiteX3" fmla="*/ 14403 w 17283"/>
                    <a:gd name="connsiteY3" fmla="*/ 61933 h 109462"/>
                    <a:gd name="connsiteX4" fmla="*/ 17283 w 17283"/>
                    <a:gd name="connsiteY4" fmla="*/ 57612 h 109462"/>
                    <a:gd name="connsiteX5" fmla="*/ 17283 w 17283"/>
                    <a:gd name="connsiteY5" fmla="*/ 0 h 109462"/>
                    <a:gd name="connsiteX6" fmla="*/ 15843 w 17283"/>
                    <a:gd name="connsiteY6" fmla="*/ 1440 h 109462"/>
                    <a:gd name="connsiteX7" fmla="*/ 14403 w 17283"/>
                    <a:gd name="connsiteY7" fmla="*/ 4321 h 109462"/>
                    <a:gd name="connsiteX8" fmla="*/ 8642 w 17283"/>
                    <a:gd name="connsiteY8" fmla="*/ 15843 h 109462"/>
                    <a:gd name="connsiteX9" fmla="*/ 7201 w 17283"/>
                    <a:gd name="connsiteY9" fmla="*/ 18724 h 109462"/>
                    <a:gd name="connsiteX10" fmla="*/ 5761 w 17283"/>
                    <a:gd name="connsiteY10" fmla="*/ 21604 h 109462"/>
                    <a:gd name="connsiteX11" fmla="*/ 2881 w 17283"/>
                    <a:gd name="connsiteY11" fmla="*/ 31686 h 109462"/>
                    <a:gd name="connsiteX12" fmla="*/ 1440 w 17283"/>
                    <a:gd name="connsiteY12" fmla="*/ 34567 h 109462"/>
                    <a:gd name="connsiteX13" fmla="*/ 1440 w 17283"/>
                    <a:gd name="connsiteY13" fmla="*/ 36007 h 109462"/>
                    <a:gd name="connsiteX14" fmla="*/ 0 w 17283"/>
                    <a:gd name="connsiteY14" fmla="*/ 46089 h 109462"/>
                    <a:gd name="connsiteX15" fmla="*/ 0 w 17283"/>
                    <a:gd name="connsiteY15" fmla="*/ 48970 h 109462"/>
                    <a:gd name="connsiteX16" fmla="*/ 0 w 17283"/>
                    <a:gd name="connsiteY16" fmla="*/ 51851 h 109462"/>
                    <a:gd name="connsiteX17" fmla="*/ 0 w 17283"/>
                    <a:gd name="connsiteY17" fmla="*/ 109462 h 109462"/>
                    <a:gd name="connsiteX18" fmla="*/ 0 w 17283"/>
                    <a:gd name="connsiteY18" fmla="*/ 103701 h 109462"/>
                    <a:gd name="connsiteX19" fmla="*/ 1440 w 17283"/>
                    <a:gd name="connsiteY19" fmla="*/ 93619 h 109462"/>
                    <a:gd name="connsiteX20" fmla="*/ 4321 w 17283"/>
                    <a:gd name="connsiteY20" fmla="*/ 89298 h 109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7283" h="109462">
                      <a:moveTo>
                        <a:pt x="4321" y="89298"/>
                      </a:moveTo>
                      <a:cubicBezTo>
                        <a:pt x="5761" y="86418"/>
                        <a:pt x="5761" y="83537"/>
                        <a:pt x="7201" y="79216"/>
                      </a:cubicBezTo>
                      <a:cubicBezTo>
                        <a:pt x="7201" y="77776"/>
                        <a:pt x="8642" y="76336"/>
                        <a:pt x="8642" y="73455"/>
                      </a:cubicBezTo>
                      <a:cubicBezTo>
                        <a:pt x="10082" y="69134"/>
                        <a:pt x="11522" y="66254"/>
                        <a:pt x="14403" y="61933"/>
                      </a:cubicBezTo>
                      <a:cubicBezTo>
                        <a:pt x="15843" y="60492"/>
                        <a:pt x="15843" y="59052"/>
                        <a:pt x="17283" y="57612"/>
                      </a:cubicBezTo>
                      <a:lnTo>
                        <a:pt x="17283" y="0"/>
                      </a:lnTo>
                      <a:cubicBezTo>
                        <a:pt x="17283" y="0"/>
                        <a:pt x="15843" y="1440"/>
                        <a:pt x="15843" y="1440"/>
                      </a:cubicBezTo>
                      <a:cubicBezTo>
                        <a:pt x="15843" y="2881"/>
                        <a:pt x="14403" y="2881"/>
                        <a:pt x="14403" y="4321"/>
                      </a:cubicBezTo>
                      <a:cubicBezTo>
                        <a:pt x="12963" y="8642"/>
                        <a:pt x="10082" y="11522"/>
                        <a:pt x="8642" y="15843"/>
                      </a:cubicBezTo>
                      <a:cubicBezTo>
                        <a:pt x="8642" y="17283"/>
                        <a:pt x="7201" y="17283"/>
                        <a:pt x="7201" y="18724"/>
                      </a:cubicBezTo>
                      <a:cubicBezTo>
                        <a:pt x="7201" y="20164"/>
                        <a:pt x="7201" y="20164"/>
                        <a:pt x="5761" y="21604"/>
                      </a:cubicBezTo>
                      <a:cubicBezTo>
                        <a:pt x="4321" y="24485"/>
                        <a:pt x="4321" y="27366"/>
                        <a:pt x="2881" y="31686"/>
                      </a:cubicBezTo>
                      <a:cubicBezTo>
                        <a:pt x="2881" y="33127"/>
                        <a:pt x="2881" y="33127"/>
                        <a:pt x="1440" y="34567"/>
                      </a:cubicBezTo>
                      <a:cubicBezTo>
                        <a:pt x="1440" y="34567"/>
                        <a:pt x="1440" y="36007"/>
                        <a:pt x="1440" y="36007"/>
                      </a:cubicBezTo>
                      <a:cubicBezTo>
                        <a:pt x="1440" y="38888"/>
                        <a:pt x="0" y="41769"/>
                        <a:pt x="0" y="46089"/>
                      </a:cubicBezTo>
                      <a:cubicBezTo>
                        <a:pt x="0" y="47530"/>
                        <a:pt x="0" y="48970"/>
                        <a:pt x="0" y="48970"/>
                      </a:cubicBezTo>
                      <a:cubicBezTo>
                        <a:pt x="0" y="50410"/>
                        <a:pt x="0" y="50410"/>
                        <a:pt x="0" y="51851"/>
                      </a:cubicBezTo>
                      <a:lnTo>
                        <a:pt x="0" y="109462"/>
                      </a:lnTo>
                      <a:cubicBezTo>
                        <a:pt x="0" y="108022"/>
                        <a:pt x="0" y="105141"/>
                        <a:pt x="0" y="103701"/>
                      </a:cubicBezTo>
                      <a:cubicBezTo>
                        <a:pt x="0" y="100821"/>
                        <a:pt x="0" y="97940"/>
                        <a:pt x="1440" y="93619"/>
                      </a:cubicBezTo>
                      <a:cubicBezTo>
                        <a:pt x="4321" y="92179"/>
                        <a:pt x="4321" y="90738"/>
                        <a:pt x="4321" y="89298"/>
                      </a:cubicBezTo>
                      <a:close/>
                    </a:path>
                  </a:pathLst>
                </a:custGeom>
                <a:solidFill>
                  <a:srgbClr val="942600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4" name="Forma livre: Forma 333">
                  <a:extLst>
                    <a:ext uri="{FF2B5EF4-FFF2-40B4-BE49-F238E27FC236}">
                      <a16:creationId xmlns:a16="http://schemas.microsoft.com/office/drawing/2014/main" id="{0AC76394-DF57-47C7-A2E4-A1D36A6F92AB}"/>
                    </a:ext>
                  </a:extLst>
                </p:cNvPr>
                <p:cNvSpPr/>
                <p:nvPr/>
              </p:nvSpPr>
              <p:spPr>
                <a:xfrm>
                  <a:off x="8591760" y="2237876"/>
                  <a:ext cx="514185" cy="231887"/>
                </a:xfrm>
                <a:custGeom>
                  <a:avLst/>
                  <a:gdLst>
                    <a:gd name="connsiteX0" fmla="*/ 452253 w 514185"/>
                    <a:gd name="connsiteY0" fmla="*/ 33127 h 231887"/>
                    <a:gd name="connsiteX1" fmla="*/ 436409 w 514185"/>
                    <a:gd name="connsiteY1" fmla="*/ 24485 h 231887"/>
                    <a:gd name="connsiteX2" fmla="*/ 430648 w 514185"/>
                    <a:gd name="connsiteY2" fmla="*/ 21604 h 231887"/>
                    <a:gd name="connsiteX3" fmla="*/ 423447 w 514185"/>
                    <a:gd name="connsiteY3" fmla="*/ 18724 h 231887"/>
                    <a:gd name="connsiteX4" fmla="*/ 419126 w 514185"/>
                    <a:gd name="connsiteY4" fmla="*/ 17283 h 231887"/>
                    <a:gd name="connsiteX5" fmla="*/ 404723 w 514185"/>
                    <a:gd name="connsiteY5" fmla="*/ 12963 h 231887"/>
                    <a:gd name="connsiteX6" fmla="*/ 398962 w 514185"/>
                    <a:gd name="connsiteY6" fmla="*/ 11522 h 231887"/>
                    <a:gd name="connsiteX7" fmla="*/ 396081 w 514185"/>
                    <a:gd name="connsiteY7" fmla="*/ 10082 h 231887"/>
                    <a:gd name="connsiteX8" fmla="*/ 384559 w 514185"/>
                    <a:gd name="connsiteY8" fmla="*/ 7201 h 231887"/>
                    <a:gd name="connsiteX9" fmla="*/ 377357 w 514185"/>
                    <a:gd name="connsiteY9" fmla="*/ 5761 h 231887"/>
                    <a:gd name="connsiteX10" fmla="*/ 374477 w 514185"/>
                    <a:gd name="connsiteY10" fmla="*/ 5761 h 231887"/>
                    <a:gd name="connsiteX11" fmla="*/ 364395 w 514185"/>
                    <a:gd name="connsiteY11" fmla="*/ 4321 h 231887"/>
                    <a:gd name="connsiteX12" fmla="*/ 355753 w 514185"/>
                    <a:gd name="connsiteY12" fmla="*/ 2881 h 231887"/>
                    <a:gd name="connsiteX13" fmla="*/ 351432 w 514185"/>
                    <a:gd name="connsiteY13" fmla="*/ 2881 h 231887"/>
                    <a:gd name="connsiteX14" fmla="*/ 341350 w 514185"/>
                    <a:gd name="connsiteY14" fmla="*/ 1440 h 231887"/>
                    <a:gd name="connsiteX15" fmla="*/ 334148 w 514185"/>
                    <a:gd name="connsiteY15" fmla="*/ 0 h 231887"/>
                    <a:gd name="connsiteX16" fmla="*/ 329828 w 514185"/>
                    <a:gd name="connsiteY16" fmla="*/ 0 h 231887"/>
                    <a:gd name="connsiteX17" fmla="*/ 318305 w 514185"/>
                    <a:gd name="connsiteY17" fmla="*/ 0 h 231887"/>
                    <a:gd name="connsiteX18" fmla="*/ 311104 w 514185"/>
                    <a:gd name="connsiteY18" fmla="*/ 0 h 231887"/>
                    <a:gd name="connsiteX19" fmla="*/ 306783 w 514185"/>
                    <a:gd name="connsiteY19" fmla="*/ 0 h 231887"/>
                    <a:gd name="connsiteX20" fmla="*/ 293820 w 514185"/>
                    <a:gd name="connsiteY20" fmla="*/ 0 h 231887"/>
                    <a:gd name="connsiteX21" fmla="*/ 286619 w 514185"/>
                    <a:gd name="connsiteY21" fmla="*/ 0 h 231887"/>
                    <a:gd name="connsiteX22" fmla="*/ 282298 w 514185"/>
                    <a:gd name="connsiteY22" fmla="*/ 0 h 231887"/>
                    <a:gd name="connsiteX23" fmla="*/ 263574 w 514185"/>
                    <a:gd name="connsiteY23" fmla="*/ 1440 h 231887"/>
                    <a:gd name="connsiteX24" fmla="*/ 256372 w 514185"/>
                    <a:gd name="connsiteY24" fmla="*/ 1440 h 231887"/>
                    <a:gd name="connsiteX25" fmla="*/ 254932 w 514185"/>
                    <a:gd name="connsiteY25" fmla="*/ 1440 h 231887"/>
                    <a:gd name="connsiteX26" fmla="*/ 223246 w 514185"/>
                    <a:gd name="connsiteY26" fmla="*/ 5761 h 231887"/>
                    <a:gd name="connsiteX27" fmla="*/ 220365 w 514185"/>
                    <a:gd name="connsiteY27" fmla="*/ 5761 h 231887"/>
                    <a:gd name="connsiteX28" fmla="*/ 214604 w 514185"/>
                    <a:gd name="connsiteY28" fmla="*/ 7201 h 231887"/>
                    <a:gd name="connsiteX29" fmla="*/ 197320 w 514185"/>
                    <a:gd name="connsiteY29" fmla="*/ 11522 h 231887"/>
                    <a:gd name="connsiteX30" fmla="*/ 187238 w 514185"/>
                    <a:gd name="connsiteY30" fmla="*/ 14403 h 231887"/>
                    <a:gd name="connsiteX31" fmla="*/ 169955 w 514185"/>
                    <a:gd name="connsiteY31" fmla="*/ 18724 h 231887"/>
                    <a:gd name="connsiteX32" fmla="*/ 164194 w 514185"/>
                    <a:gd name="connsiteY32" fmla="*/ 20164 h 231887"/>
                    <a:gd name="connsiteX33" fmla="*/ 159873 w 514185"/>
                    <a:gd name="connsiteY33" fmla="*/ 21604 h 231887"/>
                    <a:gd name="connsiteX34" fmla="*/ 152671 w 514185"/>
                    <a:gd name="connsiteY34" fmla="*/ 24485 h 231887"/>
                    <a:gd name="connsiteX35" fmla="*/ 138268 w 514185"/>
                    <a:gd name="connsiteY35" fmla="*/ 30246 h 231887"/>
                    <a:gd name="connsiteX36" fmla="*/ 131067 w 514185"/>
                    <a:gd name="connsiteY36" fmla="*/ 33127 h 231887"/>
                    <a:gd name="connsiteX37" fmla="*/ 116664 w 514185"/>
                    <a:gd name="connsiteY37" fmla="*/ 38888 h 231887"/>
                    <a:gd name="connsiteX38" fmla="*/ 110903 w 514185"/>
                    <a:gd name="connsiteY38" fmla="*/ 41768 h 231887"/>
                    <a:gd name="connsiteX39" fmla="*/ 90739 w 514185"/>
                    <a:gd name="connsiteY39" fmla="*/ 51851 h 231887"/>
                    <a:gd name="connsiteX40" fmla="*/ 86418 w 514185"/>
                    <a:gd name="connsiteY40" fmla="*/ 54731 h 231887"/>
                    <a:gd name="connsiteX41" fmla="*/ 70575 w 514185"/>
                    <a:gd name="connsiteY41" fmla="*/ 64813 h 231887"/>
                    <a:gd name="connsiteX42" fmla="*/ 67694 w 514185"/>
                    <a:gd name="connsiteY42" fmla="*/ 66254 h 231887"/>
                    <a:gd name="connsiteX43" fmla="*/ 51851 w 514185"/>
                    <a:gd name="connsiteY43" fmla="*/ 79216 h 231887"/>
                    <a:gd name="connsiteX44" fmla="*/ 48970 w 514185"/>
                    <a:gd name="connsiteY44" fmla="*/ 80656 h 231887"/>
                    <a:gd name="connsiteX45" fmla="*/ 44649 w 514185"/>
                    <a:gd name="connsiteY45" fmla="*/ 84977 h 231887"/>
                    <a:gd name="connsiteX46" fmla="*/ 36007 w 514185"/>
                    <a:gd name="connsiteY46" fmla="*/ 93619 h 231887"/>
                    <a:gd name="connsiteX47" fmla="*/ 34567 w 514185"/>
                    <a:gd name="connsiteY47" fmla="*/ 95059 h 231887"/>
                    <a:gd name="connsiteX48" fmla="*/ 24485 w 514185"/>
                    <a:gd name="connsiteY48" fmla="*/ 106582 h 231887"/>
                    <a:gd name="connsiteX49" fmla="*/ 23045 w 514185"/>
                    <a:gd name="connsiteY49" fmla="*/ 109462 h 231887"/>
                    <a:gd name="connsiteX50" fmla="*/ 21604 w 514185"/>
                    <a:gd name="connsiteY50" fmla="*/ 112343 h 231887"/>
                    <a:gd name="connsiteX51" fmla="*/ 12963 w 514185"/>
                    <a:gd name="connsiteY51" fmla="*/ 125306 h 231887"/>
                    <a:gd name="connsiteX52" fmla="*/ 12963 w 514185"/>
                    <a:gd name="connsiteY52" fmla="*/ 125306 h 231887"/>
                    <a:gd name="connsiteX53" fmla="*/ 8642 w 514185"/>
                    <a:gd name="connsiteY53" fmla="*/ 135388 h 231887"/>
                    <a:gd name="connsiteX54" fmla="*/ 5761 w 514185"/>
                    <a:gd name="connsiteY54" fmla="*/ 141149 h 231887"/>
                    <a:gd name="connsiteX55" fmla="*/ 5761 w 514185"/>
                    <a:gd name="connsiteY55" fmla="*/ 141149 h 231887"/>
                    <a:gd name="connsiteX56" fmla="*/ 4321 w 514185"/>
                    <a:gd name="connsiteY56" fmla="*/ 146910 h 231887"/>
                    <a:gd name="connsiteX57" fmla="*/ 1440 w 514185"/>
                    <a:gd name="connsiteY57" fmla="*/ 156992 h 231887"/>
                    <a:gd name="connsiteX58" fmla="*/ 1440 w 514185"/>
                    <a:gd name="connsiteY58" fmla="*/ 156992 h 231887"/>
                    <a:gd name="connsiteX59" fmla="*/ 1440 w 514185"/>
                    <a:gd name="connsiteY59" fmla="*/ 162753 h 231887"/>
                    <a:gd name="connsiteX60" fmla="*/ 0 w 514185"/>
                    <a:gd name="connsiteY60" fmla="*/ 171395 h 231887"/>
                    <a:gd name="connsiteX61" fmla="*/ 0 w 514185"/>
                    <a:gd name="connsiteY61" fmla="*/ 174276 h 231887"/>
                    <a:gd name="connsiteX62" fmla="*/ 0 w 514185"/>
                    <a:gd name="connsiteY62" fmla="*/ 231887 h 231887"/>
                    <a:gd name="connsiteX63" fmla="*/ 1440 w 514185"/>
                    <a:gd name="connsiteY63" fmla="*/ 220365 h 231887"/>
                    <a:gd name="connsiteX64" fmla="*/ 1440 w 514185"/>
                    <a:gd name="connsiteY64" fmla="*/ 214604 h 231887"/>
                    <a:gd name="connsiteX65" fmla="*/ 4321 w 514185"/>
                    <a:gd name="connsiteY65" fmla="*/ 204522 h 231887"/>
                    <a:gd name="connsiteX66" fmla="*/ 5761 w 514185"/>
                    <a:gd name="connsiteY66" fmla="*/ 198761 h 231887"/>
                    <a:gd name="connsiteX67" fmla="*/ 8642 w 514185"/>
                    <a:gd name="connsiteY67" fmla="*/ 192999 h 231887"/>
                    <a:gd name="connsiteX68" fmla="*/ 12963 w 514185"/>
                    <a:gd name="connsiteY68" fmla="*/ 182917 h 231887"/>
                    <a:gd name="connsiteX69" fmla="*/ 21604 w 514185"/>
                    <a:gd name="connsiteY69" fmla="*/ 168514 h 231887"/>
                    <a:gd name="connsiteX70" fmla="*/ 23045 w 514185"/>
                    <a:gd name="connsiteY70" fmla="*/ 165634 h 231887"/>
                    <a:gd name="connsiteX71" fmla="*/ 34567 w 514185"/>
                    <a:gd name="connsiteY71" fmla="*/ 151231 h 231887"/>
                    <a:gd name="connsiteX72" fmla="*/ 36007 w 514185"/>
                    <a:gd name="connsiteY72" fmla="*/ 149791 h 231887"/>
                    <a:gd name="connsiteX73" fmla="*/ 48970 w 514185"/>
                    <a:gd name="connsiteY73" fmla="*/ 136828 h 231887"/>
                    <a:gd name="connsiteX74" fmla="*/ 51851 w 514185"/>
                    <a:gd name="connsiteY74" fmla="*/ 135388 h 231887"/>
                    <a:gd name="connsiteX75" fmla="*/ 67694 w 514185"/>
                    <a:gd name="connsiteY75" fmla="*/ 122425 h 231887"/>
                    <a:gd name="connsiteX76" fmla="*/ 70575 w 514185"/>
                    <a:gd name="connsiteY76" fmla="*/ 120985 h 231887"/>
                    <a:gd name="connsiteX77" fmla="*/ 90739 w 514185"/>
                    <a:gd name="connsiteY77" fmla="*/ 108022 h 231887"/>
                    <a:gd name="connsiteX78" fmla="*/ 110903 w 514185"/>
                    <a:gd name="connsiteY78" fmla="*/ 97940 h 231887"/>
                    <a:gd name="connsiteX79" fmla="*/ 116664 w 514185"/>
                    <a:gd name="connsiteY79" fmla="*/ 95059 h 231887"/>
                    <a:gd name="connsiteX80" fmla="*/ 131067 w 514185"/>
                    <a:gd name="connsiteY80" fmla="*/ 89298 h 231887"/>
                    <a:gd name="connsiteX81" fmla="*/ 138268 w 514185"/>
                    <a:gd name="connsiteY81" fmla="*/ 86418 h 231887"/>
                    <a:gd name="connsiteX82" fmla="*/ 152671 w 514185"/>
                    <a:gd name="connsiteY82" fmla="*/ 80656 h 231887"/>
                    <a:gd name="connsiteX83" fmla="*/ 159873 w 514185"/>
                    <a:gd name="connsiteY83" fmla="*/ 77776 h 231887"/>
                    <a:gd name="connsiteX84" fmla="*/ 169955 w 514185"/>
                    <a:gd name="connsiteY84" fmla="*/ 74895 h 231887"/>
                    <a:gd name="connsiteX85" fmla="*/ 187238 w 514185"/>
                    <a:gd name="connsiteY85" fmla="*/ 70574 h 231887"/>
                    <a:gd name="connsiteX86" fmla="*/ 197320 w 514185"/>
                    <a:gd name="connsiteY86" fmla="*/ 67694 h 231887"/>
                    <a:gd name="connsiteX87" fmla="*/ 214604 w 514185"/>
                    <a:gd name="connsiteY87" fmla="*/ 63373 h 231887"/>
                    <a:gd name="connsiteX88" fmla="*/ 223246 w 514185"/>
                    <a:gd name="connsiteY88" fmla="*/ 61933 h 231887"/>
                    <a:gd name="connsiteX89" fmla="*/ 254932 w 514185"/>
                    <a:gd name="connsiteY89" fmla="*/ 57612 h 231887"/>
                    <a:gd name="connsiteX90" fmla="*/ 263574 w 514185"/>
                    <a:gd name="connsiteY90" fmla="*/ 57612 h 231887"/>
                    <a:gd name="connsiteX91" fmla="*/ 282298 w 514185"/>
                    <a:gd name="connsiteY91" fmla="*/ 56171 h 231887"/>
                    <a:gd name="connsiteX92" fmla="*/ 293820 w 514185"/>
                    <a:gd name="connsiteY92" fmla="*/ 56171 h 231887"/>
                    <a:gd name="connsiteX93" fmla="*/ 306783 w 514185"/>
                    <a:gd name="connsiteY93" fmla="*/ 56171 h 231887"/>
                    <a:gd name="connsiteX94" fmla="*/ 318305 w 514185"/>
                    <a:gd name="connsiteY94" fmla="*/ 56171 h 231887"/>
                    <a:gd name="connsiteX95" fmla="*/ 329828 w 514185"/>
                    <a:gd name="connsiteY95" fmla="*/ 56171 h 231887"/>
                    <a:gd name="connsiteX96" fmla="*/ 342790 w 514185"/>
                    <a:gd name="connsiteY96" fmla="*/ 57612 h 231887"/>
                    <a:gd name="connsiteX97" fmla="*/ 352872 w 514185"/>
                    <a:gd name="connsiteY97" fmla="*/ 59052 h 231887"/>
                    <a:gd name="connsiteX98" fmla="*/ 365835 w 514185"/>
                    <a:gd name="connsiteY98" fmla="*/ 60492 h 231887"/>
                    <a:gd name="connsiteX99" fmla="*/ 375917 w 514185"/>
                    <a:gd name="connsiteY99" fmla="*/ 61933 h 231887"/>
                    <a:gd name="connsiteX100" fmla="*/ 387439 w 514185"/>
                    <a:gd name="connsiteY100" fmla="*/ 64813 h 231887"/>
                    <a:gd name="connsiteX101" fmla="*/ 398962 w 514185"/>
                    <a:gd name="connsiteY101" fmla="*/ 67694 h 231887"/>
                    <a:gd name="connsiteX102" fmla="*/ 407603 w 514185"/>
                    <a:gd name="connsiteY102" fmla="*/ 70574 h 231887"/>
                    <a:gd name="connsiteX103" fmla="*/ 422006 w 514185"/>
                    <a:gd name="connsiteY103" fmla="*/ 74895 h 231887"/>
                    <a:gd name="connsiteX104" fmla="*/ 432088 w 514185"/>
                    <a:gd name="connsiteY104" fmla="*/ 79216 h 231887"/>
                    <a:gd name="connsiteX105" fmla="*/ 437850 w 514185"/>
                    <a:gd name="connsiteY105" fmla="*/ 82097 h 231887"/>
                    <a:gd name="connsiteX106" fmla="*/ 453693 w 514185"/>
                    <a:gd name="connsiteY106" fmla="*/ 90738 h 231887"/>
                    <a:gd name="connsiteX107" fmla="*/ 514185 w 514185"/>
                    <a:gd name="connsiteY107" fmla="*/ 178596 h 231887"/>
                    <a:gd name="connsiteX108" fmla="*/ 514185 w 514185"/>
                    <a:gd name="connsiteY108" fmla="*/ 120985 h 231887"/>
                    <a:gd name="connsiteX109" fmla="*/ 452253 w 514185"/>
                    <a:gd name="connsiteY109" fmla="*/ 33127 h 231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514185" h="231887">
                      <a:moveTo>
                        <a:pt x="452253" y="33127"/>
                      </a:moveTo>
                      <a:cubicBezTo>
                        <a:pt x="446491" y="30246"/>
                        <a:pt x="442170" y="27366"/>
                        <a:pt x="436409" y="24485"/>
                      </a:cubicBezTo>
                      <a:cubicBezTo>
                        <a:pt x="434969" y="23045"/>
                        <a:pt x="433529" y="23045"/>
                        <a:pt x="430648" y="21604"/>
                      </a:cubicBezTo>
                      <a:cubicBezTo>
                        <a:pt x="427767" y="20164"/>
                        <a:pt x="426327" y="20164"/>
                        <a:pt x="423447" y="18724"/>
                      </a:cubicBezTo>
                      <a:cubicBezTo>
                        <a:pt x="422006" y="18724"/>
                        <a:pt x="420566" y="17283"/>
                        <a:pt x="419126" y="17283"/>
                      </a:cubicBezTo>
                      <a:cubicBezTo>
                        <a:pt x="414805" y="15843"/>
                        <a:pt x="409044" y="14403"/>
                        <a:pt x="404723" y="12963"/>
                      </a:cubicBezTo>
                      <a:cubicBezTo>
                        <a:pt x="403282" y="12963"/>
                        <a:pt x="401842" y="11522"/>
                        <a:pt x="398962" y="11522"/>
                      </a:cubicBezTo>
                      <a:cubicBezTo>
                        <a:pt x="397521" y="11522"/>
                        <a:pt x="397521" y="11522"/>
                        <a:pt x="396081" y="10082"/>
                      </a:cubicBezTo>
                      <a:cubicBezTo>
                        <a:pt x="391760" y="8642"/>
                        <a:pt x="388880" y="8642"/>
                        <a:pt x="384559" y="7201"/>
                      </a:cubicBezTo>
                      <a:cubicBezTo>
                        <a:pt x="381678" y="7201"/>
                        <a:pt x="378798" y="5761"/>
                        <a:pt x="377357" y="5761"/>
                      </a:cubicBezTo>
                      <a:cubicBezTo>
                        <a:pt x="375917" y="5761"/>
                        <a:pt x="375917" y="5761"/>
                        <a:pt x="374477" y="5761"/>
                      </a:cubicBezTo>
                      <a:cubicBezTo>
                        <a:pt x="371596" y="5761"/>
                        <a:pt x="367275" y="4321"/>
                        <a:pt x="364395" y="4321"/>
                      </a:cubicBezTo>
                      <a:cubicBezTo>
                        <a:pt x="361514" y="4321"/>
                        <a:pt x="358633" y="2881"/>
                        <a:pt x="355753" y="2881"/>
                      </a:cubicBezTo>
                      <a:cubicBezTo>
                        <a:pt x="354313" y="2881"/>
                        <a:pt x="352872" y="2881"/>
                        <a:pt x="351432" y="2881"/>
                      </a:cubicBezTo>
                      <a:cubicBezTo>
                        <a:pt x="348551" y="2881"/>
                        <a:pt x="344231" y="1440"/>
                        <a:pt x="341350" y="1440"/>
                      </a:cubicBezTo>
                      <a:cubicBezTo>
                        <a:pt x="338469" y="1440"/>
                        <a:pt x="335589" y="1440"/>
                        <a:pt x="334148" y="0"/>
                      </a:cubicBezTo>
                      <a:cubicBezTo>
                        <a:pt x="332708" y="0"/>
                        <a:pt x="331268" y="0"/>
                        <a:pt x="329828" y="0"/>
                      </a:cubicBezTo>
                      <a:cubicBezTo>
                        <a:pt x="325507" y="0"/>
                        <a:pt x="322626" y="0"/>
                        <a:pt x="318305" y="0"/>
                      </a:cubicBezTo>
                      <a:cubicBezTo>
                        <a:pt x="315425" y="0"/>
                        <a:pt x="313984" y="0"/>
                        <a:pt x="311104" y="0"/>
                      </a:cubicBezTo>
                      <a:cubicBezTo>
                        <a:pt x="309663" y="0"/>
                        <a:pt x="308223" y="0"/>
                        <a:pt x="306783" y="0"/>
                      </a:cubicBezTo>
                      <a:cubicBezTo>
                        <a:pt x="302462" y="0"/>
                        <a:pt x="298141" y="0"/>
                        <a:pt x="293820" y="0"/>
                      </a:cubicBezTo>
                      <a:cubicBezTo>
                        <a:pt x="290939" y="0"/>
                        <a:pt x="289499" y="0"/>
                        <a:pt x="286619" y="0"/>
                      </a:cubicBezTo>
                      <a:cubicBezTo>
                        <a:pt x="285178" y="0"/>
                        <a:pt x="283738" y="0"/>
                        <a:pt x="282298" y="0"/>
                      </a:cubicBezTo>
                      <a:cubicBezTo>
                        <a:pt x="276537" y="0"/>
                        <a:pt x="269335" y="1440"/>
                        <a:pt x="263574" y="1440"/>
                      </a:cubicBezTo>
                      <a:cubicBezTo>
                        <a:pt x="260693" y="1440"/>
                        <a:pt x="259253" y="1440"/>
                        <a:pt x="256372" y="1440"/>
                      </a:cubicBezTo>
                      <a:cubicBezTo>
                        <a:pt x="256372" y="1440"/>
                        <a:pt x="254932" y="1440"/>
                        <a:pt x="254932" y="1440"/>
                      </a:cubicBezTo>
                      <a:cubicBezTo>
                        <a:pt x="244850" y="2881"/>
                        <a:pt x="233328" y="4321"/>
                        <a:pt x="223246" y="5761"/>
                      </a:cubicBezTo>
                      <a:cubicBezTo>
                        <a:pt x="221805" y="5761"/>
                        <a:pt x="221805" y="5761"/>
                        <a:pt x="220365" y="5761"/>
                      </a:cubicBezTo>
                      <a:cubicBezTo>
                        <a:pt x="217485" y="5761"/>
                        <a:pt x="216044" y="7201"/>
                        <a:pt x="214604" y="7201"/>
                      </a:cubicBezTo>
                      <a:cubicBezTo>
                        <a:pt x="208843" y="8642"/>
                        <a:pt x="203082" y="10082"/>
                        <a:pt x="197320" y="11522"/>
                      </a:cubicBezTo>
                      <a:cubicBezTo>
                        <a:pt x="194440" y="12963"/>
                        <a:pt x="190119" y="12963"/>
                        <a:pt x="187238" y="14403"/>
                      </a:cubicBezTo>
                      <a:cubicBezTo>
                        <a:pt x="181477" y="15843"/>
                        <a:pt x="175716" y="17283"/>
                        <a:pt x="169955" y="18724"/>
                      </a:cubicBezTo>
                      <a:cubicBezTo>
                        <a:pt x="168514" y="18724"/>
                        <a:pt x="165634" y="20164"/>
                        <a:pt x="164194" y="20164"/>
                      </a:cubicBezTo>
                      <a:cubicBezTo>
                        <a:pt x="162753" y="20164"/>
                        <a:pt x="161313" y="21604"/>
                        <a:pt x="159873" y="21604"/>
                      </a:cubicBezTo>
                      <a:cubicBezTo>
                        <a:pt x="156992" y="23045"/>
                        <a:pt x="154111" y="23045"/>
                        <a:pt x="152671" y="24485"/>
                      </a:cubicBezTo>
                      <a:cubicBezTo>
                        <a:pt x="148350" y="25925"/>
                        <a:pt x="144029" y="27366"/>
                        <a:pt x="138268" y="30246"/>
                      </a:cubicBezTo>
                      <a:cubicBezTo>
                        <a:pt x="135388" y="31686"/>
                        <a:pt x="132507" y="31686"/>
                        <a:pt x="131067" y="33127"/>
                      </a:cubicBezTo>
                      <a:cubicBezTo>
                        <a:pt x="126746" y="34567"/>
                        <a:pt x="120985" y="37448"/>
                        <a:pt x="116664" y="38888"/>
                      </a:cubicBezTo>
                      <a:cubicBezTo>
                        <a:pt x="115224" y="40328"/>
                        <a:pt x="112343" y="40328"/>
                        <a:pt x="110903" y="41768"/>
                      </a:cubicBezTo>
                      <a:cubicBezTo>
                        <a:pt x="103701" y="44649"/>
                        <a:pt x="97940" y="48970"/>
                        <a:pt x="90739" y="51851"/>
                      </a:cubicBezTo>
                      <a:cubicBezTo>
                        <a:pt x="89298" y="53291"/>
                        <a:pt x="87858" y="53291"/>
                        <a:pt x="86418" y="54731"/>
                      </a:cubicBezTo>
                      <a:cubicBezTo>
                        <a:pt x="80657" y="57612"/>
                        <a:pt x="76336" y="61933"/>
                        <a:pt x="70575" y="64813"/>
                      </a:cubicBezTo>
                      <a:cubicBezTo>
                        <a:pt x="69134" y="64813"/>
                        <a:pt x="69134" y="66254"/>
                        <a:pt x="67694" y="66254"/>
                      </a:cubicBezTo>
                      <a:cubicBezTo>
                        <a:pt x="61933" y="70574"/>
                        <a:pt x="56172" y="74895"/>
                        <a:pt x="51851" y="79216"/>
                      </a:cubicBezTo>
                      <a:cubicBezTo>
                        <a:pt x="50410" y="79216"/>
                        <a:pt x="50410" y="80656"/>
                        <a:pt x="48970" y="80656"/>
                      </a:cubicBezTo>
                      <a:cubicBezTo>
                        <a:pt x="47530" y="82097"/>
                        <a:pt x="46089" y="83537"/>
                        <a:pt x="44649" y="84977"/>
                      </a:cubicBezTo>
                      <a:cubicBezTo>
                        <a:pt x="41769" y="87858"/>
                        <a:pt x="38888" y="90738"/>
                        <a:pt x="36007" y="93619"/>
                      </a:cubicBezTo>
                      <a:cubicBezTo>
                        <a:pt x="36007" y="93619"/>
                        <a:pt x="34567" y="95059"/>
                        <a:pt x="34567" y="95059"/>
                      </a:cubicBezTo>
                      <a:cubicBezTo>
                        <a:pt x="31686" y="99380"/>
                        <a:pt x="27366" y="102261"/>
                        <a:pt x="24485" y="106582"/>
                      </a:cubicBezTo>
                      <a:cubicBezTo>
                        <a:pt x="24485" y="108022"/>
                        <a:pt x="23045" y="108022"/>
                        <a:pt x="23045" y="109462"/>
                      </a:cubicBezTo>
                      <a:cubicBezTo>
                        <a:pt x="23045" y="110903"/>
                        <a:pt x="21604" y="110903"/>
                        <a:pt x="21604" y="112343"/>
                      </a:cubicBezTo>
                      <a:cubicBezTo>
                        <a:pt x="18724" y="116664"/>
                        <a:pt x="15843" y="120985"/>
                        <a:pt x="12963" y="125306"/>
                      </a:cubicBezTo>
                      <a:cubicBezTo>
                        <a:pt x="12963" y="125306"/>
                        <a:pt x="12963" y="125306"/>
                        <a:pt x="12963" y="125306"/>
                      </a:cubicBezTo>
                      <a:cubicBezTo>
                        <a:pt x="11522" y="128186"/>
                        <a:pt x="10082" y="132507"/>
                        <a:pt x="8642" y="135388"/>
                      </a:cubicBezTo>
                      <a:cubicBezTo>
                        <a:pt x="7201" y="136828"/>
                        <a:pt x="7201" y="139709"/>
                        <a:pt x="5761" y="141149"/>
                      </a:cubicBezTo>
                      <a:cubicBezTo>
                        <a:pt x="5761" y="141149"/>
                        <a:pt x="5761" y="141149"/>
                        <a:pt x="5761" y="141149"/>
                      </a:cubicBezTo>
                      <a:cubicBezTo>
                        <a:pt x="5761" y="142589"/>
                        <a:pt x="4321" y="145470"/>
                        <a:pt x="4321" y="146910"/>
                      </a:cubicBezTo>
                      <a:cubicBezTo>
                        <a:pt x="2881" y="149791"/>
                        <a:pt x="2881" y="152671"/>
                        <a:pt x="1440" y="156992"/>
                      </a:cubicBezTo>
                      <a:cubicBezTo>
                        <a:pt x="1440" y="156992"/>
                        <a:pt x="1440" y="156992"/>
                        <a:pt x="1440" y="156992"/>
                      </a:cubicBezTo>
                      <a:cubicBezTo>
                        <a:pt x="1440" y="158432"/>
                        <a:pt x="1440" y="161313"/>
                        <a:pt x="1440" y="162753"/>
                      </a:cubicBezTo>
                      <a:cubicBezTo>
                        <a:pt x="1440" y="165634"/>
                        <a:pt x="0" y="168514"/>
                        <a:pt x="0" y="171395"/>
                      </a:cubicBezTo>
                      <a:cubicBezTo>
                        <a:pt x="0" y="172835"/>
                        <a:pt x="0" y="172835"/>
                        <a:pt x="0" y="174276"/>
                      </a:cubicBezTo>
                      <a:lnTo>
                        <a:pt x="0" y="231887"/>
                      </a:lnTo>
                      <a:cubicBezTo>
                        <a:pt x="0" y="227566"/>
                        <a:pt x="0" y="224686"/>
                        <a:pt x="1440" y="220365"/>
                      </a:cubicBezTo>
                      <a:cubicBezTo>
                        <a:pt x="1440" y="218925"/>
                        <a:pt x="1440" y="216044"/>
                        <a:pt x="1440" y="214604"/>
                      </a:cubicBezTo>
                      <a:cubicBezTo>
                        <a:pt x="1440" y="211723"/>
                        <a:pt x="2881" y="207402"/>
                        <a:pt x="4321" y="204522"/>
                      </a:cubicBezTo>
                      <a:cubicBezTo>
                        <a:pt x="4321" y="203082"/>
                        <a:pt x="5761" y="200201"/>
                        <a:pt x="5761" y="198761"/>
                      </a:cubicBezTo>
                      <a:cubicBezTo>
                        <a:pt x="7201" y="197320"/>
                        <a:pt x="7201" y="194440"/>
                        <a:pt x="8642" y="192999"/>
                      </a:cubicBezTo>
                      <a:cubicBezTo>
                        <a:pt x="10082" y="190119"/>
                        <a:pt x="11522" y="185798"/>
                        <a:pt x="12963" y="182917"/>
                      </a:cubicBezTo>
                      <a:cubicBezTo>
                        <a:pt x="15843" y="178596"/>
                        <a:pt x="18724" y="174276"/>
                        <a:pt x="21604" y="168514"/>
                      </a:cubicBezTo>
                      <a:cubicBezTo>
                        <a:pt x="21604" y="167074"/>
                        <a:pt x="23045" y="167074"/>
                        <a:pt x="23045" y="165634"/>
                      </a:cubicBezTo>
                      <a:cubicBezTo>
                        <a:pt x="25925" y="161313"/>
                        <a:pt x="30246" y="155552"/>
                        <a:pt x="34567" y="151231"/>
                      </a:cubicBezTo>
                      <a:cubicBezTo>
                        <a:pt x="34567" y="151231"/>
                        <a:pt x="36007" y="149791"/>
                        <a:pt x="36007" y="149791"/>
                      </a:cubicBezTo>
                      <a:cubicBezTo>
                        <a:pt x="40328" y="145470"/>
                        <a:pt x="44649" y="141149"/>
                        <a:pt x="48970" y="136828"/>
                      </a:cubicBezTo>
                      <a:cubicBezTo>
                        <a:pt x="50410" y="136828"/>
                        <a:pt x="50410" y="135388"/>
                        <a:pt x="51851" y="135388"/>
                      </a:cubicBezTo>
                      <a:cubicBezTo>
                        <a:pt x="57612" y="131067"/>
                        <a:pt x="61933" y="126746"/>
                        <a:pt x="67694" y="122425"/>
                      </a:cubicBezTo>
                      <a:cubicBezTo>
                        <a:pt x="69134" y="122425"/>
                        <a:pt x="69134" y="120985"/>
                        <a:pt x="70575" y="120985"/>
                      </a:cubicBezTo>
                      <a:cubicBezTo>
                        <a:pt x="76336" y="116664"/>
                        <a:pt x="83537" y="112343"/>
                        <a:pt x="90739" y="108022"/>
                      </a:cubicBezTo>
                      <a:cubicBezTo>
                        <a:pt x="96500" y="103701"/>
                        <a:pt x="103701" y="100821"/>
                        <a:pt x="110903" y="97940"/>
                      </a:cubicBezTo>
                      <a:cubicBezTo>
                        <a:pt x="112343" y="96500"/>
                        <a:pt x="115224" y="96500"/>
                        <a:pt x="116664" y="95059"/>
                      </a:cubicBezTo>
                      <a:cubicBezTo>
                        <a:pt x="120985" y="92179"/>
                        <a:pt x="125306" y="90738"/>
                        <a:pt x="131067" y="89298"/>
                      </a:cubicBezTo>
                      <a:cubicBezTo>
                        <a:pt x="133947" y="87858"/>
                        <a:pt x="136828" y="87858"/>
                        <a:pt x="138268" y="86418"/>
                      </a:cubicBezTo>
                      <a:cubicBezTo>
                        <a:pt x="142589" y="84977"/>
                        <a:pt x="146910" y="83537"/>
                        <a:pt x="152671" y="80656"/>
                      </a:cubicBezTo>
                      <a:cubicBezTo>
                        <a:pt x="155552" y="79216"/>
                        <a:pt x="158432" y="79216"/>
                        <a:pt x="159873" y="77776"/>
                      </a:cubicBezTo>
                      <a:cubicBezTo>
                        <a:pt x="162753" y="76336"/>
                        <a:pt x="167074" y="74895"/>
                        <a:pt x="169955" y="74895"/>
                      </a:cubicBezTo>
                      <a:cubicBezTo>
                        <a:pt x="175716" y="73455"/>
                        <a:pt x="181477" y="72015"/>
                        <a:pt x="187238" y="70574"/>
                      </a:cubicBezTo>
                      <a:cubicBezTo>
                        <a:pt x="190119" y="69134"/>
                        <a:pt x="194440" y="69134"/>
                        <a:pt x="197320" y="67694"/>
                      </a:cubicBezTo>
                      <a:cubicBezTo>
                        <a:pt x="203082" y="66254"/>
                        <a:pt x="208843" y="64813"/>
                        <a:pt x="214604" y="63373"/>
                      </a:cubicBezTo>
                      <a:cubicBezTo>
                        <a:pt x="217485" y="63373"/>
                        <a:pt x="220365" y="61933"/>
                        <a:pt x="223246" y="61933"/>
                      </a:cubicBezTo>
                      <a:cubicBezTo>
                        <a:pt x="233328" y="60492"/>
                        <a:pt x="244850" y="59052"/>
                        <a:pt x="254932" y="57612"/>
                      </a:cubicBezTo>
                      <a:cubicBezTo>
                        <a:pt x="257813" y="57612"/>
                        <a:pt x="260693" y="57612"/>
                        <a:pt x="263574" y="57612"/>
                      </a:cubicBezTo>
                      <a:cubicBezTo>
                        <a:pt x="269335" y="57612"/>
                        <a:pt x="276537" y="56171"/>
                        <a:pt x="282298" y="56171"/>
                      </a:cubicBezTo>
                      <a:cubicBezTo>
                        <a:pt x="286619" y="56171"/>
                        <a:pt x="289499" y="56171"/>
                        <a:pt x="293820" y="56171"/>
                      </a:cubicBezTo>
                      <a:cubicBezTo>
                        <a:pt x="298141" y="56171"/>
                        <a:pt x="302462" y="56171"/>
                        <a:pt x="306783" y="56171"/>
                      </a:cubicBezTo>
                      <a:cubicBezTo>
                        <a:pt x="311104" y="56171"/>
                        <a:pt x="315425" y="56171"/>
                        <a:pt x="318305" y="56171"/>
                      </a:cubicBezTo>
                      <a:cubicBezTo>
                        <a:pt x="322626" y="56171"/>
                        <a:pt x="325507" y="56171"/>
                        <a:pt x="329828" y="56171"/>
                      </a:cubicBezTo>
                      <a:cubicBezTo>
                        <a:pt x="334148" y="56171"/>
                        <a:pt x="338469" y="56171"/>
                        <a:pt x="342790" y="57612"/>
                      </a:cubicBezTo>
                      <a:cubicBezTo>
                        <a:pt x="345671" y="57612"/>
                        <a:pt x="349992" y="57612"/>
                        <a:pt x="352872" y="59052"/>
                      </a:cubicBezTo>
                      <a:cubicBezTo>
                        <a:pt x="357193" y="59052"/>
                        <a:pt x="361514" y="60492"/>
                        <a:pt x="365835" y="60492"/>
                      </a:cubicBezTo>
                      <a:cubicBezTo>
                        <a:pt x="368716" y="60492"/>
                        <a:pt x="373036" y="61933"/>
                        <a:pt x="375917" y="61933"/>
                      </a:cubicBezTo>
                      <a:cubicBezTo>
                        <a:pt x="380238" y="63373"/>
                        <a:pt x="383118" y="63373"/>
                        <a:pt x="387439" y="64813"/>
                      </a:cubicBezTo>
                      <a:cubicBezTo>
                        <a:pt x="391760" y="66254"/>
                        <a:pt x="394641" y="66254"/>
                        <a:pt x="398962" y="67694"/>
                      </a:cubicBezTo>
                      <a:cubicBezTo>
                        <a:pt x="401842" y="69134"/>
                        <a:pt x="404723" y="69134"/>
                        <a:pt x="407603" y="70574"/>
                      </a:cubicBezTo>
                      <a:cubicBezTo>
                        <a:pt x="411924" y="72015"/>
                        <a:pt x="417685" y="73455"/>
                        <a:pt x="422006" y="74895"/>
                      </a:cubicBezTo>
                      <a:cubicBezTo>
                        <a:pt x="426327" y="76336"/>
                        <a:pt x="429208" y="77776"/>
                        <a:pt x="432088" y="79216"/>
                      </a:cubicBezTo>
                      <a:cubicBezTo>
                        <a:pt x="433529" y="80656"/>
                        <a:pt x="434969" y="80656"/>
                        <a:pt x="437850" y="82097"/>
                      </a:cubicBezTo>
                      <a:cubicBezTo>
                        <a:pt x="443611" y="84977"/>
                        <a:pt x="449372" y="87858"/>
                        <a:pt x="453693" y="90738"/>
                      </a:cubicBezTo>
                      <a:cubicBezTo>
                        <a:pt x="494021" y="113783"/>
                        <a:pt x="514185" y="145470"/>
                        <a:pt x="514185" y="178596"/>
                      </a:cubicBezTo>
                      <a:lnTo>
                        <a:pt x="514185" y="120985"/>
                      </a:lnTo>
                      <a:cubicBezTo>
                        <a:pt x="512745" y="87858"/>
                        <a:pt x="492581" y="56171"/>
                        <a:pt x="452253" y="33127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5" name="Forma livre: Forma 334">
                  <a:extLst>
                    <a:ext uri="{FF2B5EF4-FFF2-40B4-BE49-F238E27FC236}">
                      <a16:creationId xmlns:a16="http://schemas.microsoft.com/office/drawing/2014/main" id="{FA95F4D3-A43F-4C94-8015-2A5C2EC070AA}"/>
                    </a:ext>
                  </a:extLst>
                </p:cNvPr>
                <p:cNvSpPr/>
                <p:nvPr/>
              </p:nvSpPr>
              <p:spPr>
                <a:xfrm>
                  <a:off x="9094423" y="2142816"/>
                  <a:ext cx="442170" cy="315424"/>
                </a:xfrm>
                <a:custGeom>
                  <a:avLst/>
                  <a:gdLst>
                    <a:gd name="connsiteX0" fmla="*/ 442170 w 442170"/>
                    <a:gd name="connsiteY0" fmla="*/ 0 h 315424"/>
                    <a:gd name="connsiteX1" fmla="*/ 440730 w 442170"/>
                    <a:gd name="connsiteY1" fmla="*/ 59052 h 315424"/>
                    <a:gd name="connsiteX2" fmla="*/ 0 w 442170"/>
                    <a:gd name="connsiteY2" fmla="*/ 315425 h 315424"/>
                    <a:gd name="connsiteX3" fmla="*/ 0 w 442170"/>
                    <a:gd name="connsiteY3" fmla="*/ 256372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2170" h="315424">
                      <a:moveTo>
                        <a:pt x="442170" y="0"/>
                      </a:moveTo>
                      <a:lnTo>
                        <a:pt x="440730" y="59052"/>
                      </a:lnTo>
                      <a:lnTo>
                        <a:pt x="0" y="315425"/>
                      </a:lnTo>
                      <a:lnTo>
                        <a:pt x="0" y="256372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6" name="Forma livre: Forma 335">
                  <a:extLst>
                    <a:ext uri="{FF2B5EF4-FFF2-40B4-BE49-F238E27FC236}">
                      <a16:creationId xmlns:a16="http://schemas.microsoft.com/office/drawing/2014/main" id="{187CFB56-578B-4A02-AA79-AF1B1FE8CB98}"/>
                    </a:ext>
                  </a:extLst>
                </p:cNvPr>
                <p:cNvSpPr/>
                <p:nvPr/>
              </p:nvSpPr>
              <p:spPr>
                <a:xfrm>
                  <a:off x="7747747" y="2237876"/>
                  <a:ext cx="517065" cy="231887"/>
                </a:xfrm>
                <a:custGeom>
                  <a:avLst/>
                  <a:gdLst>
                    <a:gd name="connsiteX0" fmla="*/ 422006 w 517065"/>
                    <a:gd name="connsiteY0" fmla="*/ 53291 h 231887"/>
                    <a:gd name="connsiteX1" fmla="*/ 398962 w 517065"/>
                    <a:gd name="connsiteY1" fmla="*/ 41768 h 231887"/>
                    <a:gd name="connsiteX2" fmla="*/ 391760 w 517065"/>
                    <a:gd name="connsiteY2" fmla="*/ 38888 h 231887"/>
                    <a:gd name="connsiteX3" fmla="*/ 375917 w 517065"/>
                    <a:gd name="connsiteY3" fmla="*/ 31686 h 231887"/>
                    <a:gd name="connsiteX4" fmla="*/ 373036 w 517065"/>
                    <a:gd name="connsiteY4" fmla="*/ 30246 h 231887"/>
                    <a:gd name="connsiteX5" fmla="*/ 358633 w 517065"/>
                    <a:gd name="connsiteY5" fmla="*/ 24485 h 231887"/>
                    <a:gd name="connsiteX6" fmla="*/ 354312 w 517065"/>
                    <a:gd name="connsiteY6" fmla="*/ 23045 h 231887"/>
                    <a:gd name="connsiteX7" fmla="*/ 334148 w 517065"/>
                    <a:gd name="connsiteY7" fmla="*/ 17283 h 231887"/>
                    <a:gd name="connsiteX8" fmla="*/ 332708 w 517065"/>
                    <a:gd name="connsiteY8" fmla="*/ 17283 h 231887"/>
                    <a:gd name="connsiteX9" fmla="*/ 303902 w 517065"/>
                    <a:gd name="connsiteY9" fmla="*/ 10082 h 231887"/>
                    <a:gd name="connsiteX10" fmla="*/ 302462 w 517065"/>
                    <a:gd name="connsiteY10" fmla="*/ 10082 h 231887"/>
                    <a:gd name="connsiteX11" fmla="*/ 295260 w 517065"/>
                    <a:gd name="connsiteY11" fmla="*/ 8642 h 231887"/>
                    <a:gd name="connsiteX12" fmla="*/ 276537 w 517065"/>
                    <a:gd name="connsiteY12" fmla="*/ 5761 h 231887"/>
                    <a:gd name="connsiteX13" fmla="*/ 272216 w 517065"/>
                    <a:gd name="connsiteY13" fmla="*/ 4321 h 231887"/>
                    <a:gd name="connsiteX14" fmla="*/ 265014 w 517065"/>
                    <a:gd name="connsiteY14" fmla="*/ 2881 h 231887"/>
                    <a:gd name="connsiteX15" fmla="*/ 250611 w 517065"/>
                    <a:gd name="connsiteY15" fmla="*/ 1440 h 231887"/>
                    <a:gd name="connsiteX16" fmla="*/ 244850 w 517065"/>
                    <a:gd name="connsiteY16" fmla="*/ 1440 h 231887"/>
                    <a:gd name="connsiteX17" fmla="*/ 239089 w 517065"/>
                    <a:gd name="connsiteY17" fmla="*/ 1440 h 231887"/>
                    <a:gd name="connsiteX18" fmla="*/ 226126 w 517065"/>
                    <a:gd name="connsiteY18" fmla="*/ 0 h 231887"/>
                    <a:gd name="connsiteX19" fmla="*/ 220365 w 517065"/>
                    <a:gd name="connsiteY19" fmla="*/ 0 h 231887"/>
                    <a:gd name="connsiteX20" fmla="*/ 214604 w 517065"/>
                    <a:gd name="connsiteY20" fmla="*/ 0 h 231887"/>
                    <a:gd name="connsiteX21" fmla="*/ 201641 w 517065"/>
                    <a:gd name="connsiteY21" fmla="*/ 0 h 231887"/>
                    <a:gd name="connsiteX22" fmla="*/ 194440 w 517065"/>
                    <a:gd name="connsiteY22" fmla="*/ 0 h 231887"/>
                    <a:gd name="connsiteX23" fmla="*/ 190119 w 517065"/>
                    <a:gd name="connsiteY23" fmla="*/ 0 h 231887"/>
                    <a:gd name="connsiteX24" fmla="*/ 175716 w 517065"/>
                    <a:gd name="connsiteY24" fmla="*/ 1440 h 231887"/>
                    <a:gd name="connsiteX25" fmla="*/ 168514 w 517065"/>
                    <a:gd name="connsiteY25" fmla="*/ 1440 h 231887"/>
                    <a:gd name="connsiteX26" fmla="*/ 165634 w 517065"/>
                    <a:gd name="connsiteY26" fmla="*/ 1440 h 231887"/>
                    <a:gd name="connsiteX27" fmla="*/ 145470 w 517065"/>
                    <a:gd name="connsiteY27" fmla="*/ 4321 h 231887"/>
                    <a:gd name="connsiteX28" fmla="*/ 141149 w 517065"/>
                    <a:gd name="connsiteY28" fmla="*/ 4321 h 231887"/>
                    <a:gd name="connsiteX29" fmla="*/ 139709 w 517065"/>
                    <a:gd name="connsiteY29" fmla="*/ 4321 h 231887"/>
                    <a:gd name="connsiteX30" fmla="*/ 132507 w 517065"/>
                    <a:gd name="connsiteY30" fmla="*/ 5761 h 231887"/>
                    <a:gd name="connsiteX31" fmla="*/ 118104 w 517065"/>
                    <a:gd name="connsiteY31" fmla="*/ 8642 h 231887"/>
                    <a:gd name="connsiteX32" fmla="*/ 109462 w 517065"/>
                    <a:gd name="connsiteY32" fmla="*/ 11522 h 231887"/>
                    <a:gd name="connsiteX33" fmla="*/ 100821 w 517065"/>
                    <a:gd name="connsiteY33" fmla="*/ 14403 h 231887"/>
                    <a:gd name="connsiteX34" fmla="*/ 97940 w 517065"/>
                    <a:gd name="connsiteY34" fmla="*/ 15843 h 231887"/>
                    <a:gd name="connsiteX35" fmla="*/ 83537 w 517065"/>
                    <a:gd name="connsiteY35" fmla="*/ 21604 h 231887"/>
                    <a:gd name="connsiteX36" fmla="*/ 76335 w 517065"/>
                    <a:gd name="connsiteY36" fmla="*/ 24485 h 231887"/>
                    <a:gd name="connsiteX37" fmla="*/ 56171 w 517065"/>
                    <a:gd name="connsiteY37" fmla="*/ 34567 h 231887"/>
                    <a:gd name="connsiteX38" fmla="*/ 53291 w 517065"/>
                    <a:gd name="connsiteY38" fmla="*/ 36007 h 231887"/>
                    <a:gd name="connsiteX39" fmla="*/ 47530 w 517065"/>
                    <a:gd name="connsiteY39" fmla="*/ 40328 h 231887"/>
                    <a:gd name="connsiteX40" fmla="*/ 41768 w 517065"/>
                    <a:gd name="connsiteY40" fmla="*/ 44649 h 231887"/>
                    <a:gd name="connsiteX41" fmla="*/ 34567 w 517065"/>
                    <a:gd name="connsiteY41" fmla="*/ 50410 h 231887"/>
                    <a:gd name="connsiteX42" fmla="*/ 28806 w 517065"/>
                    <a:gd name="connsiteY42" fmla="*/ 54731 h 231887"/>
                    <a:gd name="connsiteX43" fmla="*/ 28806 w 517065"/>
                    <a:gd name="connsiteY43" fmla="*/ 54731 h 231887"/>
                    <a:gd name="connsiteX44" fmla="*/ 27366 w 517065"/>
                    <a:gd name="connsiteY44" fmla="*/ 56171 h 231887"/>
                    <a:gd name="connsiteX45" fmla="*/ 18724 w 517065"/>
                    <a:gd name="connsiteY45" fmla="*/ 66254 h 231887"/>
                    <a:gd name="connsiteX46" fmla="*/ 17283 w 517065"/>
                    <a:gd name="connsiteY46" fmla="*/ 67694 h 231887"/>
                    <a:gd name="connsiteX47" fmla="*/ 15843 w 517065"/>
                    <a:gd name="connsiteY47" fmla="*/ 70574 h 231887"/>
                    <a:gd name="connsiteX48" fmla="*/ 11522 w 517065"/>
                    <a:gd name="connsiteY48" fmla="*/ 77776 h 231887"/>
                    <a:gd name="connsiteX49" fmla="*/ 10082 w 517065"/>
                    <a:gd name="connsiteY49" fmla="*/ 80656 h 231887"/>
                    <a:gd name="connsiteX50" fmla="*/ 8642 w 517065"/>
                    <a:gd name="connsiteY50" fmla="*/ 83537 h 231887"/>
                    <a:gd name="connsiteX51" fmla="*/ 5761 w 517065"/>
                    <a:gd name="connsiteY51" fmla="*/ 90738 h 231887"/>
                    <a:gd name="connsiteX52" fmla="*/ 4321 w 517065"/>
                    <a:gd name="connsiteY52" fmla="*/ 93619 h 231887"/>
                    <a:gd name="connsiteX53" fmla="*/ 4321 w 517065"/>
                    <a:gd name="connsiteY53" fmla="*/ 96500 h 231887"/>
                    <a:gd name="connsiteX54" fmla="*/ 2881 w 517065"/>
                    <a:gd name="connsiteY54" fmla="*/ 103701 h 231887"/>
                    <a:gd name="connsiteX55" fmla="*/ 1440 w 517065"/>
                    <a:gd name="connsiteY55" fmla="*/ 106582 h 231887"/>
                    <a:gd name="connsiteX56" fmla="*/ 1440 w 517065"/>
                    <a:gd name="connsiteY56" fmla="*/ 108022 h 231887"/>
                    <a:gd name="connsiteX57" fmla="*/ 0 w 517065"/>
                    <a:gd name="connsiteY57" fmla="*/ 116664 h 231887"/>
                    <a:gd name="connsiteX58" fmla="*/ 0 w 517065"/>
                    <a:gd name="connsiteY58" fmla="*/ 120985 h 231887"/>
                    <a:gd name="connsiteX59" fmla="*/ 0 w 517065"/>
                    <a:gd name="connsiteY59" fmla="*/ 123865 h 231887"/>
                    <a:gd name="connsiteX60" fmla="*/ 0 w 517065"/>
                    <a:gd name="connsiteY60" fmla="*/ 181477 h 231887"/>
                    <a:gd name="connsiteX61" fmla="*/ 0 w 517065"/>
                    <a:gd name="connsiteY61" fmla="*/ 175716 h 231887"/>
                    <a:gd name="connsiteX62" fmla="*/ 1440 w 517065"/>
                    <a:gd name="connsiteY62" fmla="*/ 167074 h 231887"/>
                    <a:gd name="connsiteX63" fmla="*/ 2881 w 517065"/>
                    <a:gd name="connsiteY63" fmla="*/ 161313 h 231887"/>
                    <a:gd name="connsiteX64" fmla="*/ 4321 w 517065"/>
                    <a:gd name="connsiteY64" fmla="*/ 154111 h 231887"/>
                    <a:gd name="connsiteX65" fmla="*/ 5761 w 517065"/>
                    <a:gd name="connsiteY65" fmla="*/ 148350 h 231887"/>
                    <a:gd name="connsiteX66" fmla="*/ 8642 w 517065"/>
                    <a:gd name="connsiteY66" fmla="*/ 141149 h 231887"/>
                    <a:gd name="connsiteX67" fmla="*/ 11522 w 517065"/>
                    <a:gd name="connsiteY67" fmla="*/ 135388 h 231887"/>
                    <a:gd name="connsiteX68" fmla="*/ 15843 w 517065"/>
                    <a:gd name="connsiteY68" fmla="*/ 128186 h 231887"/>
                    <a:gd name="connsiteX69" fmla="*/ 18724 w 517065"/>
                    <a:gd name="connsiteY69" fmla="*/ 123865 h 231887"/>
                    <a:gd name="connsiteX70" fmla="*/ 27366 w 517065"/>
                    <a:gd name="connsiteY70" fmla="*/ 113783 h 231887"/>
                    <a:gd name="connsiteX71" fmla="*/ 30246 w 517065"/>
                    <a:gd name="connsiteY71" fmla="*/ 110903 h 231887"/>
                    <a:gd name="connsiteX72" fmla="*/ 36007 w 517065"/>
                    <a:gd name="connsiteY72" fmla="*/ 106582 h 231887"/>
                    <a:gd name="connsiteX73" fmla="*/ 43209 w 517065"/>
                    <a:gd name="connsiteY73" fmla="*/ 100821 h 231887"/>
                    <a:gd name="connsiteX74" fmla="*/ 48970 w 517065"/>
                    <a:gd name="connsiteY74" fmla="*/ 96500 h 231887"/>
                    <a:gd name="connsiteX75" fmla="*/ 57612 w 517065"/>
                    <a:gd name="connsiteY75" fmla="*/ 90738 h 231887"/>
                    <a:gd name="connsiteX76" fmla="*/ 77776 w 517065"/>
                    <a:gd name="connsiteY76" fmla="*/ 80656 h 231887"/>
                    <a:gd name="connsiteX77" fmla="*/ 84977 w 517065"/>
                    <a:gd name="connsiteY77" fmla="*/ 77776 h 231887"/>
                    <a:gd name="connsiteX78" fmla="*/ 99380 w 517065"/>
                    <a:gd name="connsiteY78" fmla="*/ 72015 h 231887"/>
                    <a:gd name="connsiteX79" fmla="*/ 110903 w 517065"/>
                    <a:gd name="connsiteY79" fmla="*/ 69134 h 231887"/>
                    <a:gd name="connsiteX80" fmla="*/ 119544 w 517065"/>
                    <a:gd name="connsiteY80" fmla="*/ 66254 h 231887"/>
                    <a:gd name="connsiteX81" fmla="*/ 133947 w 517065"/>
                    <a:gd name="connsiteY81" fmla="*/ 63373 h 231887"/>
                    <a:gd name="connsiteX82" fmla="*/ 141149 w 517065"/>
                    <a:gd name="connsiteY82" fmla="*/ 61933 h 231887"/>
                    <a:gd name="connsiteX83" fmla="*/ 146910 w 517065"/>
                    <a:gd name="connsiteY83" fmla="*/ 60492 h 231887"/>
                    <a:gd name="connsiteX84" fmla="*/ 167074 w 517065"/>
                    <a:gd name="connsiteY84" fmla="*/ 57612 h 231887"/>
                    <a:gd name="connsiteX85" fmla="*/ 177156 w 517065"/>
                    <a:gd name="connsiteY85" fmla="*/ 56171 h 231887"/>
                    <a:gd name="connsiteX86" fmla="*/ 191559 w 517065"/>
                    <a:gd name="connsiteY86" fmla="*/ 54731 h 231887"/>
                    <a:gd name="connsiteX87" fmla="*/ 203081 w 517065"/>
                    <a:gd name="connsiteY87" fmla="*/ 54731 h 231887"/>
                    <a:gd name="connsiteX88" fmla="*/ 216044 w 517065"/>
                    <a:gd name="connsiteY88" fmla="*/ 54731 h 231887"/>
                    <a:gd name="connsiteX89" fmla="*/ 227566 w 517065"/>
                    <a:gd name="connsiteY89" fmla="*/ 54731 h 231887"/>
                    <a:gd name="connsiteX90" fmla="*/ 240529 w 517065"/>
                    <a:gd name="connsiteY90" fmla="*/ 56171 h 231887"/>
                    <a:gd name="connsiteX91" fmla="*/ 252052 w 517065"/>
                    <a:gd name="connsiteY91" fmla="*/ 57612 h 231887"/>
                    <a:gd name="connsiteX92" fmla="*/ 266455 w 517065"/>
                    <a:gd name="connsiteY92" fmla="*/ 59052 h 231887"/>
                    <a:gd name="connsiteX93" fmla="*/ 277977 w 517065"/>
                    <a:gd name="connsiteY93" fmla="*/ 60492 h 231887"/>
                    <a:gd name="connsiteX94" fmla="*/ 296701 w 517065"/>
                    <a:gd name="connsiteY94" fmla="*/ 63373 h 231887"/>
                    <a:gd name="connsiteX95" fmla="*/ 305342 w 517065"/>
                    <a:gd name="connsiteY95" fmla="*/ 64813 h 231887"/>
                    <a:gd name="connsiteX96" fmla="*/ 334148 w 517065"/>
                    <a:gd name="connsiteY96" fmla="*/ 72015 h 231887"/>
                    <a:gd name="connsiteX97" fmla="*/ 355753 w 517065"/>
                    <a:gd name="connsiteY97" fmla="*/ 79216 h 231887"/>
                    <a:gd name="connsiteX98" fmla="*/ 360074 w 517065"/>
                    <a:gd name="connsiteY98" fmla="*/ 80656 h 231887"/>
                    <a:gd name="connsiteX99" fmla="*/ 377357 w 517065"/>
                    <a:gd name="connsiteY99" fmla="*/ 86418 h 231887"/>
                    <a:gd name="connsiteX100" fmla="*/ 393200 w 517065"/>
                    <a:gd name="connsiteY100" fmla="*/ 93619 h 231887"/>
                    <a:gd name="connsiteX101" fmla="*/ 400402 w 517065"/>
                    <a:gd name="connsiteY101" fmla="*/ 96500 h 231887"/>
                    <a:gd name="connsiteX102" fmla="*/ 423447 w 517065"/>
                    <a:gd name="connsiteY102" fmla="*/ 108022 h 231887"/>
                    <a:gd name="connsiteX103" fmla="*/ 517066 w 517065"/>
                    <a:gd name="connsiteY103" fmla="*/ 231887 h 231887"/>
                    <a:gd name="connsiteX104" fmla="*/ 517066 w 517065"/>
                    <a:gd name="connsiteY104" fmla="*/ 174276 h 231887"/>
                    <a:gd name="connsiteX105" fmla="*/ 422006 w 517065"/>
                    <a:gd name="connsiteY105" fmla="*/ 53291 h 231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7065" h="231887">
                      <a:moveTo>
                        <a:pt x="422006" y="53291"/>
                      </a:moveTo>
                      <a:cubicBezTo>
                        <a:pt x="414805" y="48970"/>
                        <a:pt x="407603" y="44649"/>
                        <a:pt x="398962" y="41768"/>
                      </a:cubicBezTo>
                      <a:cubicBezTo>
                        <a:pt x="396081" y="40328"/>
                        <a:pt x="393200" y="38888"/>
                        <a:pt x="391760" y="38888"/>
                      </a:cubicBezTo>
                      <a:cubicBezTo>
                        <a:pt x="385999" y="36007"/>
                        <a:pt x="381678" y="34567"/>
                        <a:pt x="375917" y="31686"/>
                      </a:cubicBezTo>
                      <a:cubicBezTo>
                        <a:pt x="374477" y="31686"/>
                        <a:pt x="374477" y="31686"/>
                        <a:pt x="373036" y="30246"/>
                      </a:cubicBezTo>
                      <a:cubicBezTo>
                        <a:pt x="368715" y="28806"/>
                        <a:pt x="362954" y="25925"/>
                        <a:pt x="358633" y="24485"/>
                      </a:cubicBezTo>
                      <a:cubicBezTo>
                        <a:pt x="357193" y="24485"/>
                        <a:pt x="355753" y="23045"/>
                        <a:pt x="354312" y="23045"/>
                      </a:cubicBezTo>
                      <a:cubicBezTo>
                        <a:pt x="347111" y="20164"/>
                        <a:pt x="341350" y="18724"/>
                        <a:pt x="334148" y="17283"/>
                      </a:cubicBezTo>
                      <a:cubicBezTo>
                        <a:pt x="334148" y="17283"/>
                        <a:pt x="332708" y="17283"/>
                        <a:pt x="332708" y="17283"/>
                      </a:cubicBezTo>
                      <a:cubicBezTo>
                        <a:pt x="322626" y="14403"/>
                        <a:pt x="313984" y="11522"/>
                        <a:pt x="303902" y="10082"/>
                      </a:cubicBezTo>
                      <a:cubicBezTo>
                        <a:pt x="303902" y="10082"/>
                        <a:pt x="302462" y="10082"/>
                        <a:pt x="302462" y="10082"/>
                      </a:cubicBezTo>
                      <a:cubicBezTo>
                        <a:pt x="299581" y="10082"/>
                        <a:pt x="298141" y="8642"/>
                        <a:pt x="295260" y="8642"/>
                      </a:cubicBezTo>
                      <a:cubicBezTo>
                        <a:pt x="289499" y="7201"/>
                        <a:pt x="283738" y="5761"/>
                        <a:pt x="276537" y="5761"/>
                      </a:cubicBezTo>
                      <a:cubicBezTo>
                        <a:pt x="275096" y="5761"/>
                        <a:pt x="273656" y="5761"/>
                        <a:pt x="272216" y="4321"/>
                      </a:cubicBezTo>
                      <a:cubicBezTo>
                        <a:pt x="269335" y="4321"/>
                        <a:pt x="267895" y="4321"/>
                        <a:pt x="265014" y="2881"/>
                      </a:cubicBezTo>
                      <a:cubicBezTo>
                        <a:pt x="260693" y="2881"/>
                        <a:pt x="254932" y="1440"/>
                        <a:pt x="250611" y="1440"/>
                      </a:cubicBezTo>
                      <a:cubicBezTo>
                        <a:pt x="249171" y="1440"/>
                        <a:pt x="246290" y="1440"/>
                        <a:pt x="244850" y="1440"/>
                      </a:cubicBezTo>
                      <a:cubicBezTo>
                        <a:pt x="243410" y="1440"/>
                        <a:pt x="240529" y="1440"/>
                        <a:pt x="239089" y="1440"/>
                      </a:cubicBezTo>
                      <a:cubicBezTo>
                        <a:pt x="234768" y="1440"/>
                        <a:pt x="230447" y="1440"/>
                        <a:pt x="226126" y="0"/>
                      </a:cubicBezTo>
                      <a:cubicBezTo>
                        <a:pt x="224686" y="0"/>
                        <a:pt x="221805" y="0"/>
                        <a:pt x="220365" y="0"/>
                      </a:cubicBezTo>
                      <a:cubicBezTo>
                        <a:pt x="218925" y="0"/>
                        <a:pt x="216044" y="0"/>
                        <a:pt x="214604" y="0"/>
                      </a:cubicBezTo>
                      <a:cubicBezTo>
                        <a:pt x="210283" y="0"/>
                        <a:pt x="205962" y="0"/>
                        <a:pt x="201641" y="0"/>
                      </a:cubicBezTo>
                      <a:cubicBezTo>
                        <a:pt x="198760" y="0"/>
                        <a:pt x="197320" y="0"/>
                        <a:pt x="194440" y="0"/>
                      </a:cubicBezTo>
                      <a:cubicBezTo>
                        <a:pt x="192999" y="0"/>
                        <a:pt x="191559" y="0"/>
                        <a:pt x="190119" y="0"/>
                      </a:cubicBezTo>
                      <a:cubicBezTo>
                        <a:pt x="185798" y="0"/>
                        <a:pt x="180037" y="0"/>
                        <a:pt x="175716" y="1440"/>
                      </a:cubicBezTo>
                      <a:cubicBezTo>
                        <a:pt x="172835" y="1440"/>
                        <a:pt x="171395" y="1440"/>
                        <a:pt x="168514" y="1440"/>
                      </a:cubicBezTo>
                      <a:cubicBezTo>
                        <a:pt x="167074" y="1440"/>
                        <a:pt x="165634" y="1440"/>
                        <a:pt x="165634" y="1440"/>
                      </a:cubicBezTo>
                      <a:cubicBezTo>
                        <a:pt x="158432" y="2881"/>
                        <a:pt x="152671" y="2881"/>
                        <a:pt x="145470" y="4321"/>
                      </a:cubicBezTo>
                      <a:cubicBezTo>
                        <a:pt x="144029" y="4321"/>
                        <a:pt x="142589" y="4321"/>
                        <a:pt x="141149" y="4321"/>
                      </a:cubicBezTo>
                      <a:cubicBezTo>
                        <a:pt x="141149" y="4321"/>
                        <a:pt x="139709" y="4321"/>
                        <a:pt x="139709" y="4321"/>
                      </a:cubicBezTo>
                      <a:cubicBezTo>
                        <a:pt x="136828" y="4321"/>
                        <a:pt x="135388" y="5761"/>
                        <a:pt x="132507" y="5761"/>
                      </a:cubicBezTo>
                      <a:cubicBezTo>
                        <a:pt x="128186" y="7201"/>
                        <a:pt x="123865" y="7201"/>
                        <a:pt x="118104" y="8642"/>
                      </a:cubicBezTo>
                      <a:cubicBezTo>
                        <a:pt x="115224" y="8642"/>
                        <a:pt x="112343" y="10082"/>
                        <a:pt x="109462" y="11522"/>
                      </a:cubicBezTo>
                      <a:cubicBezTo>
                        <a:pt x="106582" y="12963"/>
                        <a:pt x="103701" y="12963"/>
                        <a:pt x="100821" y="14403"/>
                      </a:cubicBezTo>
                      <a:cubicBezTo>
                        <a:pt x="99380" y="14403"/>
                        <a:pt x="99380" y="14403"/>
                        <a:pt x="97940" y="15843"/>
                      </a:cubicBezTo>
                      <a:cubicBezTo>
                        <a:pt x="93619" y="17283"/>
                        <a:pt x="87858" y="18724"/>
                        <a:pt x="83537" y="21604"/>
                      </a:cubicBezTo>
                      <a:cubicBezTo>
                        <a:pt x="80656" y="23045"/>
                        <a:pt x="79216" y="23045"/>
                        <a:pt x="76335" y="24485"/>
                      </a:cubicBezTo>
                      <a:cubicBezTo>
                        <a:pt x="69134" y="27366"/>
                        <a:pt x="63373" y="30246"/>
                        <a:pt x="56171" y="34567"/>
                      </a:cubicBezTo>
                      <a:cubicBezTo>
                        <a:pt x="54731" y="34567"/>
                        <a:pt x="54731" y="36007"/>
                        <a:pt x="53291" y="36007"/>
                      </a:cubicBezTo>
                      <a:cubicBezTo>
                        <a:pt x="50410" y="37448"/>
                        <a:pt x="48970" y="38888"/>
                        <a:pt x="47530" y="40328"/>
                      </a:cubicBezTo>
                      <a:cubicBezTo>
                        <a:pt x="46089" y="41768"/>
                        <a:pt x="43209" y="43209"/>
                        <a:pt x="41768" y="44649"/>
                      </a:cubicBezTo>
                      <a:cubicBezTo>
                        <a:pt x="38888" y="46089"/>
                        <a:pt x="37448" y="47530"/>
                        <a:pt x="34567" y="50410"/>
                      </a:cubicBezTo>
                      <a:cubicBezTo>
                        <a:pt x="33127" y="51851"/>
                        <a:pt x="31686" y="53291"/>
                        <a:pt x="28806" y="54731"/>
                      </a:cubicBezTo>
                      <a:cubicBezTo>
                        <a:pt x="28806" y="54731"/>
                        <a:pt x="28806" y="54731"/>
                        <a:pt x="28806" y="54731"/>
                      </a:cubicBezTo>
                      <a:cubicBezTo>
                        <a:pt x="28806" y="54731"/>
                        <a:pt x="27366" y="56171"/>
                        <a:pt x="27366" y="56171"/>
                      </a:cubicBezTo>
                      <a:cubicBezTo>
                        <a:pt x="24485" y="59052"/>
                        <a:pt x="21604" y="61933"/>
                        <a:pt x="18724" y="66254"/>
                      </a:cubicBezTo>
                      <a:cubicBezTo>
                        <a:pt x="18724" y="66254"/>
                        <a:pt x="17283" y="67694"/>
                        <a:pt x="17283" y="67694"/>
                      </a:cubicBezTo>
                      <a:cubicBezTo>
                        <a:pt x="15843" y="69134"/>
                        <a:pt x="15843" y="69134"/>
                        <a:pt x="15843" y="70574"/>
                      </a:cubicBezTo>
                      <a:cubicBezTo>
                        <a:pt x="14403" y="73455"/>
                        <a:pt x="12963" y="74895"/>
                        <a:pt x="11522" y="77776"/>
                      </a:cubicBezTo>
                      <a:cubicBezTo>
                        <a:pt x="11522" y="79216"/>
                        <a:pt x="10082" y="79216"/>
                        <a:pt x="10082" y="80656"/>
                      </a:cubicBezTo>
                      <a:cubicBezTo>
                        <a:pt x="10082" y="82097"/>
                        <a:pt x="8642" y="82097"/>
                        <a:pt x="8642" y="83537"/>
                      </a:cubicBezTo>
                      <a:cubicBezTo>
                        <a:pt x="7201" y="86418"/>
                        <a:pt x="5761" y="87858"/>
                        <a:pt x="5761" y="90738"/>
                      </a:cubicBezTo>
                      <a:cubicBezTo>
                        <a:pt x="5761" y="92179"/>
                        <a:pt x="4321" y="92179"/>
                        <a:pt x="4321" y="93619"/>
                      </a:cubicBezTo>
                      <a:cubicBezTo>
                        <a:pt x="4321" y="95059"/>
                        <a:pt x="4321" y="95059"/>
                        <a:pt x="4321" y="96500"/>
                      </a:cubicBezTo>
                      <a:cubicBezTo>
                        <a:pt x="2881" y="99380"/>
                        <a:pt x="2881" y="100821"/>
                        <a:pt x="2881" y="103701"/>
                      </a:cubicBezTo>
                      <a:cubicBezTo>
                        <a:pt x="2881" y="105141"/>
                        <a:pt x="1440" y="106582"/>
                        <a:pt x="1440" y="106582"/>
                      </a:cubicBezTo>
                      <a:cubicBezTo>
                        <a:pt x="1440" y="106582"/>
                        <a:pt x="1440" y="108022"/>
                        <a:pt x="1440" y="108022"/>
                      </a:cubicBezTo>
                      <a:cubicBezTo>
                        <a:pt x="1440" y="110903"/>
                        <a:pt x="0" y="113783"/>
                        <a:pt x="0" y="116664"/>
                      </a:cubicBezTo>
                      <a:cubicBezTo>
                        <a:pt x="0" y="118104"/>
                        <a:pt x="0" y="119544"/>
                        <a:pt x="0" y="120985"/>
                      </a:cubicBezTo>
                      <a:cubicBezTo>
                        <a:pt x="0" y="122425"/>
                        <a:pt x="0" y="122425"/>
                        <a:pt x="0" y="123865"/>
                      </a:cubicBezTo>
                      <a:lnTo>
                        <a:pt x="0" y="181477"/>
                      </a:lnTo>
                      <a:cubicBezTo>
                        <a:pt x="0" y="180037"/>
                        <a:pt x="0" y="177156"/>
                        <a:pt x="0" y="175716"/>
                      </a:cubicBezTo>
                      <a:cubicBezTo>
                        <a:pt x="0" y="172835"/>
                        <a:pt x="0" y="169955"/>
                        <a:pt x="1440" y="167074"/>
                      </a:cubicBezTo>
                      <a:cubicBezTo>
                        <a:pt x="1440" y="165634"/>
                        <a:pt x="2881" y="164193"/>
                        <a:pt x="2881" y="161313"/>
                      </a:cubicBezTo>
                      <a:cubicBezTo>
                        <a:pt x="2881" y="158432"/>
                        <a:pt x="4321" y="156992"/>
                        <a:pt x="4321" y="154111"/>
                      </a:cubicBezTo>
                      <a:cubicBezTo>
                        <a:pt x="4321" y="152671"/>
                        <a:pt x="5761" y="151231"/>
                        <a:pt x="5761" y="148350"/>
                      </a:cubicBezTo>
                      <a:cubicBezTo>
                        <a:pt x="7201" y="145470"/>
                        <a:pt x="7201" y="144029"/>
                        <a:pt x="8642" y="141149"/>
                      </a:cubicBezTo>
                      <a:cubicBezTo>
                        <a:pt x="10082" y="139709"/>
                        <a:pt x="10082" y="138268"/>
                        <a:pt x="11522" y="135388"/>
                      </a:cubicBezTo>
                      <a:cubicBezTo>
                        <a:pt x="12963" y="132507"/>
                        <a:pt x="14403" y="131067"/>
                        <a:pt x="15843" y="128186"/>
                      </a:cubicBezTo>
                      <a:cubicBezTo>
                        <a:pt x="17283" y="126746"/>
                        <a:pt x="18724" y="125306"/>
                        <a:pt x="18724" y="123865"/>
                      </a:cubicBezTo>
                      <a:cubicBezTo>
                        <a:pt x="21604" y="120985"/>
                        <a:pt x="24485" y="116664"/>
                        <a:pt x="27366" y="113783"/>
                      </a:cubicBezTo>
                      <a:cubicBezTo>
                        <a:pt x="28806" y="112343"/>
                        <a:pt x="28806" y="112343"/>
                        <a:pt x="30246" y="110903"/>
                      </a:cubicBezTo>
                      <a:cubicBezTo>
                        <a:pt x="31686" y="109462"/>
                        <a:pt x="33127" y="108022"/>
                        <a:pt x="36007" y="106582"/>
                      </a:cubicBezTo>
                      <a:cubicBezTo>
                        <a:pt x="38888" y="105141"/>
                        <a:pt x="40328" y="102261"/>
                        <a:pt x="43209" y="100821"/>
                      </a:cubicBezTo>
                      <a:cubicBezTo>
                        <a:pt x="44649" y="99380"/>
                        <a:pt x="47530" y="97940"/>
                        <a:pt x="48970" y="96500"/>
                      </a:cubicBezTo>
                      <a:cubicBezTo>
                        <a:pt x="51850" y="95059"/>
                        <a:pt x="54731" y="92179"/>
                        <a:pt x="57612" y="90738"/>
                      </a:cubicBezTo>
                      <a:cubicBezTo>
                        <a:pt x="63373" y="87858"/>
                        <a:pt x="70574" y="83537"/>
                        <a:pt x="77776" y="80656"/>
                      </a:cubicBezTo>
                      <a:cubicBezTo>
                        <a:pt x="80656" y="79216"/>
                        <a:pt x="82097" y="79216"/>
                        <a:pt x="84977" y="77776"/>
                      </a:cubicBezTo>
                      <a:cubicBezTo>
                        <a:pt x="89298" y="76336"/>
                        <a:pt x="95059" y="73455"/>
                        <a:pt x="99380" y="72015"/>
                      </a:cubicBezTo>
                      <a:cubicBezTo>
                        <a:pt x="103701" y="70574"/>
                        <a:pt x="106582" y="69134"/>
                        <a:pt x="110903" y="69134"/>
                      </a:cubicBezTo>
                      <a:cubicBezTo>
                        <a:pt x="113783" y="67694"/>
                        <a:pt x="116664" y="67694"/>
                        <a:pt x="119544" y="66254"/>
                      </a:cubicBezTo>
                      <a:cubicBezTo>
                        <a:pt x="123865" y="64813"/>
                        <a:pt x="128186" y="64813"/>
                        <a:pt x="133947" y="63373"/>
                      </a:cubicBezTo>
                      <a:cubicBezTo>
                        <a:pt x="136828" y="63373"/>
                        <a:pt x="138268" y="61933"/>
                        <a:pt x="141149" y="61933"/>
                      </a:cubicBezTo>
                      <a:cubicBezTo>
                        <a:pt x="142589" y="61933"/>
                        <a:pt x="145470" y="61933"/>
                        <a:pt x="146910" y="60492"/>
                      </a:cubicBezTo>
                      <a:cubicBezTo>
                        <a:pt x="154111" y="59052"/>
                        <a:pt x="159873" y="59052"/>
                        <a:pt x="167074" y="57612"/>
                      </a:cubicBezTo>
                      <a:cubicBezTo>
                        <a:pt x="169955" y="57612"/>
                        <a:pt x="174276" y="57612"/>
                        <a:pt x="177156" y="56171"/>
                      </a:cubicBezTo>
                      <a:cubicBezTo>
                        <a:pt x="181477" y="56171"/>
                        <a:pt x="187238" y="54731"/>
                        <a:pt x="191559" y="54731"/>
                      </a:cubicBezTo>
                      <a:cubicBezTo>
                        <a:pt x="195880" y="54731"/>
                        <a:pt x="198760" y="54731"/>
                        <a:pt x="203081" y="54731"/>
                      </a:cubicBezTo>
                      <a:cubicBezTo>
                        <a:pt x="207402" y="54731"/>
                        <a:pt x="211723" y="54731"/>
                        <a:pt x="216044" y="54731"/>
                      </a:cubicBezTo>
                      <a:cubicBezTo>
                        <a:pt x="220365" y="54731"/>
                        <a:pt x="223246" y="54731"/>
                        <a:pt x="227566" y="54731"/>
                      </a:cubicBezTo>
                      <a:cubicBezTo>
                        <a:pt x="231887" y="54731"/>
                        <a:pt x="236208" y="54731"/>
                        <a:pt x="240529" y="56171"/>
                      </a:cubicBezTo>
                      <a:cubicBezTo>
                        <a:pt x="244850" y="56171"/>
                        <a:pt x="247731" y="56171"/>
                        <a:pt x="252052" y="57612"/>
                      </a:cubicBezTo>
                      <a:cubicBezTo>
                        <a:pt x="256372" y="57612"/>
                        <a:pt x="262134" y="59052"/>
                        <a:pt x="266455" y="59052"/>
                      </a:cubicBezTo>
                      <a:cubicBezTo>
                        <a:pt x="270775" y="59052"/>
                        <a:pt x="273656" y="60492"/>
                        <a:pt x="277977" y="60492"/>
                      </a:cubicBezTo>
                      <a:cubicBezTo>
                        <a:pt x="283738" y="61933"/>
                        <a:pt x="289499" y="61933"/>
                        <a:pt x="296701" y="63373"/>
                      </a:cubicBezTo>
                      <a:cubicBezTo>
                        <a:pt x="299581" y="63373"/>
                        <a:pt x="302462" y="64813"/>
                        <a:pt x="305342" y="64813"/>
                      </a:cubicBezTo>
                      <a:cubicBezTo>
                        <a:pt x="315424" y="66254"/>
                        <a:pt x="325506" y="69134"/>
                        <a:pt x="334148" y="72015"/>
                      </a:cubicBezTo>
                      <a:cubicBezTo>
                        <a:pt x="341350" y="73455"/>
                        <a:pt x="348551" y="76336"/>
                        <a:pt x="355753" y="79216"/>
                      </a:cubicBezTo>
                      <a:cubicBezTo>
                        <a:pt x="357193" y="79216"/>
                        <a:pt x="358633" y="80656"/>
                        <a:pt x="360074" y="80656"/>
                      </a:cubicBezTo>
                      <a:cubicBezTo>
                        <a:pt x="365835" y="82097"/>
                        <a:pt x="371596" y="84977"/>
                        <a:pt x="377357" y="86418"/>
                      </a:cubicBezTo>
                      <a:cubicBezTo>
                        <a:pt x="383118" y="89298"/>
                        <a:pt x="387439" y="90738"/>
                        <a:pt x="393200" y="93619"/>
                      </a:cubicBezTo>
                      <a:cubicBezTo>
                        <a:pt x="396081" y="95059"/>
                        <a:pt x="398962" y="96500"/>
                        <a:pt x="400402" y="96500"/>
                      </a:cubicBezTo>
                      <a:cubicBezTo>
                        <a:pt x="407603" y="100821"/>
                        <a:pt x="416245" y="103701"/>
                        <a:pt x="423447" y="108022"/>
                      </a:cubicBezTo>
                      <a:cubicBezTo>
                        <a:pt x="485379" y="144029"/>
                        <a:pt x="517066" y="190119"/>
                        <a:pt x="517066" y="231887"/>
                      </a:cubicBezTo>
                      <a:lnTo>
                        <a:pt x="517066" y="174276"/>
                      </a:lnTo>
                      <a:cubicBezTo>
                        <a:pt x="517066" y="133947"/>
                        <a:pt x="485379" y="89298"/>
                        <a:pt x="422006" y="5329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7" name="Forma livre: Forma 336">
                  <a:extLst>
                    <a:ext uri="{FF2B5EF4-FFF2-40B4-BE49-F238E27FC236}">
                      <a16:creationId xmlns:a16="http://schemas.microsoft.com/office/drawing/2014/main" id="{93B0E0DE-9D0A-431B-9240-9FBDDDBDE63C}"/>
                    </a:ext>
                  </a:extLst>
                </p:cNvPr>
                <p:cNvSpPr/>
                <p:nvPr/>
              </p:nvSpPr>
              <p:spPr>
                <a:xfrm>
                  <a:off x="7312778" y="2142816"/>
                  <a:ext cx="443610" cy="315424"/>
                </a:xfrm>
                <a:custGeom>
                  <a:avLst/>
                  <a:gdLst>
                    <a:gd name="connsiteX0" fmla="*/ 443611 w 443610"/>
                    <a:gd name="connsiteY0" fmla="*/ 256372 h 315424"/>
                    <a:gd name="connsiteX1" fmla="*/ 443611 w 443610"/>
                    <a:gd name="connsiteY1" fmla="*/ 315425 h 315424"/>
                    <a:gd name="connsiteX2" fmla="*/ 0 w 443610"/>
                    <a:gd name="connsiteY2" fmla="*/ 59052 h 315424"/>
                    <a:gd name="connsiteX3" fmla="*/ 0 w 443610"/>
                    <a:gd name="connsiteY3" fmla="*/ 0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610" h="315424">
                      <a:moveTo>
                        <a:pt x="443611" y="256372"/>
                      </a:moveTo>
                      <a:lnTo>
                        <a:pt x="443611" y="315425"/>
                      </a:lnTo>
                      <a:lnTo>
                        <a:pt x="0" y="5905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8" name="Forma livre: Forma 337">
                  <a:extLst>
                    <a:ext uri="{FF2B5EF4-FFF2-40B4-BE49-F238E27FC236}">
                      <a16:creationId xmlns:a16="http://schemas.microsoft.com/office/drawing/2014/main" id="{F06B1C4F-A748-4C44-8D75-63C6DAF01E0E}"/>
                    </a:ext>
                  </a:extLst>
                </p:cNvPr>
                <p:cNvSpPr/>
                <p:nvPr/>
              </p:nvSpPr>
              <p:spPr>
                <a:xfrm>
                  <a:off x="7983955" y="2530256"/>
                  <a:ext cx="443610" cy="315424"/>
                </a:xfrm>
                <a:custGeom>
                  <a:avLst/>
                  <a:gdLst>
                    <a:gd name="connsiteX0" fmla="*/ 443611 w 443610"/>
                    <a:gd name="connsiteY0" fmla="*/ 256372 h 315424"/>
                    <a:gd name="connsiteX1" fmla="*/ 443611 w 443610"/>
                    <a:gd name="connsiteY1" fmla="*/ 315424 h 315424"/>
                    <a:gd name="connsiteX2" fmla="*/ 0 w 443610"/>
                    <a:gd name="connsiteY2" fmla="*/ 57612 h 315424"/>
                    <a:gd name="connsiteX3" fmla="*/ 0 w 443610"/>
                    <a:gd name="connsiteY3" fmla="*/ 0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3610" h="315424">
                      <a:moveTo>
                        <a:pt x="443611" y="256372"/>
                      </a:moveTo>
                      <a:lnTo>
                        <a:pt x="443611" y="315424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9" name="Forma livre: Forma 338">
                  <a:extLst>
                    <a:ext uri="{FF2B5EF4-FFF2-40B4-BE49-F238E27FC236}">
                      <a16:creationId xmlns:a16="http://schemas.microsoft.com/office/drawing/2014/main" id="{F88122F1-DD81-4A52-93BA-C22F59D8C56F}"/>
                    </a:ext>
                  </a:extLst>
                </p:cNvPr>
                <p:cNvSpPr/>
                <p:nvPr/>
              </p:nvSpPr>
              <p:spPr>
                <a:xfrm>
                  <a:off x="8427566" y="2530256"/>
                  <a:ext cx="442170" cy="315424"/>
                </a:xfrm>
                <a:custGeom>
                  <a:avLst/>
                  <a:gdLst>
                    <a:gd name="connsiteX0" fmla="*/ 442170 w 442170"/>
                    <a:gd name="connsiteY0" fmla="*/ 0 h 315424"/>
                    <a:gd name="connsiteX1" fmla="*/ 442170 w 442170"/>
                    <a:gd name="connsiteY1" fmla="*/ 57612 h 315424"/>
                    <a:gd name="connsiteX2" fmla="*/ 0 w 442170"/>
                    <a:gd name="connsiteY2" fmla="*/ 315424 h 315424"/>
                    <a:gd name="connsiteX3" fmla="*/ 0 w 442170"/>
                    <a:gd name="connsiteY3" fmla="*/ 256372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2170" h="315424">
                      <a:moveTo>
                        <a:pt x="442170" y="0"/>
                      </a:moveTo>
                      <a:lnTo>
                        <a:pt x="442170" y="57612"/>
                      </a:lnTo>
                      <a:lnTo>
                        <a:pt x="0" y="315424"/>
                      </a:lnTo>
                      <a:lnTo>
                        <a:pt x="0" y="256372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0" name="Forma livre: Forma 339">
                  <a:extLst>
                    <a:ext uri="{FF2B5EF4-FFF2-40B4-BE49-F238E27FC236}">
                      <a16:creationId xmlns:a16="http://schemas.microsoft.com/office/drawing/2014/main" id="{FCE0DA2E-9BD2-47B7-BEDE-45620898C860}"/>
                    </a:ext>
                  </a:extLst>
                </p:cNvPr>
                <p:cNvSpPr/>
                <p:nvPr/>
              </p:nvSpPr>
              <p:spPr>
                <a:xfrm>
                  <a:off x="7314218" y="1499005"/>
                  <a:ext cx="2222374" cy="1287623"/>
                </a:xfrm>
                <a:custGeom>
                  <a:avLst/>
                  <a:gdLst>
                    <a:gd name="connsiteX0" fmla="*/ 1961681 w 2222374"/>
                    <a:gd name="connsiteY0" fmla="*/ 145470 h 1287623"/>
                    <a:gd name="connsiteX1" fmla="*/ 1996248 w 2222374"/>
                    <a:gd name="connsiteY1" fmla="*/ 355753 h 1287623"/>
                    <a:gd name="connsiteX2" fmla="*/ 1774443 w 2222374"/>
                    <a:gd name="connsiteY2" fmla="*/ 384559 h 1287623"/>
                    <a:gd name="connsiteX3" fmla="*/ 2222375 w 2222374"/>
                    <a:gd name="connsiteY3" fmla="*/ 643812 h 1287623"/>
                    <a:gd name="connsiteX4" fmla="*/ 1780204 w 2222374"/>
                    <a:gd name="connsiteY4" fmla="*/ 900184 h 1287623"/>
                    <a:gd name="connsiteX5" fmla="*/ 1729794 w 2222374"/>
                    <a:gd name="connsiteY5" fmla="*/ 771998 h 1287623"/>
                    <a:gd name="connsiteX6" fmla="*/ 1365399 w 2222374"/>
                    <a:gd name="connsiteY6" fmla="*/ 792162 h 1287623"/>
                    <a:gd name="connsiteX7" fmla="*/ 1332273 w 2222374"/>
                    <a:gd name="connsiteY7" fmla="*/ 1002445 h 1287623"/>
                    <a:gd name="connsiteX8" fmla="*/ 1554078 w 2222374"/>
                    <a:gd name="connsiteY8" fmla="*/ 1031251 h 1287623"/>
                    <a:gd name="connsiteX9" fmla="*/ 1111907 w 2222374"/>
                    <a:gd name="connsiteY9" fmla="*/ 1287623 h 1287623"/>
                    <a:gd name="connsiteX10" fmla="*/ 669737 w 2222374"/>
                    <a:gd name="connsiteY10" fmla="*/ 1031251 h 1287623"/>
                    <a:gd name="connsiteX11" fmla="*/ 891542 w 2222374"/>
                    <a:gd name="connsiteY11" fmla="*/ 1002445 h 1287623"/>
                    <a:gd name="connsiteX12" fmla="*/ 856975 w 2222374"/>
                    <a:gd name="connsiteY12" fmla="*/ 792162 h 1287623"/>
                    <a:gd name="connsiteX13" fmla="*/ 492581 w 2222374"/>
                    <a:gd name="connsiteY13" fmla="*/ 771998 h 1287623"/>
                    <a:gd name="connsiteX14" fmla="*/ 443611 w 2222374"/>
                    <a:gd name="connsiteY14" fmla="*/ 900184 h 1287623"/>
                    <a:gd name="connsiteX15" fmla="*/ 0 w 2222374"/>
                    <a:gd name="connsiteY15" fmla="*/ 643812 h 1287623"/>
                    <a:gd name="connsiteX16" fmla="*/ 453693 w 2222374"/>
                    <a:gd name="connsiteY16" fmla="*/ 380238 h 1287623"/>
                    <a:gd name="connsiteX17" fmla="*/ 498342 w 2222374"/>
                    <a:gd name="connsiteY17" fmla="*/ 519946 h 1287623"/>
                    <a:gd name="connsiteX18" fmla="*/ 862736 w 2222374"/>
                    <a:gd name="connsiteY18" fmla="*/ 499782 h 1287623"/>
                    <a:gd name="connsiteX19" fmla="*/ 895863 w 2222374"/>
                    <a:gd name="connsiteY19" fmla="*/ 289499 h 1287623"/>
                    <a:gd name="connsiteX20" fmla="*/ 655334 w 2222374"/>
                    <a:gd name="connsiteY20" fmla="*/ 263574 h 1287623"/>
                    <a:gd name="connsiteX21" fmla="*/ 1109027 w 2222374"/>
                    <a:gd name="connsiteY21" fmla="*/ 0 h 1287623"/>
                    <a:gd name="connsiteX22" fmla="*/ 1548317 w 2222374"/>
                    <a:gd name="connsiteY22" fmla="*/ 254932 h 1287623"/>
                    <a:gd name="connsiteX23" fmla="*/ 1597287 w 2222374"/>
                    <a:gd name="connsiteY23" fmla="*/ 125306 h 1287623"/>
                    <a:gd name="connsiteX24" fmla="*/ 1961681 w 2222374"/>
                    <a:gd name="connsiteY24" fmla="*/ 145470 h 128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22374" h="1287623">
                      <a:moveTo>
                        <a:pt x="1961681" y="145470"/>
                      </a:moveTo>
                      <a:cubicBezTo>
                        <a:pt x="2072584" y="208843"/>
                        <a:pt x="2088427" y="303902"/>
                        <a:pt x="1996248" y="355753"/>
                      </a:cubicBezTo>
                      <a:cubicBezTo>
                        <a:pt x="1940077" y="388880"/>
                        <a:pt x="1856540" y="397521"/>
                        <a:pt x="1774443" y="384559"/>
                      </a:cubicBezTo>
                      <a:lnTo>
                        <a:pt x="2222375" y="643812"/>
                      </a:lnTo>
                      <a:lnTo>
                        <a:pt x="1780204" y="900184"/>
                      </a:lnTo>
                      <a:cubicBezTo>
                        <a:pt x="1801809" y="852654"/>
                        <a:pt x="1785965" y="803684"/>
                        <a:pt x="1729794" y="771998"/>
                      </a:cubicBezTo>
                      <a:cubicBezTo>
                        <a:pt x="1639055" y="718707"/>
                        <a:pt x="1474862" y="727349"/>
                        <a:pt x="1365399" y="792162"/>
                      </a:cubicBezTo>
                      <a:cubicBezTo>
                        <a:pt x="1255937" y="855535"/>
                        <a:pt x="1241534" y="950594"/>
                        <a:pt x="1332273" y="1002445"/>
                      </a:cubicBezTo>
                      <a:cubicBezTo>
                        <a:pt x="1388444" y="1035572"/>
                        <a:pt x="1473421" y="1044214"/>
                        <a:pt x="1554078" y="1031251"/>
                      </a:cubicBezTo>
                      <a:lnTo>
                        <a:pt x="1111907" y="1287623"/>
                      </a:lnTo>
                      <a:lnTo>
                        <a:pt x="669737" y="1031251"/>
                      </a:lnTo>
                      <a:cubicBezTo>
                        <a:pt x="751834" y="1044214"/>
                        <a:pt x="835371" y="1035572"/>
                        <a:pt x="891542" y="1002445"/>
                      </a:cubicBezTo>
                      <a:cubicBezTo>
                        <a:pt x="982281" y="949154"/>
                        <a:pt x="966438" y="855535"/>
                        <a:pt x="856975" y="792162"/>
                      </a:cubicBezTo>
                      <a:cubicBezTo>
                        <a:pt x="746073" y="728789"/>
                        <a:pt x="583319" y="720147"/>
                        <a:pt x="492581" y="771998"/>
                      </a:cubicBezTo>
                      <a:cubicBezTo>
                        <a:pt x="436409" y="805125"/>
                        <a:pt x="420566" y="852654"/>
                        <a:pt x="443611" y="900184"/>
                      </a:cubicBezTo>
                      <a:lnTo>
                        <a:pt x="0" y="643812"/>
                      </a:lnTo>
                      <a:lnTo>
                        <a:pt x="453693" y="380238"/>
                      </a:lnTo>
                      <a:cubicBezTo>
                        <a:pt x="423447" y="430648"/>
                        <a:pt x="437849" y="483939"/>
                        <a:pt x="498342" y="519946"/>
                      </a:cubicBezTo>
                      <a:cubicBezTo>
                        <a:pt x="589080" y="573237"/>
                        <a:pt x="753274" y="564595"/>
                        <a:pt x="862736" y="499782"/>
                      </a:cubicBezTo>
                      <a:cubicBezTo>
                        <a:pt x="972199" y="436409"/>
                        <a:pt x="986602" y="341350"/>
                        <a:pt x="895863" y="289499"/>
                      </a:cubicBezTo>
                      <a:cubicBezTo>
                        <a:pt x="835371" y="254932"/>
                        <a:pt x="743192" y="246290"/>
                        <a:pt x="655334" y="263574"/>
                      </a:cubicBezTo>
                      <a:lnTo>
                        <a:pt x="1109027" y="0"/>
                      </a:lnTo>
                      <a:lnTo>
                        <a:pt x="1548317" y="254932"/>
                      </a:lnTo>
                      <a:cubicBezTo>
                        <a:pt x="1525272" y="207402"/>
                        <a:pt x="1541115" y="158432"/>
                        <a:pt x="1597287" y="125306"/>
                      </a:cubicBezTo>
                      <a:cubicBezTo>
                        <a:pt x="1688025" y="73455"/>
                        <a:pt x="1850779" y="82097"/>
                        <a:pt x="1961681" y="14547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05F6BD1D-F7C8-4E50-B92E-85342475D4A6}"/>
                </a:ext>
              </a:extLst>
            </p:cNvPr>
            <p:cNvGrpSpPr/>
            <p:nvPr/>
          </p:nvGrpSpPr>
          <p:grpSpPr>
            <a:xfrm>
              <a:off x="5749194" y="1997175"/>
              <a:ext cx="658702" cy="658702"/>
              <a:chOff x="5688582" y="1428789"/>
              <a:chExt cx="576000" cy="576000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A84B7A5B-63D5-49A6-93CD-E5A895F36D33}"/>
                  </a:ext>
                </a:extLst>
              </p:cNvPr>
              <p:cNvSpPr/>
              <p:nvPr/>
            </p:nvSpPr>
            <p:spPr>
              <a:xfrm>
                <a:off x="5688582" y="1428789"/>
                <a:ext cx="576000" cy="57600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3" name="Imagem 222">
                <a:extLst>
                  <a:ext uri="{FF2B5EF4-FFF2-40B4-BE49-F238E27FC236}">
                    <a16:creationId xmlns:a16="http://schemas.microsoft.com/office/drawing/2014/main" id="{D86897AD-8BAD-460F-A44A-8A089F666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8582" y="1518789"/>
                <a:ext cx="396000" cy="396000"/>
              </a:xfrm>
              <a:prstGeom prst="rect">
                <a:avLst/>
              </a:prstGeom>
            </p:spPr>
          </p:pic>
        </p:grpSp>
        <p:sp>
          <p:nvSpPr>
            <p:cNvPr id="139" name="Retângulo: Cantos Arredondados 138">
              <a:extLst>
                <a:ext uri="{FF2B5EF4-FFF2-40B4-BE49-F238E27FC236}">
                  <a16:creationId xmlns:a16="http://schemas.microsoft.com/office/drawing/2014/main" id="{4005448D-4669-4203-932D-BD0876E98E6E}"/>
                </a:ext>
              </a:extLst>
            </p:cNvPr>
            <p:cNvSpPr/>
            <p:nvPr/>
          </p:nvSpPr>
          <p:spPr>
            <a:xfrm>
              <a:off x="5515533" y="1627787"/>
              <a:ext cx="1047826" cy="347855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Employee</a:t>
              </a:r>
            </a:p>
          </p:txBody>
        </p:sp>
      </p:grp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49EB679C-4243-4CFC-9B75-26FCC060686F}"/>
              </a:ext>
            </a:extLst>
          </p:cNvPr>
          <p:cNvSpPr/>
          <p:nvPr/>
        </p:nvSpPr>
        <p:spPr>
          <a:xfrm>
            <a:off x="1837941" y="493805"/>
            <a:ext cx="796378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Preparation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Exploration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F86640B8-4F10-4F0C-AD3B-5DB634D5FBD5}"/>
              </a:ext>
            </a:extLst>
          </p:cNvPr>
          <p:cNvGrpSpPr/>
          <p:nvPr/>
        </p:nvGrpSpPr>
        <p:grpSpPr>
          <a:xfrm>
            <a:off x="6368683" y="2985686"/>
            <a:ext cx="2704082" cy="2170045"/>
            <a:chOff x="6368683" y="2934886"/>
            <a:chExt cx="2704082" cy="2170045"/>
          </a:xfrm>
        </p:grpSpPr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763EE568-0DF3-401D-B4FC-6A50B976C46E}"/>
                </a:ext>
              </a:extLst>
            </p:cNvPr>
            <p:cNvSpPr/>
            <p:nvPr/>
          </p:nvSpPr>
          <p:spPr>
            <a:xfrm>
              <a:off x="6370626" y="4235978"/>
              <a:ext cx="1500735" cy="868953"/>
            </a:xfrm>
            <a:custGeom>
              <a:avLst/>
              <a:gdLst>
                <a:gd name="connsiteX0" fmla="*/ 2223815 w 2223814"/>
                <a:gd name="connsiteY0" fmla="*/ 643812 h 1287623"/>
                <a:gd name="connsiteX1" fmla="*/ 1781644 w 2223814"/>
                <a:gd name="connsiteY1" fmla="*/ 900184 h 1287623"/>
                <a:gd name="connsiteX2" fmla="*/ 2003450 w 2223814"/>
                <a:gd name="connsiteY2" fmla="*/ 928990 h 1287623"/>
                <a:gd name="connsiteX3" fmla="*/ 1970323 w 2223814"/>
                <a:gd name="connsiteY3" fmla="*/ 1139273 h 1287623"/>
                <a:gd name="connsiteX4" fmla="*/ 1605929 w 2223814"/>
                <a:gd name="connsiteY4" fmla="*/ 1159437 h 1287623"/>
                <a:gd name="connsiteX5" fmla="*/ 1555518 w 2223814"/>
                <a:gd name="connsiteY5" fmla="*/ 1031251 h 1287623"/>
                <a:gd name="connsiteX6" fmla="*/ 1116229 w 2223814"/>
                <a:gd name="connsiteY6" fmla="*/ 1287623 h 1287623"/>
                <a:gd name="connsiteX7" fmla="*/ 671177 w 2223814"/>
                <a:gd name="connsiteY7" fmla="*/ 1031251 h 1287623"/>
                <a:gd name="connsiteX8" fmla="*/ 622207 w 2223814"/>
                <a:gd name="connsiteY8" fmla="*/ 1159437 h 1287623"/>
                <a:gd name="connsiteX9" fmla="*/ 257813 w 2223814"/>
                <a:gd name="connsiteY9" fmla="*/ 1139273 h 1287623"/>
                <a:gd name="connsiteX10" fmla="*/ 223246 w 2223814"/>
                <a:gd name="connsiteY10" fmla="*/ 928990 h 1287623"/>
                <a:gd name="connsiteX11" fmla="*/ 445051 w 2223814"/>
                <a:gd name="connsiteY11" fmla="*/ 900184 h 1287623"/>
                <a:gd name="connsiteX12" fmla="*/ 0 w 2223814"/>
                <a:gd name="connsiteY12" fmla="*/ 643812 h 1287623"/>
                <a:gd name="connsiteX13" fmla="*/ 442170 w 2223814"/>
                <a:gd name="connsiteY13" fmla="*/ 387439 h 1287623"/>
                <a:gd name="connsiteX14" fmla="*/ 220365 w 2223814"/>
                <a:gd name="connsiteY14" fmla="*/ 358633 h 1287623"/>
                <a:gd name="connsiteX15" fmla="*/ 253492 w 2223814"/>
                <a:gd name="connsiteY15" fmla="*/ 148350 h 1287623"/>
                <a:gd name="connsiteX16" fmla="*/ 617887 w 2223814"/>
                <a:gd name="connsiteY16" fmla="*/ 128186 h 1287623"/>
                <a:gd name="connsiteX17" fmla="*/ 668297 w 2223814"/>
                <a:gd name="connsiteY17" fmla="*/ 256372 h 1287623"/>
                <a:gd name="connsiteX18" fmla="*/ 1110467 w 2223814"/>
                <a:gd name="connsiteY18" fmla="*/ 0 h 1287623"/>
                <a:gd name="connsiteX19" fmla="*/ 2223815 w 2223814"/>
                <a:gd name="connsiteY19" fmla="*/ 643812 h 128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3814" h="1287623">
                  <a:moveTo>
                    <a:pt x="2223815" y="643812"/>
                  </a:moveTo>
                  <a:lnTo>
                    <a:pt x="1781644" y="900184"/>
                  </a:lnTo>
                  <a:cubicBezTo>
                    <a:pt x="1863741" y="887221"/>
                    <a:pt x="1947278" y="895863"/>
                    <a:pt x="2003450" y="928990"/>
                  </a:cubicBezTo>
                  <a:cubicBezTo>
                    <a:pt x="2095629" y="982281"/>
                    <a:pt x="2079786" y="1075900"/>
                    <a:pt x="1970323" y="1139273"/>
                  </a:cubicBezTo>
                  <a:cubicBezTo>
                    <a:pt x="1860861" y="1202646"/>
                    <a:pt x="1698107" y="1211288"/>
                    <a:pt x="1605929" y="1159437"/>
                  </a:cubicBezTo>
                  <a:cubicBezTo>
                    <a:pt x="1549757" y="1126310"/>
                    <a:pt x="1533914" y="1078781"/>
                    <a:pt x="1555518" y="1031251"/>
                  </a:cubicBezTo>
                  <a:lnTo>
                    <a:pt x="1116229" y="1287623"/>
                  </a:lnTo>
                  <a:lnTo>
                    <a:pt x="671177" y="1031251"/>
                  </a:lnTo>
                  <a:cubicBezTo>
                    <a:pt x="694222" y="1078781"/>
                    <a:pt x="678379" y="1127750"/>
                    <a:pt x="622207" y="1159437"/>
                  </a:cubicBezTo>
                  <a:cubicBezTo>
                    <a:pt x="531469" y="1212728"/>
                    <a:pt x="368716" y="1202646"/>
                    <a:pt x="257813" y="1139273"/>
                  </a:cubicBezTo>
                  <a:cubicBezTo>
                    <a:pt x="146910" y="1075900"/>
                    <a:pt x="131067" y="980840"/>
                    <a:pt x="223246" y="928990"/>
                  </a:cubicBezTo>
                  <a:cubicBezTo>
                    <a:pt x="279417" y="895863"/>
                    <a:pt x="362954" y="887221"/>
                    <a:pt x="445051" y="900184"/>
                  </a:cubicBezTo>
                  <a:lnTo>
                    <a:pt x="0" y="643812"/>
                  </a:lnTo>
                  <a:lnTo>
                    <a:pt x="442170" y="387439"/>
                  </a:lnTo>
                  <a:cubicBezTo>
                    <a:pt x="360074" y="400402"/>
                    <a:pt x="276537" y="391760"/>
                    <a:pt x="220365" y="358633"/>
                  </a:cubicBezTo>
                  <a:cubicBezTo>
                    <a:pt x="129627" y="305342"/>
                    <a:pt x="144029" y="211723"/>
                    <a:pt x="253492" y="148350"/>
                  </a:cubicBezTo>
                  <a:cubicBezTo>
                    <a:pt x="362954" y="84977"/>
                    <a:pt x="525708" y="76335"/>
                    <a:pt x="617887" y="128186"/>
                  </a:cubicBezTo>
                  <a:cubicBezTo>
                    <a:pt x="674058" y="161313"/>
                    <a:pt x="689901" y="208843"/>
                    <a:pt x="668297" y="256372"/>
                  </a:cubicBezTo>
                  <a:lnTo>
                    <a:pt x="1110467" y="0"/>
                  </a:lnTo>
                  <a:lnTo>
                    <a:pt x="2223815" y="6438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085D99C5-0D2D-48E3-8317-E83D0C02E3D0}"/>
                </a:ext>
              </a:extLst>
            </p:cNvPr>
            <p:cNvSpPr/>
            <p:nvPr/>
          </p:nvSpPr>
          <p:spPr>
            <a:xfrm>
              <a:off x="6522012" y="4068552"/>
              <a:ext cx="1027868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5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6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5" y="873179"/>
                  </a:lnTo>
                  <a:cubicBezTo>
                    <a:pt x="779559" y="887581"/>
                    <a:pt x="747873" y="887581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6" y="11882"/>
                  </a:lnTo>
                  <a:cubicBezTo>
                    <a:pt x="742112" y="-3961"/>
                    <a:pt x="775239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2613"/>
                    <a:pt x="1511229" y="462695"/>
                  </a:cubicBezTo>
                  <a:close/>
                </a:path>
              </a:pathLst>
            </a:custGeom>
            <a:solidFill>
              <a:srgbClr val="6C20B1"/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2DB5DF85-154E-4CA8-8012-A1C2102871B6}"/>
                </a:ext>
              </a:extLst>
            </p:cNvPr>
            <p:cNvSpPr/>
            <p:nvPr/>
          </p:nvSpPr>
          <p:spPr>
            <a:xfrm>
              <a:off x="6522012" y="4206574"/>
              <a:ext cx="1027868" cy="596554"/>
            </a:xfrm>
            <a:custGeom>
              <a:avLst/>
              <a:gdLst>
                <a:gd name="connsiteX0" fmla="*/ 1511229 w 1523111"/>
                <a:gd name="connsiteY0" fmla="*/ 462695 h 883980"/>
                <a:gd name="connsiteX1" fmla="*/ 804045 w 1523111"/>
                <a:gd name="connsiteY1" fmla="*/ 873179 h 883980"/>
                <a:gd name="connsiteX2" fmla="*/ 723388 w 1523111"/>
                <a:gd name="connsiteY2" fmla="*/ 873179 h 883980"/>
                <a:gd name="connsiteX3" fmla="*/ 11882 w 1523111"/>
                <a:gd name="connsiteY3" fmla="*/ 462695 h 883980"/>
                <a:gd name="connsiteX4" fmla="*/ 11882 w 1523111"/>
                <a:gd name="connsiteY4" fmla="*/ 420926 h 883980"/>
                <a:gd name="connsiteX5" fmla="*/ 716186 w 1523111"/>
                <a:gd name="connsiteY5" fmla="*/ 11882 h 883980"/>
                <a:gd name="connsiteX6" fmla="*/ 801164 w 1523111"/>
                <a:gd name="connsiteY6" fmla="*/ 11882 h 883980"/>
                <a:gd name="connsiteX7" fmla="*/ 1511229 w 1523111"/>
                <a:gd name="connsiteY7" fmla="*/ 420926 h 883980"/>
                <a:gd name="connsiteX8" fmla="*/ 1511229 w 1523111"/>
                <a:gd name="connsiteY8" fmla="*/ 462695 h 88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3111" h="883980">
                  <a:moveTo>
                    <a:pt x="1511229" y="462695"/>
                  </a:moveTo>
                  <a:lnTo>
                    <a:pt x="804045" y="873179"/>
                  </a:lnTo>
                  <a:cubicBezTo>
                    <a:pt x="779559" y="887581"/>
                    <a:pt x="747873" y="887581"/>
                    <a:pt x="723388" y="873179"/>
                  </a:cubicBezTo>
                  <a:lnTo>
                    <a:pt x="11882" y="462695"/>
                  </a:lnTo>
                  <a:cubicBezTo>
                    <a:pt x="-3961" y="454053"/>
                    <a:pt x="-3961" y="429568"/>
                    <a:pt x="11882" y="420926"/>
                  </a:cubicBezTo>
                  <a:lnTo>
                    <a:pt x="716186" y="11882"/>
                  </a:lnTo>
                  <a:cubicBezTo>
                    <a:pt x="742112" y="-3961"/>
                    <a:pt x="775239" y="-3961"/>
                    <a:pt x="801164" y="11882"/>
                  </a:cubicBezTo>
                  <a:lnTo>
                    <a:pt x="1511229" y="420926"/>
                  </a:lnTo>
                  <a:cubicBezTo>
                    <a:pt x="1527072" y="429568"/>
                    <a:pt x="1527072" y="452613"/>
                    <a:pt x="1511229" y="46269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aphic 6">
              <a:extLst>
                <a:ext uri="{FF2B5EF4-FFF2-40B4-BE49-F238E27FC236}">
                  <a16:creationId xmlns:a16="http://schemas.microsoft.com/office/drawing/2014/main" id="{C2E3B8B1-7B26-4EFD-A817-DB7AD295D81C}"/>
                </a:ext>
              </a:extLst>
            </p:cNvPr>
            <p:cNvGrpSpPr/>
            <p:nvPr/>
          </p:nvGrpSpPr>
          <p:grpSpPr>
            <a:xfrm>
              <a:off x="7255501" y="3382688"/>
              <a:ext cx="610030" cy="1286792"/>
              <a:chOff x="10169435" y="2094015"/>
              <a:chExt cx="903952" cy="1906781"/>
            </a:xfrm>
            <a:solidFill>
              <a:schemeClr val="accent1"/>
            </a:solidFill>
          </p:grpSpPr>
          <p:grpSp>
            <p:nvGrpSpPr>
              <p:cNvPr id="83" name="Graphic 6">
                <a:extLst>
                  <a:ext uri="{FF2B5EF4-FFF2-40B4-BE49-F238E27FC236}">
                    <a16:creationId xmlns:a16="http://schemas.microsoft.com/office/drawing/2014/main" id="{71A8FC97-B654-419A-9946-FD98A145F5E4}"/>
                  </a:ext>
                </a:extLst>
              </p:cNvPr>
              <p:cNvGrpSpPr/>
              <p:nvPr/>
            </p:nvGrpSpPr>
            <p:grpSpPr>
              <a:xfrm>
                <a:off x="10271075" y="2094015"/>
                <a:ext cx="802312" cy="1906781"/>
                <a:chOff x="10271075" y="2094015"/>
                <a:chExt cx="802312" cy="1906781"/>
              </a:xfrm>
              <a:solidFill>
                <a:schemeClr val="accent1"/>
              </a:solidFill>
            </p:grpSpPr>
            <p:grpSp>
              <p:nvGrpSpPr>
                <p:cNvPr id="86" name="Graphic 6">
                  <a:extLst>
                    <a:ext uri="{FF2B5EF4-FFF2-40B4-BE49-F238E27FC236}">
                      <a16:creationId xmlns:a16="http://schemas.microsoft.com/office/drawing/2014/main" id="{E5480A00-A550-43C5-A79F-DA4E21D9B1C9}"/>
                    </a:ext>
                  </a:extLst>
                </p:cNvPr>
                <p:cNvGrpSpPr/>
                <p:nvPr/>
              </p:nvGrpSpPr>
              <p:grpSpPr>
                <a:xfrm>
                  <a:off x="10271075" y="2465706"/>
                  <a:ext cx="447736" cy="313789"/>
                  <a:chOff x="10271075" y="2465706"/>
                  <a:chExt cx="447736" cy="313789"/>
                </a:xfrm>
                <a:solidFill>
                  <a:srgbClr val="CA2AFF"/>
                </a:solidFill>
              </p:grpSpPr>
              <p:sp>
                <p:nvSpPr>
                  <p:cNvPr id="103" name="Forma livre: Forma 102">
                    <a:extLst>
                      <a:ext uri="{FF2B5EF4-FFF2-40B4-BE49-F238E27FC236}">
                        <a16:creationId xmlns:a16="http://schemas.microsoft.com/office/drawing/2014/main" id="{40FAEF2E-46EE-4ED6-A655-3727DBE80AE3}"/>
                      </a:ext>
                    </a:extLst>
                  </p:cNvPr>
                  <p:cNvSpPr/>
                  <p:nvPr/>
                </p:nvSpPr>
                <p:spPr>
                  <a:xfrm>
                    <a:off x="10506174" y="2465706"/>
                    <a:ext cx="212637" cy="298753"/>
                  </a:xfrm>
                  <a:custGeom>
                    <a:avLst/>
                    <a:gdLst>
                      <a:gd name="connsiteX0" fmla="*/ 27102 w 212637"/>
                      <a:gd name="connsiteY0" fmla="*/ 292117 h 298753"/>
                      <a:gd name="connsiteX1" fmla="*/ 27102 w 212637"/>
                      <a:gd name="connsiteY1" fmla="*/ 292117 h 298753"/>
                      <a:gd name="connsiteX2" fmla="*/ 6938 w 212637"/>
                      <a:gd name="connsiteY2" fmla="*/ 220102 h 298753"/>
                      <a:gd name="connsiteX3" fmla="*/ 113520 w 212637"/>
                      <a:gd name="connsiteY3" fmla="*/ 27103 h 298753"/>
                      <a:gd name="connsiteX4" fmla="*/ 185535 w 212637"/>
                      <a:gd name="connsiteY4" fmla="*/ 6938 h 298753"/>
                      <a:gd name="connsiteX5" fmla="*/ 185535 w 212637"/>
                      <a:gd name="connsiteY5" fmla="*/ 6938 h 298753"/>
                      <a:gd name="connsiteX6" fmla="*/ 205699 w 212637"/>
                      <a:gd name="connsiteY6" fmla="*/ 78953 h 298753"/>
                      <a:gd name="connsiteX7" fmla="*/ 99117 w 212637"/>
                      <a:gd name="connsiteY7" fmla="*/ 271953 h 298753"/>
                      <a:gd name="connsiteX8" fmla="*/ 27102 w 212637"/>
                      <a:gd name="connsiteY8" fmla="*/ 292117 h 298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2637" h="298753">
                        <a:moveTo>
                          <a:pt x="27102" y="292117"/>
                        </a:moveTo>
                        <a:lnTo>
                          <a:pt x="27102" y="292117"/>
                        </a:lnTo>
                        <a:cubicBezTo>
                          <a:pt x="1177" y="277714"/>
                          <a:pt x="-7465" y="244587"/>
                          <a:pt x="6938" y="220102"/>
                        </a:cubicBezTo>
                        <a:lnTo>
                          <a:pt x="113520" y="27103"/>
                        </a:lnTo>
                        <a:cubicBezTo>
                          <a:pt x="127923" y="1177"/>
                          <a:pt x="161050" y="-7465"/>
                          <a:pt x="185535" y="6938"/>
                        </a:cubicBezTo>
                        <a:lnTo>
                          <a:pt x="185535" y="6938"/>
                        </a:lnTo>
                        <a:cubicBezTo>
                          <a:pt x="211460" y="21341"/>
                          <a:pt x="220102" y="54468"/>
                          <a:pt x="205699" y="78953"/>
                        </a:cubicBezTo>
                        <a:lnTo>
                          <a:pt x="99117" y="271953"/>
                        </a:lnTo>
                        <a:cubicBezTo>
                          <a:pt x="84714" y="296438"/>
                          <a:pt x="53028" y="306520"/>
                          <a:pt x="27102" y="292117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4" name="Forma livre: Forma 103">
                    <a:extLst>
                      <a:ext uri="{FF2B5EF4-FFF2-40B4-BE49-F238E27FC236}">
                        <a16:creationId xmlns:a16="http://schemas.microsoft.com/office/drawing/2014/main" id="{42D52A77-B2B8-4C0F-9D9C-BBDB3DC25687}"/>
                      </a:ext>
                    </a:extLst>
                  </p:cNvPr>
                  <p:cNvSpPr/>
                  <p:nvPr/>
                </p:nvSpPr>
                <p:spPr>
                  <a:xfrm>
                    <a:off x="10271075" y="2659818"/>
                    <a:ext cx="327082" cy="119676"/>
                  </a:xfrm>
                  <a:custGeom>
                    <a:avLst/>
                    <a:gdLst>
                      <a:gd name="connsiteX0" fmla="*/ 327015 w 327082"/>
                      <a:gd name="connsiteY0" fmla="*/ 50474 h 119676"/>
                      <a:gd name="connsiteX1" fmla="*/ 327015 w 327082"/>
                      <a:gd name="connsiteY1" fmla="*/ 50474 h 119676"/>
                      <a:gd name="connsiteX2" fmla="*/ 276605 w 327082"/>
                      <a:gd name="connsiteY2" fmla="*/ 106646 h 119676"/>
                      <a:gd name="connsiteX3" fmla="*/ 56240 w 327082"/>
                      <a:gd name="connsiteY3" fmla="*/ 119608 h 119676"/>
                      <a:gd name="connsiteX4" fmla="*/ 68 w 327082"/>
                      <a:gd name="connsiteY4" fmla="*/ 69198 h 119676"/>
                      <a:gd name="connsiteX5" fmla="*/ 68 w 327082"/>
                      <a:gd name="connsiteY5" fmla="*/ 69198 h 119676"/>
                      <a:gd name="connsiteX6" fmla="*/ 50478 w 327082"/>
                      <a:gd name="connsiteY6" fmla="*/ 13027 h 119676"/>
                      <a:gd name="connsiteX7" fmla="*/ 269403 w 327082"/>
                      <a:gd name="connsiteY7" fmla="*/ 64 h 119676"/>
                      <a:gd name="connsiteX8" fmla="*/ 327015 w 327082"/>
                      <a:gd name="connsiteY8" fmla="*/ 50474 h 119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27082" h="119676">
                        <a:moveTo>
                          <a:pt x="327015" y="50474"/>
                        </a:moveTo>
                        <a:lnTo>
                          <a:pt x="327015" y="50474"/>
                        </a:lnTo>
                        <a:cubicBezTo>
                          <a:pt x="328455" y="79280"/>
                          <a:pt x="306851" y="105205"/>
                          <a:pt x="276605" y="106646"/>
                        </a:cubicBezTo>
                        <a:lnTo>
                          <a:pt x="56240" y="119608"/>
                        </a:lnTo>
                        <a:cubicBezTo>
                          <a:pt x="27434" y="121049"/>
                          <a:pt x="1508" y="99444"/>
                          <a:pt x="68" y="69198"/>
                        </a:cubicBezTo>
                        <a:lnTo>
                          <a:pt x="68" y="69198"/>
                        </a:lnTo>
                        <a:cubicBezTo>
                          <a:pt x="-1372" y="40392"/>
                          <a:pt x="20232" y="14467"/>
                          <a:pt x="50478" y="13027"/>
                        </a:cubicBezTo>
                        <a:lnTo>
                          <a:pt x="269403" y="64"/>
                        </a:lnTo>
                        <a:cubicBezTo>
                          <a:pt x="299649" y="-1376"/>
                          <a:pt x="325575" y="21668"/>
                          <a:pt x="327015" y="50474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7" name="Graphic 6">
                  <a:extLst>
                    <a:ext uri="{FF2B5EF4-FFF2-40B4-BE49-F238E27FC236}">
                      <a16:creationId xmlns:a16="http://schemas.microsoft.com/office/drawing/2014/main" id="{72CE53C6-2444-439D-A69D-C48E593425C0}"/>
                    </a:ext>
                  </a:extLst>
                </p:cNvPr>
                <p:cNvGrpSpPr/>
                <p:nvPr/>
              </p:nvGrpSpPr>
              <p:grpSpPr>
                <a:xfrm>
                  <a:off x="10312912" y="2094015"/>
                  <a:ext cx="760475" cy="1906781"/>
                  <a:chOff x="10312912" y="2094015"/>
                  <a:chExt cx="760475" cy="1906781"/>
                </a:xfrm>
                <a:solidFill>
                  <a:schemeClr val="accent1"/>
                </a:solidFill>
              </p:grpSpPr>
              <p:grpSp>
                <p:nvGrpSpPr>
                  <p:cNvPr id="91" name="Graphic 6">
                    <a:extLst>
                      <a:ext uri="{FF2B5EF4-FFF2-40B4-BE49-F238E27FC236}">
                        <a16:creationId xmlns:a16="http://schemas.microsoft.com/office/drawing/2014/main" id="{F42C2196-8746-4FB0-9E08-FAD1607F094F}"/>
                      </a:ext>
                    </a:extLst>
                  </p:cNvPr>
                  <p:cNvGrpSpPr/>
                  <p:nvPr/>
                </p:nvGrpSpPr>
                <p:grpSpPr>
                  <a:xfrm>
                    <a:off x="10312912" y="2094015"/>
                    <a:ext cx="760475" cy="1906781"/>
                    <a:chOff x="10312912" y="2094015"/>
                    <a:chExt cx="760475" cy="1906781"/>
                  </a:xfrm>
                  <a:solidFill>
                    <a:schemeClr val="accent1"/>
                  </a:solidFill>
                </p:grpSpPr>
                <p:sp>
                  <p:nvSpPr>
                    <p:cNvPr id="93" name="Forma livre: Forma 92">
                      <a:extLst>
                        <a:ext uri="{FF2B5EF4-FFF2-40B4-BE49-F238E27FC236}">
                          <a16:creationId xmlns:a16="http://schemas.microsoft.com/office/drawing/2014/main" id="{BABDC372-78C3-46C9-8146-B26D13DBE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12912" y="3516857"/>
                      <a:ext cx="760475" cy="483938"/>
                    </a:xfrm>
                    <a:custGeom>
                      <a:avLst/>
                      <a:gdLst>
                        <a:gd name="connsiteX0" fmla="*/ 760476 w 760475"/>
                        <a:gd name="connsiteY0" fmla="*/ 241969 h 483938"/>
                        <a:gd name="connsiteX1" fmla="*/ 380238 w 760475"/>
                        <a:gd name="connsiteY1" fmla="*/ 483939 h 483938"/>
                        <a:gd name="connsiteX2" fmla="*/ 0 w 760475"/>
                        <a:gd name="connsiteY2" fmla="*/ 241969 h 483938"/>
                        <a:gd name="connsiteX3" fmla="*/ 380238 w 760475"/>
                        <a:gd name="connsiteY3" fmla="*/ 0 h 483938"/>
                        <a:gd name="connsiteX4" fmla="*/ 760476 w 760475"/>
                        <a:gd name="connsiteY4" fmla="*/ 241969 h 4839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475" h="483938">
                          <a:moveTo>
                            <a:pt x="760476" y="241969"/>
                          </a:moveTo>
                          <a:cubicBezTo>
                            <a:pt x="760476" y="375605"/>
                            <a:pt x="590237" y="483939"/>
                            <a:pt x="380238" y="483939"/>
                          </a:cubicBezTo>
                          <a:cubicBezTo>
                            <a:pt x="170238" y="483939"/>
                            <a:pt x="0" y="375605"/>
                            <a:pt x="0" y="241969"/>
                          </a:cubicBezTo>
                          <a:cubicBezTo>
                            <a:pt x="0" y="108333"/>
                            <a:pt x="170238" y="0"/>
                            <a:pt x="380238" y="0"/>
                          </a:cubicBezTo>
                          <a:cubicBezTo>
                            <a:pt x="590237" y="0"/>
                            <a:pt x="760476" y="108333"/>
                            <a:pt x="760476" y="241969"/>
                          </a:cubicBezTo>
                          <a:close/>
                        </a:path>
                      </a:pathLst>
                    </a:custGeom>
                    <a:solidFill>
                      <a:srgbClr val="392836">
                        <a:alpha val="32000"/>
                      </a:srgb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4" name="Forma livre: Forma 93">
                      <a:extLst>
                        <a:ext uri="{FF2B5EF4-FFF2-40B4-BE49-F238E27FC236}">
                          <a16:creationId xmlns:a16="http://schemas.microsoft.com/office/drawing/2014/main" id="{6F58AA8E-C562-430E-9CB9-510AA9419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526075" y="3659447"/>
                      <a:ext cx="153791" cy="103917"/>
                    </a:xfrm>
                    <a:custGeom>
                      <a:avLst/>
                      <a:gdLst>
                        <a:gd name="connsiteX0" fmla="*/ 89298 w 153791"/>
                        <a:gd name="connsiteY0" fmla="*/ 4321 h 103917"/>
                        <a:gd name="connsiteX1" fmla="*/ 46090 w 153791"/>
                        <a:gd name="connsiteY1" fmla="*/ 43209 h 103917"/>
                        <a:gd name="connsiteX2" fmla="*/ 0 w 153791"/>
                        <a:gd name="connsiteY2" fmla="*/ 86418 h 103917"/>
                        <a:gd name="connsiteX3" fmla="*/ 44649 w 153791"/>
                        <a:gd name="connsiteY3" fmla="*/ 103701 h 103917"/>
                        <a:gd name="connsiteX4" fmla="*/ 105141 w 153791"/>
                        <a:gd name="connsiteY4" fmla="*/ 64813 h 103917"/>
                        <a:gd name="connsiteX5" fmla="*/ 151231 w 153791"/>
                        <a:gd name="connsiteY5" fmla="*/ 46089 h 103917"/>
                        <a:gd name="connsiteX6" fmla="*/ 151231 w 153791"/>
                        <a:gd name="connsiteY6" fmla="*/ 0 h 103917"/>
                        <a:gd name="connsiteX7" fmla="*/ 89298 w 153791"/>
                        <a:gd name="connsiteY7" fmla="*/ 4321 h 10391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53791" h="103917">
                          <a:moveTo>
                            <a:pt x="89298" y="4321"/>
                          </a:moveTo>
                          <a:cubicBezTo>
                            <a:pt x="89298" y="4321"/>
                            <a:pt x="74895" y="27366"/>
                            <a:pt x="46090" y="43209"/>
                          </a:cubicBezTo>
                          <a:cubicBezTo>
                            <a:pt x="17284" y="59052"/>
                            <a:pt x="0" y="74895"/>
                            <a:pt x="0" y="86418"/>
                          </a:cubicBezTo>
                          <a:cubicBezTo>
                            <a:pt x="0" y="99380"/>
                            <a:pt x="18724" y="105142"/>
                            <a:pt x="44649" y="103701"/>
                          </a:cubicBezTo>
                          <a:cubicBezTo>
                            <a:pt x="70574" y="102261"/>
                            <a:pt x="86418" y="73455"/>
                            <a:pt x="105141" y="64813"/>
                          </a:cubicBezTo>
                          <a:cubicBezTo>
                            <a:pt x="123865" y="57612"/>
                            <a:pt x="145470" y="56171"/>
                            <a:pt x="151231" y="46089"/>
                          </a:cubicBezTo>
                          <a:cubicBezTo>
                            <a:pt x="156992" y="37448"/>
                            <a:pt x="151231" y="0"/>
                            <a:pt x="151231" y="0"/>
                          </a:cubicBezTo>
                          <a:lnTo>
                            <a:pt x="89298" y="4321"/>
                          </a:lnTo>
                          <a:close/>
                        </a:path>
                      </a:pathLst>
                    </a:custGeom>
                    <a:solidFill>
                      <a:srgbClr val="E1E8F2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5" name="Forma livre: Forma 94">
                      <a:extLst>
                        <a:ext uri="{FF2B5EF4-FFF2-40B4-BE49-F238E27FC236}">
                          <a16:creationId xmlns:a16="http://schemas.microsoft.com/office/drawing/2014/main" id="{78406996-2B45-40D3-A6CE-E5A62639A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20515" y="3730021"/>
                      <a:ext cx="150021" cy="114263"/>
                    </a:xfrm>
                    <a:custGeom>
                      <a:avLst/>
                      <a:gdLst>
                        <a:gd name="connsiteX0" fmla="*/ 89298 w 150021"/>
                        <a:gd name="connsiteY0" fmla="*/ 1440 h 114263"/>
                        <a:gd name="connsiteX1" fmla="*/ 74895 w 150021"/>
                        <a:gd name="connsiteY1" fmla="*/ 31687 h 114263"/>
                        <a:gd name="connsiteX2" fmla="*/ 33127 w 150021"/>
                        <a:gd name="connsiteY2" fmla="*/ 64813 h 114263"/>
                        <a:gd name="connsiteX3" fmla="*/ 0 w 150021"/>
                        <a:gd name="connsiteY3" fmla="*/ 100821 h 114263"/>
                        <a:gd name="connsiteX4" fmla="*/ 67694 w 150021"/>
                        <a:gd name="connsiteY4" fmla="*/ 109462 h 114263"/>
                        <a:gd name="connsiteX5" fmla="*/ 129627 w 150021"/>
                        <a:gd name="connsiteY5" fmla="*/ 61933 h 114263"/>
                        <a:gd name="connsiteX6" fmla="*/ 149791 w 150021"/>
                        <a:gd name="connsiteY6" fmla="*/ 37448 h 114263"/>
                        <a:gd name="connsiteX7" fmla="*/ 145470 w 150021"/>
                        <a:gd name="connsiteY7" fmla="*/ 0 h 114263"/>
                        <a:gd name="connsiteX8" fmla="*/ 89298 w 150021"/>
                        <a:gd name="connsiteY8" fmla="*/ 1440 h 1142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50021" h="114263">
                          <a:moveTo>
                            <a:pt x="89298" y="1440"/>
                          </a:moveTo>
                          <a:cubicBezTo>
                            <a:pt x="89298" y="1440"/>
                            <a:pt x="86418" y="23045"/>
                            <a:pt x="74895" y="31687"/>
                          </a:cubicBezTo>
                          <a:cubicBezTo>
                            <a:pt x="61932" y="40328"/>
                            <a:pt x="53291" y="56172"/>
                            <a:pt x="33127" y="64813"/>
                          </a:cubicBezTo>
                          <a:cubicBezTo>
                            <a:pt x="12963" y="72015"/>
                            <a:pt x="0" y="89298"/>
                            <a:pt x="0" y="100821"/>
                          </a:cubicBezTo>
                          <a:cubicBezTo>
                            <a:pt x="0" y="112343"/>
                            <a:pt x="43209" y="119544"/>
                            <a:pt x="67694" y="109462"/>
                          </a:cubicBezTo>
                          <a:cubicBezTo>
                            <a:pt x="92179" y="100821"/>
                            <a:pt x="118104" y="66254"/>
                            <a:pt x="129627" y="61933"/>
                          </a:cubicBezTo>
                          <a:cubicBezTo>
                            <a:pt x="141149" y="57612"/>
                            <a:pt x="148350" y="44649"/>
                            <a:pt x="149791" y="37448"/>
                          </a:cubicBezTo>
                          <a:cubicBezTo>
                            <a:pt x="151231" y="30246"/>
                            <a:pt x="145470" y="0"/>
                            <a:pt x="145470" y="0"/>
                          </a:cubicBezTo>
                          <a:lnTo>
                            <a:pt x="89298" y="1440"/>
                          </a:lnTo>
                          <a:close/>
                        </a:path>
                      </a:pathLst>
                    </a:custGeom>
                    <a:solidFill>
                      <a:srgbClr val="E1E8F2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6" name="Forma livre: Forma 95">
                      <a:extLst>
                        <a:ext uri="{FF2B5EF4-FFF2-40B4-BE49-F238E27FC236}">
                          <a16:creationId xmlns:a16="http://schemas.microsoft.com/office/drawing/2014/main" id="{DDA9F3A6-F44F-403D-885A-F3944C6146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4672" y="2986829"/>
                      <a:ext cx="234768" cy="761992"/>
                    </a:xfrm>
                    <a:custGeom>
                      <a:avLst/>
                      <a:gdLst>
                        <a:gd name="connsiteX0" fmla="*/ 234768 w 234768"/>
                        <a:gd name="connsiteY0" fmla="*/ 0 h 761992"/>
                        <a:gd name="connsiteX1" fmla="*/ 214604 w 234768"/>
                        <a:gd name="connsiteY1" fmla="*/ 181477 h 761992"/>
                        <a:gd name="connsiteX2" fmla="*/ 167074 w 234768"/>
                        <a:gd name="connsiteY2" fmla="*/ 748953 h 761992"/>
                        <a:gd name="connsiteX3" fmla="*/ 106582 w 234768"/>
                        <a:gd name="connsiteY3" fmla="*/ 744632 h 761992"/>
                        <a:gd name="connsiteX4" fmla="*/ 64813 w 234768"/>
                        <a:gd name="connsiteY4" fmla="*/ 136828 h 761992"/>
                        <a:gd name="connsiteX5" fmla="*/ 0 w 234768"/>
                        <a:gd name="connsiteY5" fmla="*/ 2881 h 761992"/>
                        <a:gd name="connsiteX6" fmla="*/ 234768 w 234768"/>
                        <a:gd name="connsiteY6" fmla="*/ 0 h 7619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34768" h="761992">
                          <a:moveTo>
                            <a:pt x="234768" y="0"/>
                          </a:moveTo>
                          <a:cubicBezTo>
                            <a:pt x="234768" y="0"/>
                            <a:pt x="227567" y="109462"/>
                            <a:pt x="214604" y="181477"/>
                          </a:cubicBezTo>
                          <a:cubicBezTo>
                            <a:pt x="201641" y="253492"/>
                            <a:pt x="182918" y="730229"/>
                            <a:pt x="167074" y="748953"/>
                          </a:cubicBezTo>
                          <a:cubicBezTo>
                            <a:pt x="151231" y="767677"/>
                            <a:pt x="128186" y="766237"/>
                            <a:pt x="106582" y="744632"/>
                          </a:cubicBezTo>
                          <a:cubicBezTo>
                            <a:pt x="84977" y="724468"/>
                            <a:pt x="64813" y="136828"/>
                            <a:pt x="64813" y="136828"/>
                          </a:cubicBezTo>
                          <a:lnTo>
                            <a:pt x="0" y="2881"/>
                          </a:lnTo>
                          <a:lnTo>
                            <a:pt x="234768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7" name="Forma livre: Forma 96">
                      <a:extLst>
                        <a:ext uri="{FF2B5EF4-FFF2-40B4-BE49-F238E27FC236}">
                          <a16:creationId xmlns:a16="http://schemas.microsoft.com/office/drawing/2014/main" id="{F96DEDFF-E0E9-4B81-B258-01FC4019B5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07767" y="2903106"/>
                      <a:ext cx="153437" cy="785300"/>
                    </a:xfrm>
                    <a:custGeom>
                      <a:avLst/>
                      <a:gdLst>
                        <a:gd name="connsiteX0" fmla="*/ 27770 w 153437"/>
                        <a:gd name="connsiteY0" fmla="*/ 30432 h 785300"/>
                        <a:gd name="connsiteX1" fmla="*/ 405 w 153437"/>
                        <a:gd name="connsiteY1" fmla="*/ 752020 h 785300"/>
                        <a:gd name="connsiteX2" fmla="*/ 78181 w 153437"/>
                        <a:gd name="connsiteY2" fmla="*/ 757781 h 785300"/>
                        <a:gd name="connsiteX3" fmla="*/ 153076 w 153437"/>
                        <a:gd name="connsiteY3" fmla="*/ 70761 h 785300"/>
                        <a:gd name="connsiteX4" fmla="*/ 27770 w 153437"/>
                        <a:gd name="connsiteY4" fmla="*/ 30432 h 785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437" h="785300">
                          <a:moveTo>
                            <a:pt x="27770" y="30432"/>
                          </a:moveTo>
                          <a:cubicBezTo>
                            <a:pt x="27770" y="30432"/>
                            <a:pt x="-3916" y="615192"/>
                            <a:pt x="405" y="752020"/>
                          </a:cubicBezTo>
                          <a:cubicBezTo>
                            <a:pt x="405" y="792348"/>
                            <a:pt x="62337" y="798109"/>
                            <a:pt x="78181" y="757781"/>
                          </a:cubicBezTo>
                          <a:cubicBezTo>
                            <a:pt x="94024" y="717453"/>
                            <a:pt x="158837" y="144216"/>
                            <a:pt x="153076" y="70761"/>
                          </a:cubicBezTo>
                          <a:cubicBezTo>
                            <a:pt x="145874" y="-4135"/>
                            <a:pt x="37852" y="-22859"/>
                            <a:pt x="27770" y="30432"/>
                          </a:cubicBezTo>
                          <a:close/>
                        </a:path>
                      </a:pathLst>
                    </a:custGeom>
                    <a:solidFill>
                      <a:srgbClr val="6C2ABB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8" name="Forma livre: Forma 97">
                      <a:extLst>
                        <a:ext uri="{FF2B5EF4-FFF2-40B4-BE49-F238E27FC236}">
                          <a16:creationId xmlns:a16="http://schemas.microsoft.com/office/drawing/2014/main" id="{EB9394E2-1C28-42D9-A9F2-644E44CE7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23878" y="2430390"/>
                      <a:ext cx="361608" cy="607623"/>
                    </a:xfrm>
                    <a:custGeom>
                      <a:avLst/>
                      <a:gdLst>
                        <a:gd name="connsiteX0" fmla="*/ 220503 w 361608"/>
                        <a:gd name="connsiteY0" fmla="*/ 486 h 607623"/>
                        <a:gd name="connsiteX1" fmla="*/ 353010 w 361608"/>
                        <a:gd name="connsiteY1" fmla="*/ 115709 h 607623"/>
                        <a:gd name="connsiteX2" fmla="*/ 342928 w 361608"/>
                        <a:gd name="connsiteY2" fmla="*/ 277022 h 607623"/>
                        <a:gd name="connsiteX3" fmla="*/ 318443 w 361608"/>
                        <a:gd name="connsiteY3" fmla="*/ 565081 h 607623"/>
                        <a:gd name="connsiteX4" fmla="*/ 142727 w 361608"/>
                        <a:gd name="connsiteY4" fmla="*/ 602529 h 607623"/>
                        <a:gd name="connsiteX5" fmla="*/ 4459 w 361608"/>
                        <a:gd name="connsiteY5" fmla="*/ 468581 h 607623"/>
                        <a:gd name="connsiteX6" fmla="*/ 1578 w 361608"/>
                        <a:gd name="connsiteY6" fmla="*/ 220851 h 607623"/>
                        <a:gd name="connsiteX7" fmla="*/ 17421 w 361608"/>
                        <a:gd name="connsiteY7" fmla="*/ 46575 h 607623"/>
                        <a:gd name="connsiteX8" fmla="*/ 60630 w 361608"/>
                        <a:gd name="connsiteY8" fmla="*/ 22090 h 607623"/>
                        <a:gd name="connsiteX9" fmla="*/ 220503 w 361608"/>
                        <a:gd name="connsiteY9" fmla="*/ 486 h 6076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361608" h="607623">
                          <a:moveTo>
                            <a:pt x="220503" y="486"/>
                          </a:moveTo>
                          <a:cubicBezTo>
                            <a:pt x="220503" y="486"/>
                            <a:pt x="341487" y="86903"/>
                            <a:pt x="353010" y="115709"/>
                          </a:cubicBezTo>
                          <a:cubicBezTo>
                            <a:pt x="364532" y="144515"/>
                            <a:pt x="367413" y="223731"/>
                            <a:pt x="342928" y="277022"/>
                          </a:cubicBezTo>
                          <a:cubicBezTo>
                            <a:pt x="318443" y="330313"/>
                            <a:pt x="327085" y="526193"/>
                            <a:pt x="318443" y="565081"/>
                          </a:cubicBezTo>
                          <a:cubicBezTo>
                            <a:pt x="309801" y="603969"/>
                            <a:pt x="206100" y="615492"/>
                            <a:pt x="142727" y="602529"/>
                          </a:cubicBezTo>
                          <a:cubicBezTo>
                            <a:pt x="79354" y="589566"/>
                            <a:pt x="1578" y="543477"/>
                            <a:pt x="4459" y="468581"/>
                          </a:cubicBezTo>
                          <a:cubicBezTo>
                            <a:pt x="7339" y="393686"/>
                            <a:pt x="5899" y="255418"/>
                            <a:pt x="1578" y="220851"/>
                          </a:cubicBezTo>
                          <a:cubicBezTo>
                            <a:pt x="-2743" y="187724"/>
                            <a:pt x="1578" y="102747"/>
                            <a:pt x="17421" y="46575"/>
                          </a:cubicBezTo>
                          <a:cubicBezTo>
                            <a:pt x="20302" y="35053"/>
                            <a:pt x="60630" y="22090"/>
                            <a:pt x="60630" y="22090"/>
                          </a:cubicBezTo>
                          <a:cubicBezTo>
                            <a:pt x="60630" y="22090"/>
                            <a:pt x="102398" y="-3835"/>
                            <a:pt x="220503" y="486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99" name="Forma livre: Forma 98">
                      <a:extLst>
                        <a:ext uri="{FF2B5EF4-FFF2-40B4-BE49-F238E27FC236}">
                          <a16:creationId xmlns:a16="http://schemas.microsoft.com/office/drawing/2014/main" id="{B8653FAD-318C-4CC0-B9C7-7BF34D8575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07937" y="2430225"/>
                      <a:ext cx="165249" cy="80896"/>
                    </a:xfrm>
                    <a:custGeom>
                      <a:avLst/>
                      <a:gdLst>
                        <a:gd name="connsiteX0" fmla="*/ 136443 w 165249"/>
                        <a:gd name="connsiteY0" fmla="*/ 650 h 80896"/>
                        <a:gd name="connsiteX1" fmla="*/ 5376 w 165249"/>
                        <a:gd name="connsiteY1" fmla="*/ 12173 h 80896"/>
                        <a:gd name="connsiteX2" fmla="*/ 28421 w 165249"/>
                        <a:gd name="connsiteY2" fmla="*/ 74105 h 80896"/>
                        <a:gd name="connsiteX3" fmla="*/ 163809 w 165249"/>
                        <a:gd name="connsiteY3" fmla="*/ 26576 h 80896"/>
                        <a:gd name="connsiteX4" fmla="*/ 165249 w 165249"/>
                        <a:gd name="connsiteY4" fmla="*/ 22255 h 80896"/>
                        <a:gd name="connsiteX5" fmla="*/ 136443 w 165249"/>
                        <a:gd name="connsiteY5" fmla="*/ 650 h 808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65249" h="80896">
                          <a:moveTo>
                            <a:pt x="136443" y="650"/>
                          </a:moveTo>
                          <a:cubicBezTo>
                            <a:pt x="71630" y="-2230"/>
                            <a:pt x="29862" y="4971"/>
                            <a:pt x="5376" y="12173"/>
                          </a:cubicBezTo>
                          <a:cubicBezTo>
                            <a:pt x="-1825" y="29456"/>
                            <a:pt x="-7586" y="59703"/>
                            <a:pt x="28421" y="74105"/>
                          </a:cubicBezTo>
                          <a:cubicBezTo>
                            <a:pt x="80272" y="94269"/>
                            <a:pt x="143645" y="66904"/>
                            <a:pt x="163809" y="26576"/>
                          </a:cubicBezTo>
                          <a:cubicBezTo>
                            <a:pt x="165249" y="25135"/>
                            <a:pt x="165249" y="23695"/>
                            <a:pt x="165249" y="22255"/>
                          </a:cubicBezTo>
                          <a:cubicBezTo>
                            <a:pt x="149406" y="9292"/>
                            <a:pt x="136443" y="650"/>
                            <a:pt x="136443" y="650"/>
                          </a:cubicBezTo>
                          <a:close/>
                        </a:path>
                      </a:pathLst>
                    </a:custGeom>
                    <a:solidFill>
                      <a:srgbClr val="E1E8F2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0" name="Forma livre: Forma 99">
                      <a:extLst>
                        <a:ext uri="{FF2B5EF4-FFF2-40B4-BE49-F238E27FC236}">
                          <a16:creationId xmlns:a16="http://schemas.microsoft.com/office/drawing/2014/main" id="{CF10DC77-25E0-40EF-A155-3A2521CA0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33358" y="2357420"/>
                      <a:ext cx="118224" cy="126745"/>
                    </a:xfrm>
                    <a:custGeom>
                      <a:avLst/>
                      <a:gdLst>
                        <a:gd name="connsiteX0" fmla="*/ 7322 w 118224"/>
                        <a:gd name="connsiteY0" fmla="*/ 57612 h 126745"/>
                        <a:gd name="connsiteX1" fmla="*/ 7322 w 118224"/>
                        <a:gd name="connsiteY1" fmla="*/ 61933 h 126745"/>
                        <a:gd name="connsiteX2" fmla="*/ 120 w 118224"/>
                        <a:gd name="connsiteY2" fmla="*/ 102261 h 126745"/>
                        <a:gd name="connsiteX3" fmla="*/ 34687 w 118224"/>
                        <a:gd name="connsiteY3" fmla="*/ 126746 h 126745"/>
                        <a:gd name="connsiteX4" fmla="*/ 113903 w 118224"/>
                        <a:gd name="connsiteY4" fmla="*/ 86418 h 126745"/>
                        <a:gd name="connsiteX5" fmla="*/ 118224 w 118224"/>
                        <a:gd name="connsiteY5" fmla="*/ 0 h 126745"/>
                        <a:gd name="connsiteX6" fmla="*/ 7322 w 118224"/>
                        <a:gd name="connsiteY6" fmla="*/ 57612 h 1267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18224" h="126745">
                          <a:moveTo>
                            <a:pt x="7322" y="57612"/>
                          </a:moveTo>
                          <a:cubicBezTo>
                            <a:pt x="7322" y="57612"/>
                            <a:pt x="7322" y="59052"/>
                            <a:pt x="7322" y="61933"/>
                          </a:cubicBezTo>
                          <a:cubicBezTo>
                            <a:pt x="5881" y="70574"/>
                            <a:pt x="1560" y="93619"/>
                            <a:pt x="120" y="102261"/>
                          </a:cubicBezTo>
                          <a:cubicBezTo>
                            <a:pt x="-1320" y="110903"/>
                            <a:pt x="10202" y="126746"/>
                            <a:pt x="34687" y="126746"/>
                          </a:cubicBezTo>
                          <a:cubicBezTo>
                            <a:pt x="59172" y="126746"/>
                            <a:pt x="100941" y="116664"/>
                            <a:pt x="113903" y="86418"/>
                          </a:cubicBezTo>
                          <a:cubicBezTo>
                            <a:pt x="112463" y="80656"/>
                            <a:pt x="113903" y="27366"/>
                            <a:pt x="118224" y="0"/>
                          </a:cubicBezTo>
                          <a:lnTo>
                            <a:pt x="7322" y="57612"/>
                          </a:ln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1" name="Forma livre: Forma 100">
                      <a:extLst>
                        <a:ext uri="{FF2B5EF4-FFF2-40B4-BE49-F238E27FC236}">
                          <a16:creationId xmlns:a16="http://schemas.microsoft.com/office/drawing/2014/main" id="{48FC6292-1E02-4DCC-8E24-BD36818013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72885" y="2135675"/>
                      <a:ext cx="261179" cy="306621"/>
                    </a:xfrm>
                    <a:custGeom>
                      <a:avLst/>
                      <a:gdLst>
                        <a:gd name="connsiteX0" fmla="*/ 5862 w 261179"/>
                        <a:gd name="connsiteY0" fmla="*/ 105081 h 306621"/>
                        <a:gd name="connsiteX1" fmla="*/ 145570 w 261179"/>
                        <a:gd name="connsiteY1" fmla="*/ 2820 h 306621"/>
                        <a:gd name="connsiteX2" fmla="*/ 250712 w 261179"/>
                        <a:gd name="connsiteY2" fmla="*/ 73395 h 306621"/>
                        <a:gd name="connsiteX3" fmla="*/ 204623 w 261179"/>
                        <a:gd name="connsiteY3" fmla="*/ 224626 h 306621"/>
                        <a:gd name="connsiteX4" fmla="*/ 175817 w 261179"/>
                        <a:gd name="connsiteY4" fmla="*/ 256312 h 306621"/>
                        <a:gd name="connsiteX5" fmla="*/ 168615 w 261179"/>
                        <a:gd name="connsiteY5" fmla="*/ 263514 h 306621"/>
                        <a:gd name="connsiteX6" fmla="*/ 168615 w 261179"/>
                        <a:gd name="connsiteY6" fmla="*/ 264954 h 306621"/>
                        <a:gd name="connsiteX7" fmla="*/ 168615 w 261179"/>
                        <a:gd name="connsiteY7" fmla="*/ 264954 h 306621"/>
                        <a:gd name="connsiteX8" fmla="*/ 106683 w 261179"/>
                        <a:gd name="connsiteY8" fmla="*/ 302402 h 306621"/>
                        <a:gd name="connsiteX9" fmla="*/ 24586 w 261179"/>
                        <a:gd name="connsiteY9" fmla="*/ 286558 h 306621"/>
                        <a:gd name="connsiteX10" fmla="*/ 5862 w 261179"/>
                        <a:gd name="connsiteY10" fmla="*/ 105081 h 306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261179" h="306621">
                          <a:moveTo>
                            <a:pt x="5862" y="105081"/>
                          </a:moveTo>
                          <a:cubicBezTo>
                            <a:pt x="20265" y="30186"/>
                            <a:pt x="79317" y="-11583"/>
                            <a:pt x="145570" y="2820"/>
                          </a:cubicBezTo>
                          <a:cubicBezTo>
                            <a:pt x="145570" y="2820"/>
                            <a:pt x="217585" y="10022"/>
                            <a:pt x="250712" y="73395"/>
                          </a:cubicBezTo>
                          <a:cubicBezTo>
                            <a:pt x="282398" y="136768"/>
                            <a:pt x="234869" y="191499"/>
                            <a:pt x="204623" y="224626"/>
                          </a:cubicBezTo>
                          <a:cubicBezTo>
                            <a:pt x="191660" y="239029"/>
                            <a:pt x="181578" y="249111"/>
                            <a:pt x="175817" y="256312"/>
                          </a:cubicBezTo>
                          <a:cubicBezTo>
                            <a:pt x="172936" y="259193"/>
                            <a:pt x="171496" y="262073"/>
                            <a:pt x="168615" y="263514"/>
                          </a:cubicBezTo>
                          <a:cubicBezTo>
                            <a:pt x="168615" y="263514"/>
                            <a:pt x="168615" y="264954"/>
                            <a:pt x="168615" y="264954"/>
                          </a:cubicBezTo>
                          <a:lnTo>
                            <a:pt x="168615" y="264954"/>
                          </a:lnTo>
                          <a:cubicBezTo>
                            <a:pt x="148451" y="285118"/>
                            <a:pt x="123966" y="298081"/>
                            <a:pt x="106683" y="302402"/>
                          </a:cubicBezTo>
                          <a:cubicBezTo>
                            <a:pt x="77877" y="311043"/>
                            <a:pt x="43310" y="306723"/>
                            <a:pt x="24586" y="286558"/>
                          </a:cubicBezTo>
                          <a:cubicBezTo>
                            <a:pt x="5862" y="266394"/>
                            <a:pt x="-8541" y="179977"/>
                            <a:pt x="5862" y="105081"/>
                          </a:cubicBez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02" name="Forma livre: Forma 101">
                      <a:extLst>
                        <a:ext uri="{FF2B5EF4-FFF2-40B4-BE49-F238E27FC236}">
                          <a16:creationId xmlns:a16="http://schemas.microsoft.com/office/drawing/2014/main" id="{AC70046C-EEC6-48C6-92F0-F857AAC8B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64896" y="2094015"/>
                      <a:ext cx="290550" cy="360009"/>
                    </a:xfrm>
                    <a:custGeom>
                      <a:avLst/>
                      <a:gdLst>
                        <a:gd name="connsiteX0" fmla="*/ 257260 w 290550"/>
                        <a:gd name="connsiteY0" fmla="*/ 236040 h 360009"/>
                        <a:gd name="connsiteX1" fmla="*/ 290386 w 290550"/>
                        <a:gd name="connsiteY1" fmla="*/ 135219 h 360009"/>
                        <a:gd name="connsiteX2" fmla="*/ 267342 w 290550"/>
                        <a:gd name="connsiteY2" fmla="*/ 103533 h 360009"/>
                        <a:gd name="connsiteX3" fmla="*/ 252939 w 290550"/>
                        <a:gd name="connsiteY3" fmla="*/ 56003 h 360009"/>
                        <a:gd name="connsiteX4" fmla="*/ 81544 w 290550"/>
                        <a:gd name="connsiteY4" fmla="*/ 15675 h 360009"/>
                        <a:gd name="connsiteX5" fmla="*/ 2328 w 290550"/>
                        <a:gd name="connsiteY5" fmla="*/ 1272 h 360009"/>
                        <a:gd name="connsiteX6" fmla="*/ 21052 w 290550"/>
                        <a:gd name="connsiteY6" fmla="*/ 80488 h 360009"/>
                        <a:gd name="connsiteX7" fmla="*/ 126193 w 290550"/>
                        <a:gd name="connsiteY7" fmla="*/ 117936 h 360009"/>
                        <a:gd name="connsiteX8" fmla="*/ 170842 w 290550"/>
                        <a:gd name="connsiteY8" fmla="*/ 153943 h 360009"/>
                        <a:gd name="connsiteX9" fmla="*/ 175163 w 290550"/>
                        <a:gd name="connsiteY9" fmla="*/ 247562 h 360009"/>
                        <a:gd name="connsiteX10" fmla="*/ 150678 w 290550"/>
                        <a:gd name="connsiteY10" fmla="*/ 293651 h 360009"/>
                        <a:gd name="connsiteX11" fmla="*/ 103148 w 290550"/>
                        <a:gd name="connsiteY11" fmla="*/ 238920 h 360009"/>
                        <a:gd name="connsiteX12" fmla="*/ 10969 w 290550"/>
                        <a:gd name="connsiteY12" fmla="*/ 220196 h 360009"/>
                        <a:gd name="connsiteX13" fmla="*/ 6649 w 290550"/>
                        <a:gd name="connsiteY13" fmla="*/ 283569 h 360009"/>
                        <a:gd name="connsiteX14" fmla="*/ 46977 w 290550"/>
                        <a:gd name="connsiteY14" fmla="*/ 346942 h 360009"/>
                        <a:gd name="connsiteX15" fmla="*/ 149238 w 290550"/>
                        <a:gd name="connsiteY15" fmla="*/ 346942 h 360009"/>
                        <a:gd name="connsiteX16" fmla="*/ 208290 w 290550"/>
                        <a:gd name="connsiteY16" fmla="*/ 296532 h 360009"/>
                        <a:gd name="connsiteX17" fmla="*/ 257260 w 290550"/>
                        <a:gd name="connsiteY17" fmla="*/ 236040 h 3600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290550" h="360009">
                          <a:moveTo>
                            <a:pt x="257260" y="236040"/>
                          </a:moveTo>
                          <a:cubicBezTo>
                            <a:pt x="257260" y="236040"/>
                            <a:pt x="293267" y="153943"/>
                            <a:pt x="290386" y="135219"/>
                          </a:cubicBezTo>
                          <a:cubicBezTo>
                            <a:pt x="288946" y="116495"/>
                            <a:pt x="267342" y="103533"/>
                            <a:pt x="267342" y="103533"/>
                          </a:cubicBezTo>
                          <a:cubicBezTo>
                            <a:pt x="267342" y="103533"/>
                            <a:pt x="271663" y="76167"/>
                            <a:pt x="252939" y="56003"/>
                          </a:cubicBezTo>
                          <a:cubicBezTo>
                            <a:pt x="234215" y="34398"/>
                            <a:pt x="127633" y="11354"/>
                            <a:pt x="81544" y="15675"/>
                          </a:cubicBezTo>
                          <a:cubicBezTo>
                            <a:pt x="35455" y="19996"/>
                            <a:pt x="3768" y="-5930"/>
                            <a:pt x="2328" y="1272"/>
                          </a:cubicBezTo>
                          <a:cubicBezTo>
                            <a:pt x="888" y="7033"/>
                            <a:pt x="-7754" y="57443"/>
                            <a:pt x="21052" y="80488"/>
                          </a:cubicBezTo>
                          <a:cubicBezTo>
                            <a:pt x="49857" y="103533"/>
                            <a:pt x="113230" y="112174"/>
                            <a:pt x="126193" y="117936"/>
                          </a:cubicBezTo>
                          <a:cubicBezTo>
                            <a:pt x="139155" y="123697"/>
                            <a:pt x="163641" y="140980"/>
                            <a:pt x="170842" y="153943"/>
                          </a:cubicBezTo>
                          <a:cubicBezTo>
                            <a:pt x="176603" y="166906"/>
                            <a:pt x="176603" y="205794"/>
                            <a:pt x="175163" y="247562"/>
                          </a:cubicBezTo>
                          <a:cubicBezTo>
                            <a:pt x="173723" y="289331"/>
                            <a:pt x="150678" y="293651"/>
                            <a:pt x="150678" y="293651"/>
                          </a:cubicBezTo>
                          <a:cubicBezTo>
                            <a:pt x="150678" y="293651"/>
                            <a:pt x="129074" y="253323"/>
                            <a:pt x="103148" y="238920"/>
                          </a:cubicBezTo>
                          <a:cubicBezTo>
                            <a:pt x="75783" y="224517"/>
                            <a:pt x="19611" y="205794"/>
                            <a:pt x="10969" y="220196"/>
                          </a:cubicBezTo>
                          <a:cubicBezTo>
                            <a:pt x="2328" y="234599"/>
                            <a:pt x="888" y="257644"/>
                            <a:pt x="6649" y="283569"/>
                          </a:cubicBezTo>
                          <a:cubicBezTo>
                            <a:pt x="12410" y="308054"/>
                            <a:pt x="21052" y="338301"/>
                            <a:pt x="46977" y="346942"/>
                          </a:cubicBezTo>
                          <a:cubicBezTo>
                            <a:pt x="72902" y="355584"/>
                            <a:pt x="120432" y="371427"/>
                            <a:pt x="149238" y="346942"/>
                          </a:cubicBezTo>
                          <a:cubicBezTo>
                            <a:pt x="178044" y="322457"/>
                            <a:pt x="208290" y="296532"/>
                            <a:pt x="208290" y="296532"/>
                          </a:cubicBezTo>
                          <a:cubicBezTo>
                            <a:pt x="208290" y="296532"/>
                            <a:pt x="219812" y="302293"/>
                            <a:pt x="257260" y="236040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92" name="Forma livre: Forma 91">
                    <a:extLst>
                      <a:ext uri="{FF2B5EF4-FFF2-40B4-BE49-F238E27FC236}">
                        <a16:creationId xmlns:a16="http://schemas.microsoft.com/office/drawing/2014/main" id="{990841F4-3B91-4638-AAE2-034CCB41466E}"/>
                      </a:ext>
                    </a:extLst>
                  </p:cNvPr>
                  <p:cNvSpPr/>
                  <p:nvPr/>
                </p:nvSpPr>
                <p:spPr>
                  <a:xfrm>
                    <a:off x="10855886" y="2315539"/>
                    <a:ext cx="58535" cy="75030"/>
                  </a:xfrm>
                  <a:custGeom>
                    <a:avLst/>
                    <a:gdLst>
                      <a:gd name="connsiteX0" fmla="*/ 15860 w 58535"/>
                      <a:gd name="connsiteY0" fmla="*/ 23157 h 75030"/>
                      <a:gd name="connsiteX1" fmla="*/ 54749 w 58535"/>
                      <a:gd name="connsiteY1" fmla="*/ 1553 h 75030"/>
                      <a:gd name="connsiteX2" fmla="*/ 8659 w 58535"/>
                      <a:gd name="connsiteY2" fmla="*/ 75008 h 75030"/>
                      <a:gd name="connsiteX3" fmla="*/ 15860 w 58535"/>
                      <a:gd name="connsiteY3" fmla="*/ 23157 h 750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8535" h="75030">
                        <a:moveTo>
                          <a:pt x="15860" y="23157"/>
                        </a:moveTo>
                        <a:cubicBezTo>
                          <a:pt x="15860" y="23157"/>
                          <a:pt x="37465" y="-7089"/>
                          <a:pt x="54749" y="1553"/>
                        </a:cubicBezTo>
                        <a:cubicBezTo>
                          <a:pt x="70591" y="10195"/>
                          <a:pt x="33144" y="76448"/>
                          <a:pt x="8659" y="75008"/>
                        </a:cubicBezTo>
                        <a:cubicBezTo>
                          <a:pt x="-14386" y="70687"/>
                          <a:pt x="15860" y="23157"/>
                          <a:pt x="15860" y="23157"/>
                        </a:cubicBez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8" name="Graphic 6">
                  <a:extLst>
                    <a:ext uri="{FF2B5EF4-FFF2-40B4-BE49-F238E27FC236}">
                      <a16:creationId xmlns:a16="http://schemas.microsoft.com/office/drawing/2014/main" id="{E24FEC4C-DB57-48D1-889B-5A647909513B}"/>
                    </a:ext>
                  </a:extLst>
                </p:cNvPr>
                <p:cNvGrpSpPr/>
                <p:nvPr/>
              </p:nvGrpSpPr>
              <p:grpSpPr>
                <a:xfrm>
                  <a:off x="10638860" y="2533473"/>
                  <a:ext cx="367937" cy="424108"/>
                  <a:chOff x="10638860" y="2533473"/>
                  <a:chExt cx="367937" cy="424108"/>
                </a:xfrm>
                <a:solidFill>
                  <a:srgbClr val="CA2AFF"/>
                </a:solidFill>
              </p:grpSpPr>
              <p:sp>
                <p:nvSpPr>
                  <p:cNvPr id="89" name="Forma livre: Forma 88">
                    <a:extLst>
                      <a:ext uri="{FF2B5EF4-FFF2-40B4-BE49-F238E27FC236}">
                        <a16:creationId xmlns:a16="http://schemas.microsoft.com/office/drawing/2014/main" id="{0CCC17E9-F856-46A9-AC64-27AC077F193D}"/>
                      </a:ext>
                    </a:extLst>
                  </p:cNvPr>
                  <p:cNvSpPr/>
                  <p:nvPr/>
                </p:nvSpPr>
                <p:spPr>
                  <a:xfrm>
                    <a:off x="10850478" y="2533473"/>
                    <a:ext cx="156319" cy="322395"/>
                  </a:xfrm>
                  <a:custGeom>
                    <a:avLst/>
                    <a:gdLst>
                      <a:gd name="connsiteX0" fmla="*/ 41432 w 156319"/>
                      <a:gd name="connsiteY0" fmla="*/ 320849 h 322395"/>
                      <a:gd name="connsiteX1" fmla="*/ 41432 w 156319"/>
                      <a:gd name="connsiteY1" fmla="*/ 320849 h 322395"/>
                      <a:gd name="connsiteX2" fmla="*/ 1104 w 156319"/>
                      <a:gd name="connsiteY2" fmla="*/ 256036 h 322395"/>
                      <a:gd name="connsiteX3" fmla="*/ 50074 w 156319"/>
                      <a:gd name="connsiteY3" fmla="*/ 41432 h 322395"/>
                      <a:gd name="connsiteX4" fmla="*/ 114887 w 156319"/>
                      <a:gd name="connsiteY4" fmla="*/ 1104 h 322395"/>
                      <a:gd name="connsiteX5" fmla="*/ 114887 w 156319"/>
                      <a:gd name="connsiteY5" fmla="*/ 1104 h 322395"/>
                      <a:gd name="connsiteX6" fmla="*/ 155215 w 156319"/>
                      <a:gd name="connsiteY6" fmla="*/ 65917 h 322395"/>
                      <a:gd name="connsiteX7" fmla="*/ 106245 w 156319"/>
                      <a:gd name="connsiteY7" fmla="*/ 280521 h 322395"/>
                      <a:gd name="connsiteX8" fmla="*/ 41432 w 156319"/>
                      <a:gd name="connsiteY8" fmla="*/ 320849 h 322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6319" h="322395">
                        <a:moveTo>
                          <a:pt x="41432" y="320849"/>
                        </a:moveTo>
                        <a:lnTo>
                          <a:pt x="41432" y="320849"/>
                        </a:lnTo>
                        <a:cubicBezTo>
                          <a:pt x="12626" y="313648"/>
                          <a:pt x="-4657" y="284842"/>
                          <a:pt x="1104" y="256036"/>
                        </a:cubicBezTo>
                        <a:lnTo>
                          <a:pt x="50074" y="41432"/>
                        </a:lnTo>
                        <a:cubicBezTo>
                          <a:pt x="57275" y="12626"/>
                          <a:pt x="86081" y="-4657"/>
                          <a:pt x="114887" y="1104"/>
                        </a:cubicBezTo>
                        <a:lnTo>
                          <a:pt x="114887" y="1104"/>
                        </a:lnTo>
                        <a:cubicBezTo>
                          <a:pt x="143693" y="8305"/>
                          <a:pt x="160977" y="37111"/>
                          <a:pt x="155215" y="65917"/>
                        </a:cubicBezTo>
                        <a:lnTo>
                          <a:pt x="106245" y="280521"/>
                        </a:lnTo>
                        <a:cubicBezTo>
                          <a:pt x="99044" y="309327"/>
                          <a:pt x="70238" y="328051"/>
                          <a:pt x="41432" y="320849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0" name="Forma livre: Forma 89">
                    <a:extLst>
                      <a:ext uri="{FF2B5EF4-FFF2-40B4-BE49-F238E27FC236}">
                        <a16:creationId xmlns:a16="http://schemas.microsoft.com/office/drawing/2014/main" id="{51895329-DD32-4720-9F95-C46F7E04F19B}"/>
                      </a:ext>
                    </a:extLst>
                  </p:cNvPr>
                  <p:cNvSpPr/>
                  <p:nvPr/>
                </p:nvSpPr>
                <p:spPr>
                  <a:xfrm>
                    <a:off x="10638860" y="2759117"/>
                    <a:ext cx="307339" cy="198464"/>
                  </a:xfrm>
                  <a:custGeom>
                    <a:avLst/>
                    <a:gdLst>
                      <a:gd name="connsiteX0" fmla="*/ 302020 w 307339"/>
                      <a:gd name="connsiteY0" fmla="*/ 30392 h 198464"/>
                      <a:gd name="connsiteX1" fmla="*/ 302020 w 307339"/>
                      <a:gd name="connsiteY1" fmla="*/ 30392 h 198464"/>
                      <a:gd name="connsiteX2" fmla="*/ 276095 w 307339"/>
                      <a:gd name="connsiteY2" fmla="*/ 100966 h 198464"/>
                      <a:gd name="connsiteX3" fmla="*/ 75894 w 307339"/>
                      <a:gd name="connsiteY3" fmla="*/ 193145 h 198464"/>
                      <a:gd name="connsiteX4" fmla="*/ 5320 w 307339"/>
                      <a:gd name="connsiteY4" fmla="*/ 167220 h 198464"/>
                      <a:gd name="connsiteX5" fmla="*/ 5320 w 307339"/>
                      <a:gd name="connsiteY5" fmla="*/ 167220 h 198464"/>
                      <a:gd name="connsiteX6" fmla="*/ 31245 w 307339"/>
                      <a:gd name="connsiteY6" fmla="*/ 96645 h 198464"/>
                      <a:gd name="connsiteX7" fmla="*/ 231446 w 307339"/>
                      <a:gd name="connsiteY7" fmla="*/ 4466 h 198464"/>
                      <a:gd name="connsiteX8" fmla="*/ 302020 w 307339"/>
                      <a:gd name="connsiteY8" fmla="*/ 30392 h 198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7339" h="198464">
                        <a:moveTo>
                          <a:pt x="302020" y="30392"/>
                        </a:moveTo>
                        <a:lnTo>
                          <a:pt x="302020" y="30392"/>
                        </a:lnTo>
                        <a:cubicBezTo>
                          <a:pt x="314983" y="57757"/>
                          <a:pt x="303461" y="89444"/>
                          <a:pt x="276095" y="100966"/>
                        </a:cubicBezTo>
                        <a:lnTo>
                          <a:pt x="75894" y="193145"/>
                        </a:lnTo>
                        <a:cubicBezTo>
                          <a:pt x="48529" y="206108"/>
                          <a:pt x="16842" y="194585"/>
                          <a:pt x="5320" y="167220"/>
                        </a:cubicBezTo>
                        <a:lnTo>
                          <a:pt x="5320" y="167220"/>
                        </a:lnTo>
                        <a:cubicBezTo>
                          <a:pt x="-7643" y="139854"/>
                          <a:pt x="3879" y="108168"/>
                          <a:pt x="31245" y="96645"/>
                        </a:cubicBezTo>
                        <a:lnTo>
                          <a:pt x="231446" y="4466"/>
                        </a:lnTo>
                        <a:cubicBezTo>
                          <a:pt x="257371" y="-7056"/>
                          <a:pt x="289058" y="4466"/>
                          <a:pt x="302020" y="30392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40000"/>
                      <a:lumOff val="6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84" name="Forma livre: Forma 83">
                <a:extLst>
                  <a:ext uri="{FF2B5EF4-FFF2-40B4-BE49-F238E27FC236}">
                    <a16:creationId xmlns:a16="http://schemas.microsoft.com/office/drawing/2014/main" id="{C59095E0-064D-4B92-A2D1-F0ADB7237284}"/>
                  </a:ext>
                </a:extLst>
              </p:cNvPr>
              <p:cNvSpPr/>
              <p:nvPr/>
            </p:nvSpPr>
            <p:spPr>
              <a:xfrm>
                <a:off x="10169435" y="2706836"/>
                <a:ext cx="149468" cy="78012"/>
              </a:xfrm>
              <a:custGeom>
                <a:avLst/>
                <a:gdLst>
                  <a:gd name="connsiteX0" fmla="*/ 149238 w 149468"/>
                  <a:gd name="connsiteY0" fmla="*/ 43785 h 78012"/>
                  <a:gd name="connsiteX1" fmla="*/ 124753 w 149468"/>
                  <a:gd name="connsiteY1" fmla="*/ 2016 h 78012"/>
                  <a:gd name="connsiteX2" fmla="*/ 57059 w 149468"/>
                  <a:gd name="connsiteY2" fmla="*/ 9218 h 78012"/>
                  <a:gd name="connsiteX3" fmla="*/ 3768 w 149468"/>
                  <a:gd name="connsiteY3" fmla="*/ 23621 h 78012"/>
                  <a:gd name="connsiteX4" fmla="*/ 59940 w 149468"/>
                  <a:gd name="connsiteY4" fmla="*/ 59628 h 78012"/>
                  <a:gd name="connsiteX5" fmla="*/ 93067 w 149468"/>
                  <a:gd name="connsiteY5" fmla="*/ 63949 h 78012"/>
                  <a:gd name="connsiteX6" fmla="*/ 116111 w 149468"/>
                  <a:gd name="connsiteY6" fmla="*/ 76912 h 78012"/>
                  <a:gd name="connsiteX7" fmla="*/ 130514 w 149468"/>
                  <a:gd name="connsiteY7" fmla="*/ 56748 h 78012"/>
                  <a:gd name="connsiteX8" fmla="*/ 149238 w 149468"/>
                  <a:gd name="connsiteY8" fmla="*/ 43785 h 78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9468" h="78012">
                    <a:moveTo>
                      <a:pt x="149238" y="43785"/>
                    </a:moveTo>
                    <a:cubicBezTo>
                      <a:pt x="149238" y="43785"/>
                      <a:pt x="153559" y="9218"/>
                      <a:pt x="124753" y="2016"/>
                    </a:cubicBezTo>
                    <a:cubicBezTo>
                      <a:pt x="95947" y="-5185"/>
                      <a:pt x="57059" y="9218"/>
                      <a:pt x="57059" y="9218"/>
                    </a:cubicBezTo>
                    <a:cubicBezTo>
                      <a:pt x="57059" y="9218"/>
                      <a:pt x="23932" y="3457"/>
                      <a:pt x="3768" y="23621"/>
                    </a:cubicBezTo>
                    <a:cubicBezTo>
                      <a:pt x="-14955" y="43785"/>
                      <a:pt x="41216" y="58188"/>
                      <a:pt x="59940" y="59628"/>
                    </a:cubicBezTo>
                    <a:cubicBezTo>
                      <a:pt x="78664" y="61069"/>
                      <a:pt x="93067" y="63949"/>
                      <a:pt x="93067" y="63949"/>
                    </a:cubicBezTo>
                    <a:cubicBezTo>
                      <a:pt x="93067" y="63949"/>
                      <a:pt x="107470" y="82673"/>
                      <a:pt x="116111" y="76912"/>
                    </a:cubicBezTo>
                    <a:cubicBezTo>
                      <a:pt x="123313" y="71151"/>
                      <a:pt x="130514" y="56748"/>
                      <a:pt x="130514" y="56748"/>
                    </a:cubicBezTo>
                    <a:cubicBezTo>
                      <a:pt x="130514" y="56748"/>
                      <a:pt x="146357" y="48106"/>
                      <a:pt x="149238" y="43785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orma livre: Forma 84">
                <a:extLst>
                  <a:ext uri="{FF2B5EF4-FFF2-40B4-BE49-F238E27FC236}">
                    <a16:creationId xmlns:a16="http://schemas.microsoft.com/office/drawing/2014/main" id="{8CD83CE3-D682-4007-AA6D-E2EA33F217BB}"/>
                  </a:ext>
                </a:extLst>
              </p:cNvPr>
              <p:cNvSpPr/>
              <p:nvPr/>
            </p:nvSpPr>
            <p:spPr>
              <a:xfrm>
                <a:off x="10561219" y="2905229"/>
                <a:ext cx="114714" cy="91316"/>
              </a:xfrm>
              <a:custGeom>
                <a:avLst/>
                <a:gdLst>
                  <a:gd name="connsiteX0" fmla="*/ 114647 w 114714"/>
                  <a:gd name="connsiteY0" fmla="*/ 36950 h 91316"/>
                  <a:gd name="connsiteX1" fmla="*/ 78640 w 114714"/>
                  <a:gd name="connsiteY1" fmla="*/ 943 h 91316"/>
                  <a:gd name="connsiteX2" fmla="*/ 28229 w 114714"/>
                  <a:gd name="connsiteY2" fmla="*/ 15346 h 91316"/>
                  <a:gd name="connsiteX3" fmla="*/ 51274 w 114714"/>
                  <a:gd name="connsiteY3" fmla="*/ 23988 h 91316"/>
                  <a:gd name="connsiteX4" fmla="*/ 864 w 114714"/>
                  <a:gd name="connsiteY4" fmla="*/ 65756 h 91316"/>
                  <a:gd name="connsiteX5" fmla="*/ 67117 w 114714"/>
                  <a:gd name="connsiteY5" fmla="*/ 90241 h 91316"/>
                  <a:gd name="connsiteX6" fmla="*/ 114647 w 114714"/>
                  <a:gd name="connsiteY6" fmla="*/ 36950 h 91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4714" h="91316">
                    <a:moveTo>
                      <a:pt x="114647" y="36950"/>
                    </a:moveTo>
                    <a:cubicBezTo>
                      <a:pt x="114647" y="36950"/>
                      <a:pt x="110326" y="5264"/>
                      <a:pt x="78640" y="943"/>
                    </a:cubicBezTo>
                    <a:cubicBezTo>
                      <a:pt x="46953" y="-3378"/>
                      <a:pt x="23909" y="8145"/>
                      <a:pt x="28229" y="15346"/>
                    </a:cubicBezTo>
                    <a:cubicBezTo>
                      <a:pt x="32550" y="21107"/>
                      <a:pt x="51274" y="23988"/>
                      <a:pt x="51274" y="23988"/>
                    </a:cubicBezTo>
                    <a:cubicBezTo>
                      <a:pt x="51274" y="23988"/>
                      <a:pt x="-7778" y="55674"/>
                      <a:pt x="864" y="65756"/>
                    </a:cubicBezTo>
                    <a:cubicBezTo>
                      <a:pt x="9506" y="77279"/>
                      <a:pt x="38311" y="96003"/>
                      <a:pt x="67117" y="90241"/>
                    </a:cubicBezTo>
                    <a:cubicBezTo>
                      <a:pt x="94483" y="85921"/>
                      <a:pt x="116087" y="49913"/>
                      <a:pt x="114647" y="36950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7371022B-07F3-4B50-A75A-A64157B6084D}"/>
                </a:ext>
              </a:extLst>
            </p:cNvPr>
            <p:cNvSpPr/>
            <p:nvPr/>
          </p:nvSpPr>
          <p:spPr>
            <a:xfrm>
              <a:off x="6820654" y="3841351"/>
              <a:ext cx="6263" cy="67066"/>
            </a:xfrm>
            <a:custGeom>
              <a:avLst/>
              <a:gdLst>
                <a:gd name="connsiteX0" fmla="*/ 8642 w 9281"/>
                <a:gd name="connsiteY0" fmla="*/ 5761 h 99380"/>
                <a:gd name="connsiteX1" fmla="*/ 7201 w 9281"/>
                <a:gd name="connsiteY1" fmla="*/ 17283 h 99380"/>
                <a:gd name="connsiteX2" fmla="*/ 7201 w 9281"/>
                <a:gd name="connsiteY2" fmla="*/ 20164 h 99380"/>
                <a:gd name="connsiteX3" fmla="*/ 2881 w 9281"/>
                <a:gd name="connsiteY3" fmla="*/ 33127 h 99380"/>
                <a:gd name="connsiteX4" fmla="*/ 0 w 9281"/>
                <a:gd name="connsiteY4" fmla="*/ 41768 h 99380"/>
                <a:gd name="connsiteX5" fmla="*/ 0 w 9281"/>
                <a:gd name="connsiteY5" fmla="*/ 99380 h 99380"/>
                <a:gd name="connsiteX6" fmla="*/ 2881 w 9281"/>
                <a:gd name="connsiteY6" fmla="*/ 90739 h 99380"/>
                <a:gd name="connsiteX7" fmla="*/ 2881 w 9281"/>
                <a:gd name="connsiteY7" fmla="*/ 89298 h 99380"/>
                <a:gd name="connsiteX8" fmla="*/ 7201 w 9281"/>
                <a:gd name="connsiteY8" fmla="*/ 76336 h 99380"/>
                <a:gd name="connsiteX9" fmla="*/ 7201 w 9281"/>
                <a:gd name="connsiteY9" fmla="*/ 74895 h 99380"/>
                <a:gd name="connsiteX10" fmla="*/ 7201 w 9281"/>
                <a:gd name="connsiteY10" fmla="*/ 73455 h 99380"/>
                <a:gd name="connsiteX11" fmla="*/ 8642 w 9281"/>
                <a:gd name="connsiteY11" fmla="*/ 61933 h 99380"/>
                <a:gd name="connsiteX12" fmla="*/ 8642 w 9281"/>
                <a:gd name="connsiteY12" fmla="*/ 60492 h 99380"/>
                <a:gd name="connsiteX13" fmla="*/ 8642 w 9281"/>
                <a:gd name="connsiteY13" fmla="*/ 57612 h 99380"/>
                <a:gd name="connsiteX14" fmla="*/ 8642 w 9281"/>
                <a:gd name="connsiteY14" fmla="*/ 0 h 99380"/>
                <a:gd name="connsiteX15" fmla="*/ 8642 w 9281"/>
                <a:gd name="connsiteY15" fmla="*/ 5761 h 99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281" h="99380">
                  <a:moveTo>
                    <a:pt x="8642" y="5761"/>
                  </a:moveTo>
                  <a:cubicBezTo>
                    <a:pt x="8642" y="10082"/>
                    <a:pt x="8642" y="12963"/>
                    <a:pt x="7201" y="17283"/>
                  </a:cubicBezTo>
                  <a:cubicBezTo>
                    <a:pt x="7201" y="18724"/>
                    <a:pt x="7201" y="18724"/>
                    <a:pt x="7201" y="20164"/>
                  </a:cubicBezTo>
                  <a:cubicBezTo>
                    <a:pt x="5761" y="24485"/>
                    <a:pt x="4321" y="28806"/>
                    <a:pt x="2881" y="33127"/>
                  </a:cubicBezTo>
                  <a:cubicBezTo>
                    <a:pt x="1440" y="36007"/>
                    <a:pt x="0" y="38888"/>
                    <a:pt x="0" y="41768"/>
                  </a:cubicBezTo>
                  <a:lnTo>
                    <a:pt x="0" y="99380"/>
                  </a:lnTo>
                  <a:cubicBezTo>
                    <a:pt x="1440" y="96500"/>
                    <a:pt x="2881" y="93619"/>
                    <a:pt x="2881" y="90739"/>
                  </a:cubicBezTo>
                  <a:cubicBezTo>
                    <a:pt x="2881" y="90739"/>
                    <a:pt x="2881" y="90739"/>
                    <a:pt x="2881" y="89298"/>
                  </a:cubicBezTo>
                  <a:cubicBezTo>
                    <a:pt x="4321" y="84977"/>
                    <a:pt x="5761" y="80657"/>
                    <a:pt x="7201" y="76336"/>
                  </a:cubicBezTo>
                  <a:cubicBezTo>
                    <a:pt x="7201" y="76336"/>
                    <a:pt x="7201" y="74895"/>
                    <a:pt x="7201" y="74895"/>
                  </a:cubicBezTo>
                  <a:cubicBezTo>
                    <a:pt x="7201" y="74895"/>
                    <a:pt x="7201" y="73455"/>
                    <a:pt x="7201" y="73455"/>
                  </a:cubicBezTo>
                  <a:cubicBezTo>
                    <a:pt x="7201" y="69134"/>
                    <a:pt x="8642" y="66254"/>
                    <a:pt x="8642" y="61933"/>
                  </a:cubicBezTo>
                  <a:cubicBezTo>
                    <a:pt x="8642" y="61933"/>
                    <a:pt x="8642" y="60492"/>
                    <a:pt x="8642" y="60492"/>
                  </a:cubicBezTo>
                  <a:cubicBezTo>
                    <a:pt x="8642" y="59052"/>
                    <a:pt x="8642" y="59052"/>
                    <a:pt x="8642" y="57612"/>
                  </a:cubicBezTo>
                  <a:lnTo>
                    <a:pt x="8642" y="0"/>
                  </a:lnTo>
                  <a:cubicBezTo>
                    <a:pt x="10082" y="2881"/>
                    <a:pt x="8642" y="4321"/>
                    <a:pt x="8642" y="5761"/>
                  </a:cubicBezTo>
                  <a:close/>
                </a:path>
              </a:pathLst>
            </a:custGeom>
            <a:solidFill>
              <a:srgbClr val="A3830A"/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45960BE6-A62E-4F3F-A3D5-9427330E8375}"/>
                </a:ext>
              </a:extLst>
            </p:cNvPr>
            <p:cNvSpPr/>
            <p:nvPr/>
          </p:nvSpPr>
          <p:spPr>
            <a:xfrm>
              <a:off x="7572966" y="4131974"/>
              <a:ext cx="298398" cy="211892"/>
            </a:xfrm>
            <a:custGeom>
              <a:avLst/>
              <a:gdLst>
                <a:gd name="connsiteX0" fmla="*/ 442171 w 442170"/>
                <a:gd name="connsiteY0" fmla="*/ 0 h 313984"/>
                <a:gd name="connsiteX1" fmla="*/ 442171 w 442170"/>
                <a:gd name="connsiteY1" fmla="*/ 57612 h 313984"/>
                <a:gd name="connsiteX2" fmla="*/ 0 w 442170"/>
                <a:gd name="connsiteY2" fmla="*/ 313984 h 313984"/>
                <a:gd name="connsiteX3" fmla="*/ 0 w 442170"/>
                <a:gd name="connsiteY3" fmla="*/ 256372 h 31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170" h="313984">
                  <a:moveTo>
                    <a:pt x="442171" y="0"/>
                  </a:moveTo>
                  <a:lnTo>
                    <a:pt x="442171" y="57612"/>
                  </a:lnTo>
                  <a:lnTo>
                    <a:pt x="0" y="313984"/>
                  </a:lnTo>
                  <a:lnTo>
                    <a:pt x="0" y="25637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B3CE977C-1594-479B-8B34-46FC35BE2697}"/>
                </a:ext>
              </a:extLst>
            </p:cNvPr>
            <p:cNvSpPr/>
            <p:nvPr/>
          </p:nvSpPr>
          <p:spPr>
            <a:xfrm>
              <a:off x="6370628" y="4131974"/>
              <a:ext cx="300342" cy="211892"/>
            </a:xfrm>
            <a:custGeom>
              <a:avLst/>
              <a:gdLst>
                <a:gd name="connsiteX0" fmla="*/ 445051 w 445051"/>
                <a:gd name="connsiteY0" fmla="*/ 256372 h 313984"/>
                <a:gd name="connsiteX1" fmla="*/ 445051 w 445051"/>
                <a:gd name="connsiteY1" fmla="*/ 313984 h 313984"/>
                <a:gd name="connsiteX2" fmla="*/ 0 w 445051"/>
                <a:gd name="connsiteY2" fmla="*/ 57612 h 313984"/>
                <a:gd name="connsiteX3" fmla="*/ 0 w 445051"/>
                <a:gd name="connsiteY3" fmla="*/ 0 h 313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51" h="313984">
                  <a:moveTo>
                    <a:pt x="445051" y="256372"/>
                  </a:moveTo>
                  <a:lnTo>
                    <a:pt x="445051" y="313984"/>
                  </a:lnTo>
                  <a:lnTo>
                    <a:pt x="0" y="576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EC64C542-1B23-45A0-84C1-4F239A00AC82}"/>
                </a:ext>
              </a:extLst>
            </p:cNvPr>
            <p:cNvSpPr/>
            <p:nvPr/>
          </p:nvSpPr>
          <p:spPr>
            <a:xfrm>
              <a:off x="7122940" y="4392465"/>
              <a:ext cx="298398" cy="212864"/>
            </a:xfrm>
            <a:custGeom>
              <a:avLst/>
              <a:gdLst>
                <a:gd name="connsiteX0" fmla="*/ 442170 w 442170"/>
                <a:gd name="connsiteY0" fmla="*/ 0 h 315424"/>
                <a:gd name="connsiteX1" fmla="*/ 442170 w 442170"/>
                <a:gd name="connsiteY1" fmla="*/ 59052 h 315424"/>
                <a:gd name="connsiteX2" fmla="*/ 0 w 442170"/>
                <a:gd name="connsiteY2" fmla="*/ 315425 h 315424"/>
                <a:gd name="connsiteX3" fmla="*/ 1440 w 442170"/>
                <a:gd name="connsiteY3" fmla="*/ 257813 h 31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2170" h="315424">
                  <a:moveTo>
                    <a:pt x="442170" y="0"/>
                  </a:moveTo>
                  <a:lnTo>
                    <a:pt x="442170" y="59052"/>
                  </a:lnTo>
                  <a:lnTo>
                    <a:pt x="0" y="315425"/>
                  </a:lnTo>
                  <a:lnTo>
                    <a:pt x="1440" y="25781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D83AE8DF-0B5C-4F56-89B6-504D88045102}"/>
                </a:ext>
              </a:extLst>
            </p:cNvPr>
            <p:cNvSpPr/>
            <p:nvPr/>
          </p:nvSpPr>
          <p:spPr>
            <a:xfrm>
              <a:off x="7414533" y="4383718"/>
              <a:ext cx="348941" cy="156489"/>
            </a:xfrm>
            <a:custGeom>
              <a:avLst/>
              <a:gdLst>
                <a:gd name="connsiteX0" fmla="*/ 517066 w 517065"/>
                <a:gd name="connsiteY0" fmla="*/ 0 h 231887"/>
                <a:gd name="connsiteX1" fmla="*/ 515625 w 517065"/>
                <a:gd name="connsiteY1" fmla="*/ 11522 h 231887"/>
                <a:gd name="connsiteX2" fmla="*/ 515625 w 517065"/>
                <a:gd name="connsiteY2" fmla="*/ 17283 h 231887"/>
                <a:gd name="connsiteX3" fmla="*/ 512745 w 517065"/>
                <a:gd name="connsiteY3" fmla="*/ 27366 h 231887"/>
                <a:gd name="connsiteX4" fmla="*/ 511305 w 517065"/>
                <a:gd name="connsiteY4" fmla="*/ 33127 h 231887"/>
                <a:gd name="connsiteX5" fmla="*/ 508424 w 517065"/>
                <a:gd name="connsiteY5" fmla="*/ 38888 h 231887"/>
                <a:gd name="connsiteX6" fmla="*/ 504103 w 517065"/>
                <a:gd name="connsiteY6" fmla="*/ 48970 h 231887"/>
                <a:gd name="connsiteX7" fmla="*/ 495461 w 517065"/>
                <a:gd name="connsiteY7" fmla="*/ 63373 h 231887"/>
                <a:gd name="connsiteX8" fmla="*/ 494021 w 517065"/>
                <a:gd name="connsiteY8" fmla="*/ 66253 h 231887"/>
                <a:gd name="connsiteX9" fmla="*/ 482499 w 517065"/>
                <a:gd name="connsiteY9" fmla="*/ 80656 h 231887"/>
                <a:gd name="connsiteX10" fmla="*/ 481058 w 517065"/>
                <a:gd name="connsiteY10" fmla="*/ 82097 h 231887"/>
                <a:gd name="connsiteX11" fmla="*/ 468096 w 517065"/>
                <a:gd name="connsiteY11" fmla="*/ 95059 h 231887"/>
                <a:gd name="connsiteX12" fmla="*/ 465215 w 517065"/>
                <a:gd name="connsiteY12" fmla="*/ 96500 h 231887"/>
                <a:gd name="connsiteX13" fmla="*/ 449372 w 517065"/>
                <a:gd name="connsiteY13" fmla="*/ 109462 h 231887"/>
                <a:gd name="connsiteX14" fmla="*/ 446491 w 517065"/>
                <a:gd name="connsiteY14" fmla="*/ 110903 h 231887"/>
                <a:gd name="connsiteX15" fmla="*/ 426327 w 517065"/>
                <a:gd name="connsiteY15" fmla="*/ 123865 h 231887"/>
                <a:gd name="connsiteX16" fmla="*/ 406163 w 517065"/>
                <a:gd name="connsiteY16" fmla="*/ 133947 h 231887"/>
                <a:gd name="connsiteX17" fmla="*/ 398961 w 517065"/>
                <a:gd name="connsiteY17" fmla="*/ 136828 h 231887"/>
                <a:gd name="connsiteX18" fmla="*/ 384558 w 517065"/>
                <a:gd name="connsiteY18" fmla="*/ 142589 h 231887"/>
                <a:gd name="connsiteX19" fmla="*/ 377357 w 517065"/>
                <a:gd name="connsiteY19" fmla="*/ 145470 h 231887"/>
                <a:gd name="connsiteX20" fmla="*/ 362954 w 517065"/>
                <a:gd name="connsiteY20" fmla="*/ 151231 h 231887"/>
                <a:gd name="connsiteX21" fmla="*/ 355753 w 517065"/>
                <a:gd name="connsiteY21" fmla="*/ 154111 h 231887"/>
                <a:gd name="connsiteX22" fmla="*/ 345671 w 517065"/>
                <a:gd name="connsiteY22" fmla="*/ 156992 h 231887"/>
                <a:gd name="connsiteX23" fmla="*/ 328387 w 517065"/>
                <a:gd name="connsiteY23" fmla="*/ 161313 h 231887"/>
                <a:gd name="connsiteX24" fmla="*/ 318305 w 517065"/>
                <a:gd name="connsiteY24" fmla="*/ 164193 h 231887"/>
                <a:gd name="connsiteX25" fmla="*/ 301021 w 517065"/>
                <a:gd name="connsiteY25" fmla="*/ 168514 h 231887"/>
                <a:gd name="connsiteX26" fmla="*/ 292380 w 517065"/>
                <a:gd name="connsiteY26" fmla="*/ 169955 h 231887"/>
                <a:gd name="connsiteX27" fmla="*/ 260693 w 517065"/>
                <a:gd name="connsiteY27" fmla="*/ 174276 h 231887"/>
                <a:gd name="connsiteX28" fmla="*/ 252052 w 517065"/>
                <a:gd name="connsiteY28" fmla="*/ 174276 h 231887"/>
                <a:gd name="connsiteX29" fmla="*/ 233327 w 517065"/>
                <a:gd name="connsiteY29" fmla="*/ 175716 h 231887"/>
                <a:gd name="connsiteX30" fmla="*/ 221805 w 517065"/>
                <a:gd name="connsiteY30" fmla="*/ 175716 h 231887"/>
                <a:gd name="connsiteX31" fmla="*/ 208843 w 517065"/>
                <a:gd name="connsiteY31" fmla="*/ 175716 h 231887"/>
                <a:gd name="connsiteX32" fmla="*/ 197320 w 517065"/>
                <a:gd name="connsiteY32" fmla="*/ 175716 h 231887"/>
                <a:gd name="connsiteX33" fmla="*/ 185798 w 517065"/>
                <a:gd name="connsiteY33" fmla="*/ 175716 h 231887"/>
                <a:gd name="connsiteX34" fmla="*/ 172835 w 517065"/>
                <a:gd name="connsiteY34" fmla="*/ 174276 h 231887"/>
                <a:gd name="connsiteX35" fmla="*/ 162753 w 517065"/>
                <a:gd name="connsiteY35" fmla="*/ 172835 h 231887"/>
                <a:gd name="connsiteX36" fmla="*/ 149791 w 517065"/>
                <a:gd name="connsiteY36" fmla="*/ 171395 h 231887"/>
                <a:gd name="connsiteX37" fmla="*/ 139708 w 517065"/>
                <a:gd name="connsiteY37" fmla="*/ 169955 h 231887"/>
                <a:gd name="connsiteX38" fmla="*/ 128186 w 517065"/>
                <a:gd name="connsiteY38" fmla="*/ 167074 h 231887"/>
                <a:gd name="connsiteX39" fmla="*/ 116664 w 517065"/>
                <a:gd name="connsiteY39" fmla="*/ 164193 h 231887"/>
                <a:gd name="connsiteX40" fmla="*/ 108022 w 517065"/>
                <a:gd name="connsiteY40" fmla="*/ 161313 h 231887"/>
                <a:gd name="connsiteX41" fmla="*/ 93619 w 517065"/>
                <a:gd name="connsiteY41" fmla="*/ 156992 h 231887"/>
                <a:gd name="connsiteX42" fmla="*/ 82097 w 517065"/>
                <a:gd name="connsiteY42" fmla="*/ 152671 h 231887"/>
                <a:gd name="connsiteX43" fmla="*/ 76335 w 517065"/>
                <a:gd name="connsiteY43" fmla="*/ 149791 h 231887"/>
                <a:gd name="connsiteX44" fmla="*/ 60492 w 517065"/>
                <a:gd name="connsiteY44" fmla="*/ 141149 h 231887"/>
                <a:gd name="connsiteX45" fmla="*/ 0 w 517065"/>
                <a:gd name="connsiteY45" fmla="*/ 53291 h 231887"/>
                <a:gd name="connsiteX46" fmla="*/ 0 w 517065"/>
                <a:gd name="connsiteY46" fmla="*/ 110903 h 231887"/>
                <a:gd name="connsiteX47" fmla="*/ 60492 w 517065"/>
                <a:gd name="connsiteY47" fmla="*/ 198761 h 231887"/>
                <a:gd name="connsiteX48" fmla="*/ 76335 w 517065"/>
                <a:gd name="connsiteY48" fmla="*/ 207402 h 231887"/>
                <a:gd name="connsiteX49" fmla="*/ 82097 w 517065"/>
                <a:gd name="connsiteY49" fmla="*/ 210283 h 231887"/>
                <a:gd name="connsiteX50" fmla="*/ 89298 w 517065"/>
                <a:gd name="connsiteY50" fmla="*/ 213164 h 231887"/>
                <a:gd name="connsiteX51" fmla="*/ 93619 w 517065"/>
                <a:gd name="connsiteY51" fmla="*/ 214604 h 231887"/>
                <a:gd name="connsiteX52" fmla="*/ 108022 w 517065"/>
                <a:gd name="connsiteY52" fmla="*/ 218925 h 231887"/>
                <a:gd name="connsiteX53" fmla="*/ 113783 w 517065"/>
                <a:gd name="connsiteY53" fmla="*/ 220365 h 231887"/>
                <a:gd name="connsiteX54" fmla="*/ 116664 w 517065"/>
                <a:gd name="connsiteY54" fmla="*/ 221805 h 231887"/>
                <a:gd name="connsiteX55" fmla="*/ 128186 w 517065"/>
                <a:gd name="connsiteY55" fmla="*/ 224686 h 231887"/>
                <a:gd name="connsiteX56" fmla="*/ 135388 w 517065"/>
                <a:gd name="connsiteY56" fmla="*/ 226126 h 231887"/>
                <a:gd name="connsiteX57" fmla="*/ 138268 w 517065"/>
                <a:gd name="connsiteY57" fmla="*/ 226126 h 231887"/>
                <a:gd name="connsiteX58" fmla="*/ 148350 w 517065"/>
                <a:gd name="connsiteY58" fmla="*/ 227567 h 231887"/>
                <a:gd name="connsiteX59" fmla="*/ 156992 w 517065"/>
                <a:gd name="connsiteY59" fmla="*/ 229007 h 231887"/>
                <a:gd name="connsiteX60" fmla="*/ 161313 w 517065"/>
                <a:gd name="connsiteY60" fmla="*/ 229007 h 231887"/>
                <a:gd name="connsiteX61" fmla="*/ 171395 w 517065"/>
                <a:gd name="connsiteY61" fmla="*/ 230447 h 231887"/>
                <a:gd name="connsiteX62" fmla="*/ 178596 w 517065"/>
                <a:gd name="connsiteY62" fmla="*/ 231887 h 231887"/>
                <a:gd name="connsiteX63" fmla="*/ 182917 w 517065"/>
                <a:gd name="connsiteY63" fmla="*/ 231887 h 231887"/>
                <a:gd name="connsiteX64" fmla="*/ 194440 w 517065"/>
                <a:gd name="connsiteY64" fmla="*/ 231887 h 231887"/>
                <a:gd name="connsiteX65" fmla="*/ 201641 w 517065"/>
                <a:gd name="connsiteY65" fmla="*/ 231887 h 231887"/>
                <a:gd name="connsiteX66" fmla="*/ 205962 w 517065"/>
                <a:gd name="connsiteY66" fmla="*/ 231887 h 231887"/>
                <a:gd name="connsiteX67" fmla="*/ 218925 w 517065"/>
                <a:gd name="connsiteY67" fmla="*/ 231887 h 231887"/>
                <a:gd name="connsiteX68" fmla="*/ 226126 w 517065"/>
                <a:gd name="connsiteY68" fmla="*/ 231887 h 231887"/>
                <a:gd name="connsiteX69" fmla="*/ 230447 w 517065"/>
                <a:gd name="connsiteY69" fmla="*/ 231887 h 231887"/>
                <a:gd name="connsiteX70" fmla="*/ 249171 w 517065"/>
                <a:gd name="connsiteY70" fmla="*/ 230447 h 231887"/>
                <a:gd name="connsiteX71" fmla="*/ 256372 w 517065"/>
                <a:gd name="connsiteY71" fmla="*/ 230447 h 231887"/>
                <a:gd name="connsiteX72" fmla="*/ 257813 w 517065"/>
                <a:gd name="connsiteY72" fmla="*/ 230447 h 231887"/>
                <a:gd name="connsiteX73" fmla="*/ 289499 w 517065"/>
                <a:gd name="connsiteY73" fmla="*/ 226126 h 231887"/>
                <a:gd name="connsiteX74" fmla="*/ 292380 w 517065"/>
                <a:gd name="connsiteY74" fmla="*/ 226126 h 231887"/>
                <a:gd name="connsiteX75" fmla="*/ 298141 w 517065"/>
                <a:gd name="connsiteY75" fmla="*/ 224686 h 231887"/>
                <a:gd name="connsiteX76" fmla="*/ 315424 w 517065"/>
                <a:gd name="connsiteY76" fmla="*/ 220365 h 231887"/>
                <a:gd name="connsiteX77" fmla="*/ 325507 w 517065"/>
                <a:gd name="connsiteY77" fmla="*/ 217484 h 231887"/>
                <a:gd name="connsiteX78" fmla="*/ 342790 w 517065"/>
                <a:gd name="connsiteY78" fmla="*/ 213164 h 231887"/>
                <a:gd name="connsiteX79" fmla="*/ 348551 w 517065"/>
                <a:gd name="connsiteY79" fmla="*/ 211723 h 231887"/>
                <a:gd name="connsiteX80" fmla="*/ 352872 w 517065"/>
                <a:gd name="connsiteY80" fmla="*/ 210283 h 231887"/>
                <a:gd name="connsiteX81" fmla="*/ 360074 w 517065"/>
                <a:gd name="connsiteY81" fmla="*/ 207402 h 231887"/>
                <a:gd name="connsiteX82" fmla="*/ 374477 w 517065"/>
                <a:gd name="connsiteY82" fmla="*/ 201641 h 231887"/>
                <a:gd name="connsiteX83" fmla="*/ 381678 w 517065"/>
                <a:gd name="connsiteY83" fmla="*/ 198761 h 231887"/>
                <a:gd name="connsiteX84" fmla="*/ 396081 w 517065"/>
                <a:gd name="connsiteY84" fmla="*/ 192999 h 231887"/>
                <a:gd name="connsiteX85" fmla="*/ 403282 w 517065"/>
                <a:gd name="connsiteY85" fmla="*/ 190119 h 231887"/>
                <a:gd name="connsiteX86" fmla="*/ 423447 w 517065"/>
                <a:gd name="connsiteY86" fmla="*/ 180037 h 231887"/>
                <a:gd name="connsiteX87" fmla="*/ 427767 w 517065"/>
                <a:gd name="connsiteY87" fmla="*/ 177156 h 231887"/>
                <a:gd name="connsiteX88" fmla="*/ 443611 w 517065"/>
                <a:gd name="connsiteY88" fmla="*/ 167074 h 231887"/>
                <a:gd name="connsiteX89" fmla="*/ 446491 w 517065"/>
                <a:gd name="connsiteY89" fmla="*/ 165634 h 231887"/>
                <a:gd name="connsiteX90" fmla="*/ 462335 w 517065"/>
                <a:gd name="connsiteY90" fmla="*/ 152671 h 231887"/>
                <a:gd name="connsiteX91" fmla="*/ 465215 w 517065"/>
                <a:gd name="connsiteY91" fmla="*/ 151231 h 231887"/>
                <a:gd name="connsiteX92" fmla="*/ 470976 w 517065"/>
                <a:gd name="connsiteY92" fmla="*/ 146910 h 231887"/>
                <a:gd name="connsiteX93" fmla="*/ 479618 w 517065"/>
                <a:gd name="connsiteY93" fmla="*/ 139709 h 231887"/>
                <a:gd name="connsiteX94" fmla="*/ 481058 w 517065"/>
                <a:gd name="connsiteY94" fmla="*/ 138268 h 231887"/>
                <a:gd name="connsiteX95" fmla="*/ 491141 w 517065"/>
                <a:gd name="connsiteY95" fmla="*/ 126746 h 231887"/>
                <a:gd name="connsiteX96" fmla="*/ 492580 w 517065"/>
                <a:gd name="connsiteY96" fmla="*/ 123865 h 231887"/>
                <a:gd name="connsiteX97" fmla="*/ 494021 w 517065"/>
                <a:gd name="connsiteY97" fmla="*/ 120985 h 231887"/>
                <a:gd name="connsiteX98" fmla="*/ 502663 w 517065"/>
                <a:gd name="connsiteY98" fmla="*/ 108022 h 231887"/>
                <a:gd name="connsiteX99" fmla="*/ 502663 w 517065"/>
                <a:gd name="connsiteY99" fmla="*/ 108022 h 231887"/>
                <a:gd name="connsiteX100" fmla="*/ 506983 w 517065"/>
                <a:gd name="connsiteY100" fmla="*/ 97940 h 231887"/>
                <a:gd name="connsiteX101" fmla="*/ 509864 w 517065"/>
                <a:gd name="connsiteY101" fmla="*/ 92179 h 231887"/>
                <a:gd name="connsiteX102" fmla="*/ 509864 w 517065"/>
                <a:gd name="connsiteY102" fmla="*/ 92179 h 231887"/>
                <a:gd name="connsiteX103" fmla="*/ 511305 w 517065"/>
                <a:gd name="connsiteY103" fmla="*/ 86418 h 231887"/>
                <a:gd name="connsiteX104" fmla="*/ 514185 w 517065"/>
                <a:gd name="connsiteY104" fmla="*/ 76336 h 231887"/>
                <a:gd name="connsiteX105" fmla="*/ 514185 w 517065"/>
                <a:gd name="connsiteY105" fmla="*/ 76336 h 231887"/>
                <a:gd name="connsiteX106" fmla="*/ 514185 w 517065"/>
                <a:gd name="connsiteY106" fmla="*/ 70574 h 231887"/>
                <a:gd name="connsiteX107" fmla="*/ 515625 w 517065"/>
                <a:gd name="connsiteY107" fmla="*/ 61933 h 231887"/>
                <a:gd name="connsiteX108" fmla="*/ 515625 w 517065"/>
                <a:gd name="connsiteY108" fmla="*/ 59052 h 231887"/>
                <a:gd name="connsiteX109" fmla="*/ 515625 w 517065"/>
                <a:gd name="connsiteY109" fmla="*/ 59052 h 231887"/>
                <a:gd name="connsiteX110" fmla="*/ 517066 w 517065"/>
                <a:gd name="connsiteY110" fmla="*/ 0 h 23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517065" h="231887">
                  <a:moveTo>
                    <a:pt x="517066" y="0"/>
                  </a:moveTo>
                  <a:cubicBezTo>
                    <a:pt x="517066" y="4321"/>
                    <a:pt x="517066" y="7201"/>
                    <a:pt x="515625" y="11522"/>
                  </a:cubicBezTo>
                  <a:cubicBezTo>
                    <a:pt x="515625" y="12963"/>
                    <a:pt x="515625" y="15843"/>
                    <a:pt x="515625" y="17283"/>
                  </a:cubicBezTo>
                  <a:cubicBezTo>
                    <a:pt x="515625" y="20164"/>
                    <a:pt x="514185" y="24485"/>
                    <a:pt x="512745" y="27366"/>
                  </a:cubicBezTo>
                  <a:cubicBezTo>
                    <a:pt x="512745" y="28806"/>
                    <a:pt x="511305" y="31686"/>
                    <a:pt x="511305" y="33127"/>
                  </a:cubicBezTo>
                  <a:cubicBezTo>
                    <a:pt x="509864" y="34567"/>
                    <a:pt x="509864" y="37448"/>
                    <a:pt x="508424" y="38888"/>
                  </a:cubicBezTo>
                  <a:cubicBezTo>
                    <a:pt x="506983" y="41768"/>
                    <a:pt x="505543" y="46089"/>
                    <a:pt x="504103" y="48970"/>
                  </a:cubicBezTo>
                  <a:cubicBezTo>
                    <a:pt x="501222" y="53291"/>
                    <a:pt x="498342" y="57612"/>
                    <a:pt x="495461" y="63373"/>
                  </a:cubicBezTo>
                  <a:cubicBezTo>
                    <a:pt x="495461" y="64813"/>
                    <a:pt x="494021" y="64813"/>
                    <a:pt x="494021" y="66253"/>
                  </a:cubicBezTo>
                  <a:cubicBezTo>
                    <a:pt x="491141" y="70574"/>
                    <a:pt x="486819" y="76336"/>
                    <a:pt x="482499" y="80656"/>
                  </a:cubicBezTo>
                  <a:cubicBezTo>
                    <a:pt x="482499" y="80656"/>
                    <a:pt x="481058" y="82097"/>
                    <a:pt x="481058" y="82097"/>
                  </a:cubicBezTo>
                  <a:cubicBezTo>
                    <a:pt x="476738" y="86418"/>
                    <a:pt x="472416" y="90739"/>
                    <a:pt x="468096" y="95059"/>
                  </a:cubicBezTo>
                  <a:cubicBezTo>
                    <a:pt x="466655" y="95059"/>
                    <a:pt x="466655" y="96500"/>
                    <a:pt x="465215" y="96500"/>
                  </a:cubicBezTo>
                  <a:cubicBezTo>
                    <a:pt x="459454" y="100821"/>
                    <a:pt x="455133" y="105142"/>
                    <a:pt x="449372" y="109462"/>
                  </a:cubicBezTo>
                  <a:cubicBezTo>
                    <a:pt x="447932" y="109462"/>
                    <a:pt x="447932" y="110903"/>
                    <a:pt x="446491" y="110903"/>
                  </a:cubicBezTo>
                  <a:cubicBezTo>
                    <a:pt x="440730" y="115224"/>
                    <a:pt x="433529" y="119544"/>
                    <a:pt x="426327" y="123865"/>
                  </a:cubicBezTo>
                  <a:cubicBezTo>
                    <a:pt x="420566" y="128186"/>
                    <a:pt x="413364" y="131067"/>
                    <a:pt x="406163" y="133947"/>
                  </a:cubicBezTo>
                  <a:cubicBezTo>
                    <a:pt x="404723" y="135388"/>
                    <a:pt x="401842" y="135388"/>
                    <a:pt x="398961" y="136828"/>
                  </a:cubicBezTo>
                  <a:cubicBezTo>
                    <a:pt x="394641" y="139709"/>
                    <a:pt x="390320" y="141149"/>
                    <a:pt x="384558" y="142589"/>
                  </a:cubicBezTo>
                  <a:cubicBezTo>
                    <a:pt x="381678" y="144029"/>
                    <a:pt x="378797" y="144029"/>
                    <a:pt x="377357" y="145470"/>
                  </a:cubicBezTo>
                  <a:cubicBezTo>
                    <a:pt x="373036" y="146910"/>
                    <a:pt x="368716" y="148350"/>
                    <a:pt x="362954" y="151231"/>
                  </a:cubicBezTo>
                  <a:cubicBezTo>
                    <a:pt x="360074" y="152671"/>
                    <a:pt x="357193" y="152671"/>
                    <a:pt x="355753" y="154111"/>
                  </a:cubicBezTo>
                  <a:cubicBezTo>
                    <a:pt x="352872" y="155552"/>
                    <a:pt x="348551" y="156992"/>
                    <a:pt x="345671" y="156992"/>
                  </a:cubicBezTo>
                  <a:cubicBezTo>
                    <a:pt x="339910" y="158432"/>
                    <a:pt x="334148" y="159873"/>
                    <a:pt x="328387" y="161313"/>
                  </a:cubicBezTo>
                  <a:cubicBezTo>
                    <a:pt x="325507" y="162753"/>
                    <a:pt x="321186" y="162753"/>
                    <a:pt x="318305" y="164193"/>
                  </a:cubicBezTo>
                  <a:cubicBezTo>
                    <a:pt x="312544" y="165634"/>
                    <a:pt x="306783" y="167074"/>
                    <a:pt x="301021" y="168514"/>
                  </a:cubicBezTo>
                  <a:cubicBezTo>
                    <a:pt x="298141" y="168514"/>
                    <a:pt x="295260" y="169955"/>
                    <a:pt x="292380" y="169955"/>
                  </a:cubicBezTo>
                  <a:cubicBezTo>
                    <a:pt x="282298" y="171395"/>
                    <a:pt x="270775" y="172835"/>
                    <a:pt x="260693" y="174276"/>
                  </a:cubicBezTo>
                  <a:cubicBezTo>
                    <a:pt x="257813" y="174276"/>
                    <a:pt x="254932" y="174276"/>
                    <a:pt x="252052" y="174276"/>
                  </a:cubicBezTo>
                  <a:cubicBezTo>
                    <a:pt x="246290" y="174276"/>
                    <a:pt x="239089" y="175716"/>
                    <a:pt x="233327" y="175716"/>
                  </a:cubicBezTo>
                  <a:cubicBezTo>
                    <a:pt x="229007" y="175716"/>
                    <a:pt x="226126" y="175716"/>
                    <a:pt x="221805" y="175716"/>
                  </a:cubicBezTo>
                  <a:cubicBezTo>
                    <a:pt x="217485" y="175716"/>
                    <a:pt x="213163" y="175716"/>
                    <a:pt x="208843" y="175716"/>
                  </a:cubicBezTo>
                  <a:cubicBezTo>
                    <a:pt x="204522" y="175716"/>
                    <a:pt x="200201" y="175716"/>
                    <a:pt x="197320" y="175716"/>
                  </a:cubicBezTo>
                  <a:cubicBezTo>
                    <a:pt x="192999" y="175716"/>
                    <a:pt x="190119" y="175716"/>
                    <a:pt x="185798" y="175716"/>
                  </a:cubicBezTo>
                  <a:cubicBezTo>
                    <a:pt x="181477" y="175716"/>
                    <a:pt x="177156" y="175716"/>
                    <a:pt x="172835" y="174276"/>
                  </a:cubicBezTo>
                  <a:cubicBezTo>
                    <a:pt x="169955" y="174276"/>
                    <a:pt x="165634" y="174276"/>
                    <a:pt x="162753" y="172835"/>
                  </a:cubicBezTo>
                  <a:cubicBezTo>
                    <a:pt x="158432" y="172835"/>
                    <a:pt x="154111" y="171395"/>
                    <a:pt x="149791" y="171395"/>
                  </a:cubicBezTo>
                  <a:cubicBezTo>
                    <a:pt x="146910" y="171395"/>
                    <a:pt x="142589" y="169955"/>
                    <a:pt x="139708" y="169955"/>
                  </a:cubicBezTo>
                  <a:cubicBezTo>
                    <a:pt x="135388" y="168514"/>
                    <a:pt x="132507" y="168514"/>
                    <a:pt x="128186" y="167074"/>
                  </a:cubicBezTo>
                  <a:cubicBezTo>
                    <a:pt x="123865" y="165634"/>
                    <a:pt x="120985" y="165634"/>
                    <a:pt x="116664" y="164193"/>
                  </a:cubicBezTo>
                  <a:cubicBezTo>
                    <a:pt x="113783" y="162753"/>
                    <a:pt x="110902" y="162753"/>
                    <a:pt x="108022" y="161313"/>
                  </a:cubicBezTo>
                  <a:cubicBezTo>
                    <a:pt x="103701" y="159873"/>
                    <a:pt x="97940" y="158432"/>
                    <a:pt x="93619" y="156992"/>
                  </a:cubicBezTo>
                  <a:cubicBezTo>
                    <a:pt x="89298" y="155552"/>
                    <a:pt x="86418" y="154111"/>
                    <a:pt x="82097" y="152671"/>
                  </a:cubicBezTo>
                  <a:cubicBezTo>
                    <a:pt x="80657" y="151231"/>
                    <a:pt x="79216" y="151231"/>
                    <a:pt x="76335" y="149791"/>
                  </a:cubicBezTo>
                  <a:cubicBezTo>
                    <a:pt x="70574" y="146910"/>
                    <a:pt x="64813" y="144029"/>
                    <a:pt x="60492" y="141149"/>
                  </a:cubicBezTo>
                  <a:cubicBezTo>
                    <a:pt x="20164" y="118104"/>
                    <a:pt x="0" y="86418"/>
                    <a:pt x="0" y="53291"/>
                  </a:cubicBezTo>
                  <a:lnTo>
                    <a:pt x="0" y="110903"/>
                  </a:lnTo>
                  <a:cubicBezTo>
                    <a:pt x="0" y="144029"/>
                    <a:pt x="20164" y="175716"/>
                    <a:pt x="60492" y="198761"/>
                  </a:cubicBezTo>
                  <a:cubicBezTo>
                    <a:pt x="66254" y="201641"/>
                    <a:pt x="70574" y="204522"/>
                    <a:pt x="76335" y="207402"/>
                  </a:cubicBezTo>
                  <a:cubicBezTo>
                    <a:pt x="77776" y="208843"/>
                    <a:pt x="79216" y="208843"/>
                    <a:pt x="82097" y="210283"/>
                  </a:cubicBezTo>
                  <a:cubicBezTo>
                    <a:pt x="84977" y="211723"/>
                    <a:pt x="86418" y="211723"/>
                    <a:pt x="89298" y="213164"/>
                  </a:cubicBezTo>
                  <a:cubicBezTo>
                    <a:pt x="90738" y="213164"/>
                    <a:pt x="92179" y="214604"/>
                    <a:pt x="93619" y="214604"/>
                  </a:cubicBezTo>
                  <a:cubicBezTo>
                    <a:pt x="97940" y="216044"/>
                    <a:pt x="103701" y="217484"/>
                    <a:pt x="108022" y="218925"/>
                  </a:cubicBezTo>
                  <a:cubicBezTo>
                    <a:pt x="109462" y="218925"/>
                    <a:pt x="110902" y="220365"/>
                    <a:pt x="113783" y="220365"/>
                  </a:cubicBezTo>
                  <a:cubicBezTo>
                    <a:pt x="115224" y="220365"/>
                    <a:pt x="115224" y="220365"/>
                    <a:pt x="116664" y="221805"/>
                  </a:cubicBezTo>
                  <a:cubicBezTo>
                    <a:pt x="120985" y="223246"/>
                    <a:pt x="123865" y="223246"/>
                    <a:pt x="128186" y="224686"/>
                  </a:cubicBezTo>
                  <a:cubicBezTo>
                    <a:pt x="131067" y="224686"/>
                    <a:pt x="133947" y="226126"/>
                    <a:pt x="135388" y="226126"/>
                  </a:cubicBezTo>
                  <a:cubicBezTo>
                    <a:pt x="136828" y="226126"/>
                    <a:pt x="136828" y="226126"/>
                    <a:pt x="138268" y="226126"/>
                  </a:cubicBezTo>
                  <a:cubicBezTo>
                    <a:pt x="141149" y="226126"/>
                    <a:pt x="145470" y="227567"/>
                    <a:pt x="148350" y="227567"/>
                  </a:cubicBezTo>
                  <a:cubicBezTo>
                    <a:pt x="151231" y="227567"/>
                    <a:pt x="154111" y="229007"/>
                    <a:pt x="156992" y="229007"/>
                  </a:cubicBezTo>
                  <a:cubicBezTo>
                    <a:pt x="158432" y="229007"/>
                    <a:pt x="159873" y="229007"/>
                    <a:pt x="161313" y="229007"/>
                  </a:cubicBezTo>
                  <a:cubicBezTo>
                    <a:pt x="164193" y="229007"/>
                    <a:pt x="168514" y="230447"/>
                    <a:pt x="171395" y="230447"/>
                  </a:cubicBezTo>
                  <a:cubicBezTo>
                    <a:pt x="174276" y="230447"/>
                    <a:pt x="177156" y="230447"/>
                    <a:pt x="178596" y="231887"/>
                  </a:cubicBezTo>
                  <a:cubicBezTo>
                    <a:pt x="180037" y="231887"/>
                    <a:pt x="181477" y="231887"/>
                    <a:pt x="182917" y="231887"/>
                  </a:cubicBezTo>
                  <a:cubicBezTo>
                    <a:pt x="187238" y="231887"/>
                    <a:pt x="190119" y="231887"/>
                    <a:pt x="194440" y="231887"/>
                  </a:cubicBezTo>
                  <a:cubicBezTo>
                    <a:pt x="197320" y="231887"/>
                    <a:pt x="198760" y="231887"/>
                    <a:pt x="201641" y="231887"/>
                  </a:cubicBezTo>
                  <a:cubicBezTo>
                    <a:pt x="203082" y="231887"/>
                    <a:pt x="204522" y="231887"/>
                    <a:pt x="205962" y="231887"/>
                  </a:cubicBezTo>
                  <a:cubicBezTo>
                    <a:pt x="210283" y="231887"/>
                    <a:pt x="214604" y="231887"/>
                    <a:pt x="218925" y="231887"/>
                  </a:cubicBezTo>
                  <a:cubicBezTo>
                    <a:pt x="221805" y="231887"/>
                    <a:pt x="223246" y="231887"/>
                    <a:pt x="226126" y="231887"/>
                  </a:cubicBezTo>
                  <a:cubicBezTo>
                    <a:pt x="227566" y="231887"/>
                    <a:pt x="229007" y="231887"/>
                    <a:pt x="230447" y="231887"/>
                  </a:cubicBezTo>
                  <a:cubicBezTo>
                    <a:pt x="236208" y="231887"/>
                    <a:pt x="243410" y="230447"/>
                    <a:pt x="249171" y="230447"/>
                  </a:cubicBezTo>
                  <a:cubicBezTo>
                    <a:pt x="252052" y="230447"/>
                    <a:pt x="253492" y="230447"/>
                    <a:pt x="256372" y="230447"/>
                  </a:cubicBezTo>
                  <a:cubicBezTo>
                    <a:pt x="256372" y="230447"/>
                    <a:pt x="257813" y="230447"/>
                    <a:pt x="257813" y="230447"/>
                  </a:cubicBezTo>
                  <a:cubicBezTo>
                    <a:pt x="267895" y="229007"/>
                    <a:pt x="279417" y="227567"/>
                    <a:pt x="289499" y="226126"/>
                  </a:cubicBezTo>
                  <a:cubicBezTo>
                    <a:pt x="290939" y="226126"/>
                    <a:pt x="290939" y="226126"/>
                    <a:pt x="292380" y="226126"/>
                  </a:cubicBezTo>
                  <a:cubicBezTo>
                    <a:pt x="295260" y="226126"/>
                    <a:pt x="296701" y="224686"/>
                    <a:pt x="298141" y="224686"/>
                  </a:cubicBezTo>
                  <a:cubicBezTo>
                    <a:pt x="303902" y="223246"/>
                    <a:pt x="309663" y="221805"/>
                    <a:pt x="315424" y="220365"/>
                  </a:cubicBezTo>
                  <a:cubicBezTo>
                    <a:pt x="318305" y="218925"/>
                    <a:pt x="322626" y="218925"/>
                    <a:pt x="325507" y="217484"/>
                  </a:cubicBezTo>
                  <a:cubicBezTo>
                    <a:pt x="331268" y="216044"/>
                    <a:pt x="337029" y="214604"/>
                    <a:pt x="342790" y="213164"/>
                  </a:cubicBezTo>
                  <a:cubicBezTo>
                    <a:pt x="344230" y="213164"/>
                    <a:pt x="347111" y="211723"/>
                    <a:pt x="348551" y="211723"/>
                  </a:cubicBezTo>
                  <a:cubicBezTo>
                    <a:pt x="349991" y="211723"/>
                    <a:pt x="351432" y="210283"/>
                    <a:pt x="352872" y="210283"/>
                  </a:cubicBezTo>
                  <a:cubicBezTo>
                    <a:pt x="355753" y="208843"/>
                    <a:pt x="358633" y="208843"/>
                    <a:pt x="360074" y="207402"/>
                  </a:cubicBezTo>
                  <a:cubicBezTo>
                    <a:pt x="364394" y="205962"/>
                    <a:pt x="368716" y="204522"/>
                    <a:pt x="374477" y="201641"/>
                  </a:cubicBezTo>
                  <a:cubicBezTo>
                    <a:pt x="377357" y="200201"/>
                    <a:pt x="380238" y="200201"/>
                    <a:pt x="381678" y="198761"/>
                  </a:cubicBezTo>
                  <a:cubicBezTo>
                    <a:pt x="385999" y="197320"/>
                    <a:pt x="391760" y="194440"/>
                    <a:pt x="396081" y="192999"/>
                  </a:cubicBezTo>
                  <a:cubicBezTo>
                    <a:pt x="398961" y="191559"/>
                    <a:pt x="400402" y="191559"/>
                    <a:pt x="403282" y="190119"/>
                  </a:cubicBezTo>
                  <a:cubicBezTo>
                    <a:pt x="410484" y="187238"/>
                    <a:pt x="416245" y="182917"/>
                    <a:pt x="423447" y="180037"/>
                  </a:cubicBezTo>
                  <a:cubicBezTo>
                    <a:pt x="424887" y="178596"/>
                    <a:pt x="426327" y="178596"/>
                    <a:pt x="427767" y="177156"/>
                  </a:cubicBezTo>
                  <a:cubicBezTo>
                    <a:pt x="433529" y="174276"/>
                    <a:pt x="437849" y="169955"/>
                    <a:pt x="443611" y="167074"/>
                  </a:cubicBezTo>
                  <a:cubicBezTo>
                    <a:pt x="445051" y="167074"/>
                    <a:pt x="445051" y="165634"/>
                    <a:pt x="446491" y="165634"/>
                  </a:cubicBezTo>
                  <a:cubicBezTo>
                    <a:pt x="452252" y="161313"/>
                    <a:pt x="458014" y="156992"/>
                    <a:pt x="462335" y="152671"/>
                  </a:cubicBezTo>
                  <a:cubicBezTo>
                    <a:pt x="463775" y="152671"/>
                    <a:pt x="463775" y="151231"/>
                    <a:pt x="465215" y="151231"/>
                  </a:cubicBezTo>
                  <a:cubicBezTo>
                    <a:pt x="466655" y="149791"/>
                    <a:pt x="468096" y="148350"/>
                    <a:pt x="470976" y="146910"/>
                  </a:cubicBezTo>
                  <a:cubicBezTo>
                    <a:pt x="473857" y="144029"/>
                    <a:pt x="476738" y="141149"/>
                    <a:pt x="479618" y="139709"/>
                  </a:cubicBezTo>
                  <a:cubicBezTo>
                    <a:pt x="479618" y="139709"/>
                    <a:pt x="481058" y="138268"/>
                    <a:pt x="481058" y="138268"/>
                  </a:cubicBezTo>
                  <a:cubicBezTo>
                    <a:pt x="483939" y="133947"/>
                    <a:pt x="488260" y="131067"/>
                    <a:pt x="491141" y="126746"/>
                  </a:cubicBezTo>
                  <a:cubicBezTo>
                    <a:pt x="491141" y="125306"/>
                    <a:pt x="492580" y="125306"/>
                    <a:pt x="492580" y="123865"/>
                  </a:cubicBezTo>
                  <a:cubicBezTo>
                    <a:pt x="492580" y="122425"/>
                    <a:pt x="494021" y="122425"/>
                    <a:pt x="494021" y="120985"/>
                  </a:cubicBezTo>
                  <a:cubicBezTo>
                    <a:pt x="496902" y="116664"/>
                    <a:pt x="499782" y="112343"/>
                    <a:pt x="502663" y="108022"/>
                  </a:cubicBezTo>
                  <a:cubicBezTo>
                    <a:pt x="502663" y="108022"/>
                    <a:pt x="502663" y="108022"/>
                    <a:pt x="502663" y="108022"/>
                  </a:cubicBezTo>
                  <a:cubicBezTo>
                    <a:pt x="504103" y="105142"/>
                    <a:pt x="505543" y="100821"/>
                    <a:pt x="506983" y="97940"/>
                  </a:cubicBezTo>
                  <a:cubicBezTo>
                    <a:pt x="508424" y="96500"/>
                    <a:pt x="508424" y="93619"/>
                    <a:pt x="509864" y="92179"/>
                  </a:cubicBezTo>
                  <a:cubicBezTo>
                    <a:pt x="509864" y="92179"/>
                    <a:pt x="509864" y="92179"/>
                    <a:pt x="509864" y="92179"/>
                  </a:cubicBezTo>
                  <a:cubicBezTo>
                    <a:pt x="509864" y="90739"/>
                    <a:pt x="511305" y="87858"/>
                    <a:pt x="511305" y="86418"/>
                  </a:cubicBezTo>
                  <a:cubicBezTo>
                    <a:pt x="512745" y="83537"/>
                    <a:pt x="512745" y="80656"/>
                    <a:pt x="514185" y="76336"/>
                  </a:cubicBezTo>
                  <a:cubicBezTo>
                    <a:pt x="514185" y="76336"/>
                    <a:pt x="514185" y="76336"/>
                    <a:pt x="514185" y="76336"/>
                  </a:cubicBezTo>
                  <a:cubicBezTo>
                    <a:pt x="514185" y="74895"/>
                    <a:pt x="514185" y="72015"/>
                    <a:pt x="514185" y="70574"/>
                  </a:cubicBezTo>
                  <a:cubicBezTo>
                    <a:pt x="514185" y="67694"/>
                    <a:pt x="515625" y="64813"/>
                    <a:pt x="515625" y="61933"/>
                  </a:cubicBezTo>
                  <a:cubicBezTo>
                    <a:pt x="515625" y="60492"/>
                    <a:pt x="515625" y="60492"/>
                    <a:pt x="515625" y="59052"/>
                  </a:cubicBezTo>
                  <a:lnTo>
                    <a:pt x="515625" y="59052"/>
                  </a:lnTo>
                  <a:lnTo>
                    <a:pt x="517066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4DFC3CEE-5DDA-4B42-8019-947D4D73A79F}"/>
                </a:ext>
              </a:extLst>
            </p:cNvPr>
            <p:cNvSpPr/>
            <p:nvPr/>
          </p:nvSpPr>
          <p:spPr>
            <a:xfrm>
              <a:off x="6823570" y="4392465"/>
              <a:ext cx="300342" cy="212864"/>
            </a:xfrm>
            <a:custGeom>
              <a:avLst/>
              <a:gdLst>
                <a:gd name="connsiteX0" fmla="*/ 445051 w 445051"/>
                <a:gd name="connsiteY0" fmla="*/ 257813 h 315424"/>
                <a:gd name="connsiteX1" fmla="*/ 443611 w 445051"/>
                <a:gd name="connsiteY1" fmla="*/ 315425 h 315424"/>
                <a:gd name="connsiteX2" fmla="*/ 0 w 445051"/>
                <a:gd name="connsiteY2" fmla="*/ 59052 h 315424"/>
                <a:gd name="connsiteX3" fmla="*/ 0 w 445051"/>
                <a:gd name="connsiteY3" fmla="*/ 0 h 315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5051" h="315424">
                  <a:moveTo>
                    <a:pt x="445051" y="257813"/>
                  </a:moveTo>
                  <a:lnTo>
                    <a:pt x="443611" y="315425"/>
                  </a:lnTo>
                  <a:lnTo>
                    <a:pt x="0" y="590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BDF01324-DAA9-40C9-8317-DDAD1E363324}"/>
                </a:ext>
              </a:extLst>
            </p:cNvPr>
            <p:cNvSpPr/>
            <p:nvPr/>
          </p:nvSpPr>
          <p:spPr>
            <a:xfrm>
              <a:off x="6482405" y="4387606"/>
              <a:ext cx="347969" cy="158433"/>
            </a:xfrm>
            <a:custGeom>
              <a:avLst/>
              <a:gdLst>
                <a:gd name="connsiteX0" fmla="*/ 515626 w 515625"/>
                <a:gd name="connsiteY0" fmla="*/ 56172 h 234768"/>
                <a:gd name="connsiteX1" fmla="*/ 514185 w 515625"/>
                <a:gd name="connsiteY1" fmla="*/ 64813 h 234768"/>
                <a:gd name="connsiteX2" fmla="*/ 512745 w 515625"/>
                <a:gd name="connsiteY2" fmla="*/ 70575 h 234768"/>
                <a:gd name="connsiteX3" fmla="*/ 511305 w 515625"/>
                <a:gd name="connsiteY3" fmla="*/ 77776 h 234768"/>
                <a:gd name="connsiteX4" fmla="*/ 509864 w 515625"/>
                <a:gd name="connsiteY4" fmla="*/ 83537 h 234768"/>
                <a:gd name="connsiteX5" fmla="*/ 506984 w 515625"/>
                <a:gd name="connsiteY5" fmla="*/ 90739 h 234768"/>
                <a:gd name="connsiteX6" fmla="*/ 504103 w 515625"/>
                <a:gd name="connsiteY6" fmla="*/ 96500 h 234768"/>
                <a:gd name="connsiteX7" fmla="*/ 499782 w 515625"/>
                <a:gd name="connsiteY7" fmla="*/ 103701 h 234768"/>
                <a:gd name="connsiteX8" fmla="*/ 496902 w 515625"/>
                <a:gd name="connsiteY8" fmla="*/ 108022 h 234768"/>
                <a:gd name="connsiteX9" fmla="*/ 488260 w 515625"/>
                <a:gd name="connsiteY9" fmla="*/ 118104 h 234768"/>
                <a:gd name="connsiteX10" fmla="*/ 485379 w 515625"/>
                <a:gd name="connsiteY10" fmla="*/ 120985 h 234768"/>
                <a:gd name="connsiteX11" fmla="*/ 479618 w 515625"/>
                <a:gd name="connsiteY11" fmla="*/ 125306 h 234768"/>
                <a:gd name="connsiteX12" fmla="*/ 472417 w 515625"/>
                <a:gd name="connsiteY12" fmla="*/ 131067 h 234768"/>
                <a:gd name="connsiteX13" fmla="*/ 466656 w 515625"/>
                <a:gd name="connsiteY13" fmla="*/ 135388 h 234768"/>
                <a:gd name="connsiteX14" fmla="*/ 458014 w 515625"/>
                <a:gd name="connsiteY14" fmla="*/ 141149 h 234768"/>
                <a:gd name="connsiteX15" fmla="*/ 437850 w 515625"/>
                <a:gd name="connsiteY15" fmla="*/ 151231 h 234768"/>
                <a:gd name="connsiteX16" fmla="*/ 430648 w 515625"/>
                <a:gd name="connsiteY16" fmla="*/ 154111 h 234768"/>
                <a:gd name="connsiteX17" fmla="*/ 416245 w 515625"/>
                <a:gd name="connsiteY17" fmla="*/ 159873 h 234768"/>
                <a:gd name="connsiteX18" fmla="*/ 404723 w 515625"/>
                <a:gd name="connsiteY18" fmla="*/ 162753 h 234768"/>
                <a:gd name="connsiteX19" fmla="*/ 397521 w 515625"/>
                <a:gd name="connsiteY19" fmla="*/ 165634 h 234768"/>
                <a:gd name="connsiteX20" fmla="*/ 383118 w 515625"/>
                <a:gd name="connsiteY20" fmla="*/ 168514 h 234768"/>
                <a:gd name="connsiteX21" fmla="*/ 375917 w 515625"/>
                <a:gd name="connsiteY21" fmla="*/ 169955 h 234768"/>
                <a:gd name="connsiteX22" fmla="*/ 370156 w 515625"/>
                <a:gd name="connsiteY22" fmla="*/ 171395 h 234768"/>
                <a:gd name="connsiteX23" fmla="*/ 349992 w 515625"/>
                <a:gd name="connsiteY23" fmla="*/ 174276 h 234768"/>
                <a:gd name="connsiteX24" fmla="*/ 339910 w 515625"/>
                <a:gd name="connsiteY24" fmla="*/ 175716 h 234768"/>
                <a:gd name="connsiteX25" fmla="*/ 325507 w 515625"/>
                <a:gd name="connsiteY25" fmla="*/ 177156 h 234768"/>
                <a:gd name="connsiteX26" fmla="*/ 313984 w 515625"/>
                <a:gd name="connsiteY26" fmla="*/ 177156 h 234768"/>
                <a:gd name="connsiteX27" fmla="*/ 301022 w 515625"/>
                <a:gd name="connsiteY27" fmla="*/ 177156 h 234768"/>
                <a:gd name="connsiteX28" fmla="*/ 289499 w 515625"/>
                <a:gd name="connsiteY28" fmla="*/ 177156 h 234768"/>
                <a:gd name="connsiteX29" fmla="*/ 276537 w 515625"/>
                <a:gd name="connsiteY29" fmla="*/ 175716 h 234768"/>
                <a:gd name="connsiteX30" fmla="*/ 265014 w 515625"/>
                <a:gd name="connsiteY30" fmla="*/ 174276 h 234768"/>
                <a:gd name="connsiteX31" fmla="*/ 250611 w 515625"/>
                <a:gd name="connsiteY31" fmla="*/ 172835 h 234768"/>
                <a:gd name="connsiteX32" fmla="*/ 239089 w 515625"/>
                <a:gd name="connsiteY32" fmla="*/ 171395 h 234768"/>
                <a:gd name="connsiteX33" fmla="*/ 220365 w 515625"/>
                <a:gd name="connsiteY33" fmla="*/ 168514 h 234768"/>
                <a:gd name="connsiteX34" fmla="*/ 211723 w 515625"/>
                <a:gd name="connsiteY34" fmla="*/ 167074 h 234768"/>
                <a:gd name="connsiteX35" fmla="*/ 182917 w 515625"/>
                <a:gd name="connsiteY35" fmla="*/ 159873 h 234768"/>
                <a:gd name="connsiteX36" fmla="*/ 161313 w 515625"/>
                <a:gd name="connsiteY36" fmla="*/ 152671 h 234768"/>
                <a:gd name="connsiteX37" fmla="*/ 156992 w 515625"/>
                <a:gd name="connsiteY37" fmla="*/ 151231 h 234768"/>
                <a:gd name="connsiteX38" fmla="*/ 139709 w 515625"/>
                <a:gd name="connsiteY38" fmla="*/ 145470 h 234768"/>
                <a:gd name="connsiteX39" fmla="*/ 123865 w 515625"/>
                <a:gd name="connsiteY39" fmla="*/ 138268 h 234768"/>
                <a:gd name="connsiteX40" fmla="*/ 116664 w 515625"/>
                <a:gd name="connsiteY40" fmla="*/ 135388 h 234768"/>
                <a:gd name="connsiteX41" fmla="*/ 93619 w 515625"/>
                <a:gd name="connsiteY41" fmla="*/ 123865 h 234768"/>
                <a:gd name="connsiteX42" fmla="*/ 0 w 515625"/>
                <a:gd name="connsiteY42" fmla="*/ 0 h 234768"/>
                <a:gd name="connsiteX43" fmla="*/ 0 w 515625"/>
                <a:gd name="connsiteY43" fmla="*/ 57612 h 234768"/>
                <a:gd name="connsiteX44" fmla="*/ 93619 w 515625"/>
                <a:gd name="connsiteY44" fmla="*/ 181477 h 234768"/>
                <a:gd name="connsiteX45" fmla="*/ 116664 w 515625"/>
                <a:gd name="connsiteY45" fmla="*/ 193000 h 234768"/>
                <a:gd name="connsiteX46" fmla="*/ 123865 w 515625"/>
                <a:gd name="connsiteY46" fmla="*/ 195880 h 234768"/>
                <a:gd name="connsiteX47" fmla="*/ 139709 w 515625"/>
                <a:gd name="connsiteY47" fmla="*/ 203082 h 234768"/>
                <a:gd name="connsiteX48" fmla="*/ 142589 w 515625"/>
                <a:gd name="connsiteY48" fmla="*/ 204522 h 234768"/>
                <a:gd name="connsiteX49" fmla="*/ 156992 w 515625"/>
                <a:gd name="connsiteY49" fmla="*/ 210283 h 234768"/>
                <a:gd name="connsiteX50" fmla="*/ 161313 w 515625"/>
                <a:gd name="connsiteY50" fmla="*/ 211723 h 234768"/>
                <a:gd name="connsiteX51" fmla="*/ 181477 w 515625"/>
                <a:gd name="connsiteY51" fmla="*/ 217485 h 234768"/>
                <a:gd name="connsiteX52" fmla="*/ 182917 w 515625"/>
                <a:gd name="connsiteY52" fmla="*/ 217485 h 234768"/>
                <a:gd name="connsiteX53" fmla="*/ 211723 w 515625"/>
                <a:gd name="connsiteY53" fmla="*/ 224686 h 234768"/>
                <a:gd name="connsiteX54" fmla="*/ 213164 w 515625"/>
                <a:gd name="connsiteY54" fmla="*/ 224686 h 234768"/>
                <a:gd name="connsiteX55" fmla="*/ 220365 w 515625"/>
                <a:gd name="connsiteY55" fmla="*/ 226126 h 234768"/>
                <a:gd name="connsiteX56" fmla="*/ 239089 w 515625"/>
                <a:gd name="connsiteY56" fmla="*/ 229007 h 234768"/>
                <a:gd name="connsiteX57" fmla="*/ 243410 w 515625"/>
                <a:gd name="connsiteY57" fmla="*/ 230447 h 234768"/>
                <a:gd name="connsiteX58" fmla="*/ 250611 w 515625"/>
                <a:gd name="connsiteY58" fmla="*/ 231888 h 234768"/>
                <a:gd name="connsiteX59" fmla="*/ 265014 w 515625"/>
                <a:gd name="connsiteY59" fmla="*/ 233328 h 234768"/>
                <a:gd name="connsiteX60" fmla="*/ 270775 w 515625"/>
                <a:gd name="connsiteY60" fmla="*/ 233328 h 234768"/>
                <a:gd name="connsiteX61" fmla="*/ 276537 w 515625"/>
                <a:gd name="connsiteY61" fmla="*/ 233328 h 234768"/>
                <a:gd name="connsiteX62" fmla="*/ 289499 w 515625"/>
                <a:gd name="connsiteY62" fmla="*/ 234768 h 234768"/>
                <a:gd name="connsiteX63" fmla="*/ 295260 w 515625"/>
                <a:gd name="connsiteY63" fmla="*/ 234768 h 234768"/>
                <a:gd name="connsiteX64" fmla="*/ 301022 w 515625"/>
                <a:gd name="connsiteY64" fmla="*/ 234768 h 234768"/>
                <a:gd name="connsiteX65" fmla="*/ 313984 w 515625"/>
                <a:gd name="connsiteY65" fmla="*/ 234768 h 234768"/>
                <a:gd name="connsiteX66" fmla="*/ 321186 w 515625"/>
                <a:gd name="connsiteY66" fmla="*/ 234768 h 234768"/>
                <a:gd name="connsiteX67" fmla="*/ 325507 w 515625"/>
                <a:gd name="connsiteY67" fmla="*/ 234768 h 234768"/>
                <a:gd name="connsiteX68" fmla="*/ 339910 w 515625"/>
                <a:gd name="connsiteY68" fmla="*/ 233328 h 234768"/>
                <a:gd name="connsiteX69" fmla="*/ 347111 w 515625"/>
                <a:gd name="connsiteY69" fmla="*/ 233328 h 234768"/>
                <a:gd name="connsiteX70" fmla="*/ 349992 w 515625"/>
                <a:gd name="connsiteY70" fmla="*/ 233328 h 234768"/>
                <a:gd name="connsiteX71" fmla="*/ 370156 w 515625"/>
                <a:gd name="connsiteY71" fmla="*/ 230447 h 234768"/>
                <a:gd name="connsiteX72" fmla="*/ 374477 w 515625"/>
                <a:gd name="connsiteY72" fmla="*/ 230447 h 234768"/>
                <a:gd name="connsiteX73" fmla="*/ 375917 w 515625"/>
                <a:gd name="connsiteY73" fmla="*/ 230447 h 234768"/>
                <a:gd name="connsiteX74" fmla="*/ 383118 w 515625"/>
                <a:gd name="connsiteY74" fmla="*/ 229007 h 234768"/>
                <a:gd name="connsiteX75" fmla="*/ 397521 w 515625"/>
                <a:gd name="connsiteY75" fmla="*/ 226126 h 234768"/>
                <a:gd name="connsiteX76" fmla="*/ 404723 w 515625"/>
                <a:gd name="connsiteY76" fmla="*/ 223246 h 234768"/>
                <a:gd name="connsiteX77" fmla="*/ 413365 w 515625"/>
                <a:gd name="connsiteY77" fmla="*/ 220365 h 234768"/>
                <a:gd name="connsiteX78" fmla="*/ 416245 w 515625"/>
                <a:gd name="connsiteY78" fmla="*/ 218925 h 234768"/>
                <a:gd name="connsiteX79" fmla="*/ 430648 w 515625"/>
                <a:gd name="connsiteY79" fmla="*/ 213164 h 234768"/>
                <a:gd name="connsiteX80" fmla="*/ 437850 w 515625"/>
                <a:gd name="connsiteY80" fmla="*/ 210283 h 234768"/>
                <a:gd name="connsiteX81" fmla="*/ 458014 w 515625"/>
                <a:gd name="connsiteY81" fmla="*/ 200201 h 234768"/>
                <a:gd name="connsiteX82" fmla="*/ 460894 w 515625"/>
                <a:gd name="connsiteY82" fmla="*/ 198761 h 234768"/>
                <a:gd name="connsiteX83" fmla="*/ 466656 w 515625"/>
                <a:gd name="connsiteY83" fmla="*/ 194440 h 234768"/>
                <a:gd name="connsiteX84" fmla="*/ 472417 w 515625"/>
                <a:gd name="connsiteY84" fmla="*/ 190119 h 234768"/>
                <a:gd name="connsiteX85" fmla="*/ 479618 w 515625"/>
                <a:gd name="connsiteY85" fmla="*/ 184358 h 234768"/>
                <a:gd name="connsiteX86" fmla="*/ 485379 w 515625"/>
                <a:gd name="connsiteY86" fmla="*/ 180037 h 234768"/>
                <a:gd name="connsiteX87" fmla="*/ 485379 w 515625"/>
                <a:gd name="connsiteY87" fmla="*/ 180037 h 234768"/>
                <a:gd name="connsiteX88" fmla="*/ 486820 w 515625"/>
                <a:gd name="connsiteY88" fmla="*/ 178597 h 234768"/>
                <a:gd name="connsiteX89" fmla="*/ 495461 w 515625"/>
                <a:gd name="connsiteY89" fmla="*/ 168514 h 234768"/>
                <a:gd name="connsiteX90" fmla="*/ 496902 w 515625"/>
                <a:gd name="connsiteY90" fmla="*/ 167074 h 234768"/>
                <a:gd name="connsiteX91" fmla="*/ 498342 w 515625"/>
                <a:gd name="connsiteY91" fmla="*/ 164194 h 234768"/>
                <a:gd name="connsiteX92" fmla="*/ 502663 w 515625"/>
                <a:gd name="connsiteY92" fmla="*/ 156992 h 234768"/>
                <a:gd name="connsiteX93" fmla="*/ 504103 w 515625"/>
                <a:gd name="connsiteY93" fmla="*/ 154111 h 234768"/>
                <a:gd name="connsiteX94" fmla="*/ 505543 w 515625"/>
                <a:gd name="connsiteY94" fmla="*/ 151231 h 234768"/>
                <a:gd name="connsiteX95" fmla="*/ 508424 w 515625"/>
                <a:gd name="connsiteY95" fmla="*/ 144029 h 234768"/>
                <a:gd name="connsiteX96" fmla="*/ 509864 w 515625"/>
                <a:gd name="connsiteY96" fmla="*/ 141149 h 234768"/>
                <a:gd name="connsiteX97" fmla="*/ 509864 w 515625"/>
                <a:gd name="connsiteY97" fmla="*/ 138268 h 234768"/>
                <a:gd name="connsiteX98" fmla="*/ 511305 w 515625"/>
                <a:gd name="connsiteY98" fmla="*/ 131067 h 234768"/>
                <a:gd name="connsiteX99" fmla="*/ 512745 w 515625"/>
                <a:gd name="connsiteY99" fmla="*/ 128186 h 234768"/>
                <a:gd name="connsiteX100" fmla="*/ 512745 w 515625"/>
                <a:gd name="connsiteY100" fmla="*/ 126746 h 234768"/>
                <a:gd name="connsiteX101" fmla="*/ 514185 w 515625"/>
                <a:gd name="connsiteY101" fmla="*/ 118104 h 234768"/>
                <a:gd name="connsiteX102" fmla="*/ 514185 w 515625"/>
                <a:gd name="connsiteY102" fmla="*/ 113783 h 234768"/>
                <a:gd name="connsiteX103" fmla="*/ 514185 w 515625"/>
                <a:gd name="connsiteY103" fmla="*/ 110903 h 234768"/>
                <a:gd name="connsiteX104" fmla="*/ 514185 w 515625"/>
                <a:gd name="connsiteY104" fmla="*/ 53291 h 234768"/>
                <a:gd name="connsiteX105" fmla="*/ 515626 w 515625"/>
                <a:gd name="connsiteY105" fmla="*/ 56172 h 23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515625" h="234768">
                  <a:moveTo>
                    <a:pt x="515626" y="56172"/>
                  </a:moveTo>
                  <a:cubicBezTo>
                    <a:pt x="515626" y="59052"/>
                    <a:pt x="515626" y="61933"/>
                    <a:pt x="514185" y="64813"/>
                  </a:cubicBezTo>
                  <a:cubicBezTo>
                    <a:pt x="514185" y="66254"/>
                    <a:pt x="512745" y="67694"/>
                    <a:pt x="512745" y="70575"/>
                  </a:cubicBezTo>
                  <a:cubicBezTo>
                    <a:pt x="512745" y="73455"/>
                    <a:pt x="511305" y="74895"/>
                    <a:pt x="511305" y="77776"/>
                  </a:cubicBezTo>
                  <a:cubicBezTo>
                    <a:pt x="511305" y="79216"/>
                    <a:pt x="509864" y="80657"/>
                    <a:pt x="509864" y="83537"/>
                  </a:cubicBezTo>
                  <a:cubicBezTo>
                    <a:pt x="508424" y="86418"/>
                    <a:pt x="508424" y="87858"/>
                    <a:pt x="506984" y="90739"/>
                  </a:cubicBezTo>
                  <a:cubicBezTo>
                    <a:pt x="505543" y="92179"/>
                    <a:pt x="505543" y="93619"/>
                    <a:pt x="504103" y="96500"/>
                  </a:cubicBezTo>
                  <a:cubicBezTo>
                    <a:pt x="502663" y="99380"/>
                    <a:pt x="501223" y="100821"/>
                    <a:pt x="499782" y="103701"/>
                  </a:cubicBezTo>
                  <a:cubicBezTo>
                    <a:pt x="498342" y="105142"/>
                    <a:pt x="496902" y="106582"/>
                    <a:pt x="496902" y="108022"/>
                  </a:cubicBezTo>
                  <a:cubicBezTo>
                    <a:pt x="494021" y="110903"/>
                    <a:pt x="491141" y="115224"/>
                    <a:pt x="488260" y="118104"/>
                  </a:cubicBezTo>
                  <a:cubicBezTo>
                    <a:pt x="486820" y="119544"/>
                    <a:pt x="486820" y="119544"/>
                    <a:pt x="485379" y="120985"/>
                  </a:cubicBezTo>
                  <a:cubicBezTo>
                    <a:pt x="483939" y="122425"/>
                    <a:pt x="482499" y="123865"/>
                    <a:pt x="479618" y="125306"/>
                  </a:cubicBezTo>
                  <a:cubicBezTo>
                    <a:pt x="476738" y="126746"/>
                    <a:pt x="475297" y="129627"/>
                    <a:pt x="472417" y="131067"/>
                  </a:cubicBezTo>
                  <a:cubicBezTo>
                    <a:pt x="470976" y="132507"/>
                    <a:pt x="468096" y="133947"/>
                    <a:pt x="466656" y="135388"/>
                  </a:cubicBezTo>
                  <a:cubicBezTo>
                    <a:pt x="463775" y="136828"/>
                    <a:pt x="460894" y="139709"/>
                    <a:pt x="458014" y="141149"/>
                  </a:cubicBezTo>
                  <a:cubicBezTo>
                    <a:pt x="452253" y="144029"/>
                    <a:pt x="445051" y="148350"/>
                    <a:pt x="437850" y="151231"/>
                  </a:cubicBezTo>
                  <a:cubicBezTo>
                    <a:pt x="434969" y="152671"/>
                    <a:pt x="433529" y="152671"/>
                    <a:pt x="430648" y="154111"/>
                  </a:cubicBezTo>
                  <a:cubicBezTo>
                    <a:pt x="426327" y="155552"/>
                    <a:pt x="420566" y="158432"/>
                    <a:pt x="416245" y="159873"/>
                  </a:cubicBezTo>
                  <a:cubicBezTo>
                    <a:pt x="411924" y="161313"/>
                    <a:pt x="409044" y="162753"/>
                    <a:pt x="404723" y="162753"/>
                  </a:cubicBezTo>
                  <a:cubicBezTo>
                    <a:pt x="401842" y="164194"/>
                    <a:pt x="398962" y="164194"/>
                    <a:pt x="397521" y="165634"/>
                  </a:cubicBezTo>
                  <a:cubicBezTo>
                    <a:pt x="393200" y="167074"/>
                    <a:pt x="388880" y="167074"/>
                    <a:pt x="383118" y="168514"/>
                  </a:cubicBezTo>
                  <a:cubicBezTo>
                    <a:pt x="380238" y="168514"/>
                    <a:pt x="378798" y="169955"/>
                    <a:pt x="375917" y="169955"/>
                  </a:cubicBezTo>
                  <a:cubicBezTo>
                    <a:pt x="374477" y="169955"/>
                    <a:pt x="371596" y="169955"/>
                    <a:pt x="370156" y="171395"/>
                  </a:cubicBezTo>
                  <a:cubicBezTo>
                    <a:pt x="362954" y="172835"/>
                    <a:pt x="357193" y="172835"/>
                    <a:pt x="349992" y="174276"/>
                  </a:cubicBezTo>
                  <a:cubicBezTo>
                    <a:pt x="347111" y="174276"/>
                    <a:pt x="342790" y="174276"/>
                    <a:pt x="339910" y="175716"/>
                  </a:cubicBezTo>
                  <a:cubicBezTo>
                    <a:pt x="335589" y="175716"/>
                    <a:pt x="329828" y="177156"/>
                    <a:pt x="325507" y="177156"/>
                  </a:cubicBezTo>
                  <a:cubicBezTo>
                    <a:pt x="321186" y="177156"/>
                    <a:pt x="318305" y="177156"/>
                    <a:pt x="313984" y="177156"/>
                  </a:cubicBezTo>
                  <a:cubicBezTo>
                    <a:pt x="309663" y="177156"/>
                    <a:pt x="305342" y="177156"/>
                    <a:pt x="301022" y="177156"/>
                  </a:cubicBezTo>
                  <a:cubicBezTo>
                    <a:pt x="296701" y="177156"/>
                    <a:pt x="293820" y="177156"/>
                    <a:pt x="289499" y="177156"/>
                  </a:cubicBezTo>
                  <a:cubicBezTo>
                    <a:pt x="285178" y="177156"/>
                    <a:pt x="280857" y="177156"/>
                    <a:pt x="276537" y="175716"/>
                  </a:cubicBezTo>
                  <a:cubicBezTo>
                    <a:pt x="272216" y="175716"/>
                    <a:pt x="269335" y="175716"/>
                    <a:pt x="265014" y="174276"/>
                  </a:cubicBezTo>
                  <a:cubicBezTo>
                    <a:pt x="260693" y="174276"/>
                    <a:pt x="254932" y="172835"/>
                    <a:pt x="250611" y="172835"/>
                  </a:cubicBezTo>
                  <a:cubicBezTo>
                    <a:pt x="246290" y="172835"/>
                    <a:pt x="243410" y="171395"/>
                    <a:pt x="239089" y="171395"/>
                  </a:cubicBezTo>
                  <a:cubicBezTo>
                    <a:pt x="233328" y="169955"/>
                    <a:pt x="227567" y="169955"/>
                    <a:pt x="220365" y="168514"/>
                  </a:cubicBezTo>
                  <a:cubicBezTo>
                    <a:pt x="217485" y="168514"/>
                    <a:pt x="214604" y="167074"/>
                    <a:pt x="211723" y="167074"/>
                  </a:cubicBezTo>
                  <a:cubicBezTo>
                    <a:pt x="201641" y="165634"/>
                    <a:pt x="191559" y="162753"/>
                    <a:pt x="182917" y="159873"/>
                  </a:cubicBezTo>
                  <a:cubicBezTo>
                    <a:pt x="175716" y="158432"/>
                    <a:pt x="168514" y="155552"/>
                    <a:pt x="161313" y="152671"/>
                  </a:cubicBezTo>
                  <a:cubicBezTo>
                    <a:pt x="159873" y="152671"/>
                    <a:pt x="158432" y="151231"/>
                    <a:pt x="156992" y="151231"/>
                  </a:cubicBezTo>
                  <a:cubicBezTo>
                    <a:pt x="151231" y="149791"/>
                    <a:pt x="145470" y="146910"/>
                    <a:pt x="139709" y="145470"/>
                  </a:cubicBezTo>
                  <a:cubicBezTo>
                    <a:pt x="133947" y="142589"/>
                    <a:pt x="129627" y="141149"/>
                    <a:pt x="123865" y="138268"/>
                  </a:cubicBezTo>
                  <a:cubicBezTo>
                    <a:pt x="120985" y="136828"/>
                    <a:pt x="118104" y="135388"/>
                    <a:pt x="116664" y="135388"/>
                  </a:cubicBezTo>
                  <a:cubicBezTo>
                    <a:pt x="109462" y="131067"/>
                    <a:pt x="100821" y="128186"/>
                    <a:pt x="93619" y="123865"/>
                  </a:cubicBezTo>
                  <a:cubicBezTo>
                    <a:pt x="31686" y="87858"/>
                    <a:pt x="0" y="41769"/>
                    <a:pt x="0" y="0"/>
                  </a:cubicBezTo>
                  <a:lnTo>
                    <a:pt x="0" y="57612"/>
                  </a:lnTo>
                  <a:cubicBezTo>
                    <a:pt x="0" y="99380"/>
                    <a:pt x="31686" y="145470"/>
                    <a:pt x="93619" y="181477"/>
                  </a:cubicBezTo>
                  <a:cubicBezTo>
                    <a:pt x="100821" y="185798"/>
                    <a:pt x="108022" y="190119"/>
                    <a:pt x="116664" y="193000"/>
                  </a:cubicBezTo>
                  <a:cubicBezTo>
                    <a:pt x="119544" y="194440"/>
                    <a:pt x="122425" y="195880"/>
                    <a:pt x="123865" y="195880"/>
                  </a:cubicBezTo>
                  <a:cubicBezTo>
                    <a:pt x="129627" y="198761"/>
                    <a:pt x="133947" y="200201"/>
                    <a:pt x="139709" y="203082"/>
                  </a:cubicBezTo>
                  <a:cubicBezTo>
                    <a:pt x="141149" y="203082"/>
                    <a:pt x="141149" y="203082"/>
                    <a:pt x="142589" y="204522"/>
                  </a:cubicBezTo>
                  <a:cubicBezTo>
                    <a:pt x="146910" y="205962"/>
                    <a:pt x="152671" y="207403"/>
                    <a:pt x="156992" y="210283"/>
                  </a:cubicBezTo>
                  <a:cubicBezTo>
                    <a:pt x="158432" y="210283"/>
                    <a:pt x="159873" y="211723"/>
                    <a:pt x="161313" y="211723"/>
                  </a:cubicBezTo>
                  <a:cubicBezTo>
                    <a:pt x="168514" y="214604"/>
                    <a:pt x="174276" y="216044"/>
                    <a:pt x="181477" y="217485"/>
                  </a:cubicBezTo>
                  <a:cubicBezTo>
                    <a:pt x="181477" y="217485"/>
                    <a:pt x="182917" y="217485"/>
                    <a:pt x="182917" y="217485"/>
                  </a:cubicBezTo>
                  <a:cubicBezTo>
                    <a:pt x="193000" y="220365"/>
                    <a:pt x="201641" y="223246"/>
                    <a:pt x="211723" y="224686"/>
                  </a:cubicBezTo>
                  <a:cubicBezTo>
                    <a:pt x="211723" y="224686"/>
                    <a:pt x="213164" y="224686"/>
                    <a:pt x="213164" y="224686"/>
                  </a:cubicBezTo>
                  <a:cubicBezTo>
                    <a:pt x="216044" y="224686"/>
                    <a:pt x="217485" y="226126"/>
                    <a:pt x="220365" y="226126"/>
                  </a:cubicBezTo>
                  <a:cubicBezTo>
                    <a:pt x="226126" y="227567"/>
                    <a:pt x="231888" y="229007"/>
                    <a:pt x="239089" y="229007"/>
                  </a:cubicBezTo>
                  <a:cubicBezTo>
                    <a:pt x="240529" y="229007"/>
                    <a:pt x="241970" y="229007"/>
                    <a:pt x="243410" y="230447"/>
                  </a:cubicBezTo>
                  <a:cubicBezTo>
                    <a:pt x="246290" y="230447"/>
                    <a:pt x="247731" y="230447"/>
                    <a:pt x="250611" y="231888"/>
                  </a:cubicBezTo>
                  <a:cubicBezTo>
                    <a:pt x="254932" y="231888"/>
                    <a:pt x="260693" y="233328"/>
                    <a:pt x="265014" y="233328"/>
                  </a:cubicBezTo>
                  <a:cubicBezTo>
                    <a:pt x="266455" y="233328"/>
                    <a:pt x="269335" y="233328"/>
                    <a:pt x="270775" y="233328"/>
                  </a:cubicBezTo>
                  <a:cubicBezTo>
                    <a:pt x="272216" y="233328"/>
                    <a:pt x="275096" y="233328"/>
                    <a:pt x="276537" y="233328"/>
                  </a:cubicBezTo>
                  <a:cubicBezTo>
                    <a:pt x="280857" y="233328"/>
                    <a:pt x="285178" y="233328"/>
                    <a:pt x="289499" y="234768"/>
                  </a:cubicBezTo>
                  <a:cubicBezTo>
                    <a:pt x="290939" y="234768"/>
                    <a:pt x="293820" y="234768"/>
                    <a:pt x="295260" y="234768"/>
                  </a:cubicBezTo>
                  <a:cubicBezTo>
                    <a:pt x="296701" y="234768"/>
                    <a:pt x="299581" y="234768"/>
                    <a:pt x="301022" y="234768"/>
                  </a:cubicBezTo>
                  <a:cubicBezTo>
                    <a:pt x="305342" y="234768"/>
                    <a:pt x="309663" y="234768"/>
                    <a:pt x="313984" y="234768"/>
                  </a:cubicBezTo>
                  <a:cubicBezTo>
                    <a:pt x="316865" y="234768"/>
                    <a:pt x="318305" y="234768"/>
                    <a:pt x="321186" y="234768"/>
                  </a:cubicBezTo>
                  <a:cubicBezTo>
                    <a:pt x="322626" y="234768"/>
                    <a:pt x="324066" y="234768"/>
                    <a:pt x="325507" y="234768"/>
                  </a:cubicBezTo>
                  <a:cubicBezTo>
                    <a:pt x="329828" y="234768"/>
                    <a:pt x="335589" y="234768"/>
                    <a:pt x="339910" y="233328"/>
                  </a:cubicBezTo>
                  <a:cubicBezTo>
                    <a:pt x="342790" y="233328"/>
                    <a:pt x="344231" y="233328"/>
                    <a:pt x="347111" y="233328"/>
                  </a:cubicBezTo>
                  <a:cubicBezTo>
                    <a:pt x="348551" y="233328"/>
                    <a:pt x="348551" y="233328"/>
                    <a:pt x="349992" y="233328"/>
                  </a:cubicBezTo>
                  <a:cubicBezTo>
                    <a:pt x="357193" y="231888"/>
                    <a:pt x="362954" y="231888"/>
                    <a:pt x="370156" y="230447"/>
                  </a:cubicBezTo>
                  <a:cubicBezTo>
                    <a:pt x="371596" y="230447"/>
                    <a:pt x="373036" y="230447"/>
                    <a:pt x="374477" y="230447"/>
                  </a:cubicBezTo>
                  <a:cubicBezTo>
                    <a:pt x="374477" y="230447"/>
                    <a:pt x="375917" y="230447"/>
                    <a:pt x="375917" y="230447"/>
                  </a:cubicBezTo>
                  <a:cubicBezTo>
                    <a:pt x="378798" y="230447"/>
                    <a:pt x="380238" y="229007"/>
                    <a:pt x="383118" y="229007"/>
                  </a:cubicBezTo>
                  <a:cubicBezTo>
                    <a:pt x="387439" y="227567"/>
                    <a:pt x="391760" y="227567"/>
                    <a:pt x="397521" y="226126"/>
                  </a:cubicBezTo>
                  <a:cubicBezTo>
                    <a:pt x="400402" y="226126"/>
                    <a:pt x="403282" y="224686"/>
                    <a:pt x="404723" y="223246"/>
                  </a:cubicBezTo>
                  <a:cubicBezTo>
                    <a:pt x="407603" y="221805"/>
                    <a:pt x="410484" y="221805"/>
                    <a:pt x="413365" y="220365"/>
                  </a:cubicBezTo>
                  <a:cubicBezTo>
                    <a:pt x="414805" y="220365"/>
                    <a:pt x="414805" y="220365"/>
                    <a:pt x="416245" y="218925"/>
                  </a:cubicBezTo>
                  <a:cubicBezTo>
                    <a:pt x="420566" y="217485"/>
                    <a:pt x="426327" y="216044"/>
                    <a:pt x="430648" y="213164"/>
                  </a:cubicBezTo>
                  <a:cubicBezTo>
                    <a:pt x="433529" y="211723"/>
                    <a:pt x="434969" y="211723"/>
                    <a:pt x="437850" y="210283"/>
                  </a:cubicBezTo>
                  <a:cubicBezTo>
                    <a:pt x="445051" y="207403"/>
                    <a:pt x="450812" y="204522"/>
                    <a:pt x="458014" y="200201"/>
                  </a:cubicBezTo>
                  <a:cubicBezTo>
                    <a:pt x="459454" y="200201"/>
                    <a:pt x="459454" y="198761"/>
                    <a:pt x="460894" y="198761"/>
                  </a:cubicBezTo>
                  <a:cubicBezTo>
                    <a:pt x="463775" y="197320"/>
                    <a:pt x="465215" y="195880"/>
                    <a:pt x="466656" y="194440"/>
                  </a:cubicBezTo>
                  <a:cubicBezTo>
                    <a:pt x="468096" y="193000"/>
                    <a:pt x="470976" y="191559"/>
                    <a:pt x="472417" y="190119"/>
                  </a:cubicBezTo>
                  <a:cubicBezTo>
                    <a:pt x="475297" y="188679"/>
                    <a:pt x="476738" y="187238"/>
                    <a:pt x="479618" y="184358"/>
                  </a:cubicBezTo>
                  <a:cubicBezTo>
                    <a:pt x="481059" y="182917"/>
                    <a:pt x="482499" y="181477"/>
                    <a:pt x="485379" y="180037"/>
                  </a:cubicBezTo>
                  <a:cubicBezTo>
                    <a:pt x="485379" y="180037"/>
                    <a:pt x="485379" y="180037"/>
                    <a:pt x="485379" y="180037"/>
                  </a:cubicBezTo>
                  <a:cubicBezTo>
                    <a:pt x="485379" y="180037"/>
                    <a:pt x="486820" y="178597"/>
                    <a:pt x="486820" y="178597"/>
                  </a:cubicBezTo>
                  <a:cubicBezTo>
                    <a:pt x="489700" y="175716"/>
                    <a:pt x="492581" y="172835"/>
                    <a:pt x="495461" y="168514"/>
                  </a:cubicBezTo>
                  <a:cubicBezTo>
                    <a:pt x="495461" y="168514"/>
                    <a:pt x="496902" y="167074"/>
                    <a:pt x="496902" y="167074"/>
                  </a:cubicBezTo>
                  <a:cubicBezTo>
                    <a:pt x="498342" y="165634"/>
                    <a:pt x="498342" y="165634"/>
                    <a:pt x="498342" y="164194"/>
                  </a:cubicBezTo>
                  <a:cubicBezTo>
                    <a:pt x="499782" y="161313"/>
                    <a:pt x="501223" y="159873"/>
                    <a:pt x="502663" y="156992"/>
                  </a:cubicBezTo>
                  <a:cubicBezTo>
                    <a:pt x="502663" y="155552"/>
                    <a:pt x="504103" y="155552"/>
                    <a:pt x="504103" y="154111"/>
                  </a:cubicBezTo>
                  <a:cubicBezTo>
                    <a:pt x="504103" y="152671"/>
                    <a:pt x="505543" y="152671"/>
                    <a:pt x="505543" y="151231"/>
                  </a:cubicBezTo>
                  <a:cubicBezTo>
                    <a:pt x="506984" y="148350"/>
                    <a:pt x="508424" y="146910"/>
                    <a:pt x="508424" y="144029"/>
                  </a:cubicBezTo>
                  <a:cubicBezTo>
                    <a:pt x="508424" y="142589"/>
                    <a:pt x="509864" y="142589"/>
                    <a:pt x="509864" y="141149"/>
                  </a:cubicBezTo>
                  <a:cubicBezTo>
                    <a:pt x="509864" y="141149"/>
                    <a:pt x="509864" y="139709"/>
                    <a:pt x="509864" y="138268"/>
                  </a:cubicBezTo>
                  <a:cubicBezTo>
                    <a:pt x="511305" y="135388"/>
                    <a:pt x="511305" y="133947"/>
                    <a:pt x="511305" y="131067"/>
                  </a:cubicBezTo>
                  <a:cubicBezTo>
                    <a:pt x="511305" y="129627"/>
                    <a:pt x="512745" y="128186"/>
                    <a:pt x="512745" y="128186"/>
                  </a:cubicBezTo>
                  <a:cubicBezTo>
                    <a:pt x="512745" y="128186"/>
                    <a:pt x="512745" y="126746"/>
                    <a:pt x="512745" y="126746"/>
                  </a:cubicBezTo>
                  <a:cubicBezTo>
                    <a:pt x="512745" y="123865"/>
                    <a:pt x="514185" y="120985"/>
                    <a:pt x="514185" y="118104"/>
                  </a:cubicBezTo>
                  <a:cubicBezTo>
                    <a:pt x="514185" y="116664"/>
                    <a:pt x="514185" y="115224"/>
                    <a:pt x="514185" y="113783"/>
                  </a:cubicBezTo>
                  <a:cubicBezTo>
                    <a:pt x="514185" y="112343"/>
                    <a:pt x="514185" y="112343"/>
                    <a:pt x="514185" y="110903"/>
                  </a:cubicBezTo>
                  <a:lnTo>
                    <a:pt x="514185" y="53291"/>
                  </a:lnTo>
                  <a:cubicBezTo>
                    <a:pt x="515626" y="51851"/>
                    <a:pt x="515626" y="53291"/>
                    <a:pt x="515626" y="5617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771D3A87-F80E-4CD4-976B-82D27F54C4B9}"/>
                </a:ext>
              </a:extLst>
            </p:cNvPr>
            <p:cNvSpPr/>
            <p:nvPr/>
          </p:nvSpPr>
          <p:spPr>
            <a:xfrm>
              <a:off x="6368683" y="3697498"/>
              <a:ext cx="1502681" cy="868953"/>
            </a:xfrm>
            <a:custGeom>
              <a:avLst/>
              <a:gdLst>
                <a:gd name="connsiteX0" fmla="*/ 2226696 w 2226695"/>
                <a:gd name="connsiteY0" fmla="*/ 643812 h 1287623"/>
                <a:gd name="connsiteX1" fmla="*/ 1784525 w 2226695"/>
                <a:gd name="connsiteY1" fmla="*/ 900184 h 1287623"/>
                <a:gd name="connsiteX2" fmla="*/ 2006330 w 2226695"/>
                <a:gd name="connsiteY2" fmla="*/ 928990 h 1287623"/>
                <a:gd name="connsiteX3" fmla="*/ 1973204 w 2226695"/>
                <a:gd name="connsiteY3" fmla="*/ 1139273 h 1287623"/>
                <a:gd name="connsiteX4" fmla="*/ 1608809 w 2226695"/>
                <a:gd name="connsiteY4" fmla="*/ 1159437 h 1287623"/>
                <a:gd name="connsiteX5" fmla="*/ 1558399 w 2226695"/>
                <a:gd name="connsiteY5" fmla="*/ 1031251 h 1287623"/>
                <a:gd name="connsiteX6" fmla="*/ 1116228 w 2226695"/>
                <a:gd name="connsiteY6" fmla="*/ 1287623 h 1287623"/>
                <a:gd name="connsiteX7" fmla="*/ 671177 w 2226695"/>
                <a:gd name="connsiteY7" fmla="*/ 1031251 h 1287623"/>
                <a:gd name="connsiteX8" fmla="*/ 622207 w 2226695"/>
                <a:gd name="connsiteY8" fmla="*/ 1159437 h 1287623"/>
                <a:gd name="connsiteX9" fmla="*/ 257813 w 2226695"/>
                <a:gd name="connsiteY9" fmla="*/ 1139273 h 1287623"/>
                <a:gd name="connsiteX10" fmla="*/ 223246 w 2226695"/>
                <a:gd name="connsiteY10" fmla="*/ 928990 h 1287623"/>
                <a:gd name="connsiteX11" fmla="*/ 445051 w 2226695"/>
                <a:gd name="connsiteY11" fmla="*/ 900184 h 1287623"/>
                <a:gd name="connsiteX12" fmla="*/ 0 w 2226695"/>
                <a:gd name="connsiteY12" fmla="*/ 643812 h 1287623"/>
                <a:gd name="connsiteX13" fmla="*/ 442170 w 2226695"/>
                <a:gd name="connsiteY13" fmla="*/ 387439 h 1287623"/>
                <a:gd name="connsiteX14" fmla="*/ 220365 w 2226695"/>
                <a:gd name="connsiteY14" fmla="*/ 358633 h 1287623"/>
                <a:gd name="connsiteX15" fmla="*/ 253492 w 2226695"/>
                <a:gd name="connsiteY15" fmla="*/ 148350 h 1287623"/>
                <a:gd name="connsiteX16" fmla="*/ 617886 w 2226695"/>
                <a:gd name="connsiteY16" fmla="*/ 128186 h 1287623"/>
                <a:gd name="connsiteX17" fmla="*/ 668297 w 2226695"/>
                <a:gd name="connsiteY17" fmla="*/ 256372 h 1287623"/>
                <a:gd name="connsiteX18" fmla="*/ 1110467 w 2226695"/>
                <a:gd name="connsiteY18" fmla="*/ 0 h 1287623"/>
                <a:gd name="connsiteX19" fmla="*/ 2226696 w 2226695"/>
                <a:gd name="connsiteY19" fmla="*/ 643812 h 128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6695" h="1287623">
                  <a:moveTo>
                    <a:pt x="2226696" y="643812"/>
                  </a:moveTo>
                  <a:lnTo>
                    <a:pt x="1784525" y="900184"/>
                  </a:lnTo>
                  <a:cubicBezTo>
                    <a:pt x="1866622" y="887222"/>
                    <a:pt x="1950159" y="895863"/>
                    <a:pt x="2006330" y="928990"/>
                  </a:cubicBezTo>
                  <a:cubicBezTo>
                    <a:pt x="2098509" y="982281"/>
                    <a:pt x="2082666" y="1075900"/>
                    <a:pt x="1973204" y="1139273"/>
                  </a:cubicBezTo>
                  <a:cubicBezTo>
                    <a:pt x="1863741" y="1202646"/>
                    <a:pt x="1700988" y="1211288"/>
                    <a:pt x="1608809" y="1159437"/>
                  </a:cubicBezTo>
                  <a:cubicBezTo>
                    <a:pt x="1552637" y="1126310"/>
                    <a:pt x="1536795" y="1078781"/>
                    <a:pt x="1558399" y="1031251"/>
                  </a:cubicBezTo>
                  <a:lnTo>
                    <a:pt x="1116228" y="1287623"/>
                  </a:lnTo>
                  <a:lnTo>
                    <a:pt x="671177" y="1031251"/>
                  </a:lnTo>
                  <a:cubicBezTo>
                    <a:pt x="694222" y="1078781"/>
                    <a:pt x="678379" y="1127751"/>
                    <a:pt x="622207" y="1159437"/>
                  </a:cubicBezTo>
                  <a:cubicBezTo>
                    <a:pt x="531469" y="1212728"/>
                    <a:pt x="368716" y="1202646"/>
                    <a:pt x="257813" y="1139273"/>
                  </a:cubicBezTo>
                  <a:cubicBezTo>
                    <a:pt x="146910" y="1075900"/>
                    <a:pt x="131067" y="980841"/>
                    <a:pt x="223246" y="928990"/>
                  </a:cubicBezTo>
                  <a:cubicBezTo>
                    <a:pt x="279417" y="895863"/>
                    <a:pt x="362954" y="887222"/>
                    <a:pt x="445051" y="900184"/>
                  </a:cubicBezTo>
                  <a:lnTo>
                    <a:pt x="0" y="643812"/>
                  </a:lnTo>
                  <a:lnTo>
                    <a:pt x="442170" y="387439"/>
                  </a:lnTo>
                  <a:cubicBezTo>
                    <a:pt x="360074" y="400402"/>
                    <a:pt x="276537" y="391760"/>
                    <a:pt x="220365" y="358633"/>
                  </a:cubicBezTo>
                  <a:cubicBezTo>
                    <a:pt x="129627" y="305342"/>
                    <a:pt x="144029" y="211723"/>
                    <a:pt x="253492" y="148350"/>
                  </a:cubicBezTo>
                  <a:cubicBezTo>
                    <a:pt x="362954" y="84978"/>
                    <a:pt x="525708" y="76336"/>
                    <a:pt x="617886" y="128186"/>
                  </a:cubicBezTo>
                  <a:cubicBezTo>
                    <a:pt x="674058" y="161313"/>
                    <a:pt x="689901" y="208843"/>
                    <a:pt x="668297" y="256372"/>
                  </a:cubicBezTo>
                  <a:lnTo>
                    <a:pt x="1110467" y="0"/>
                  </a:lnTo>
                  <a:lnTo>
                    <a:pt x="2226696" y="64381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B028FB17-35A9-48EB-9443-A79C11563FD1}"/>
                </a:ext>
              </a:extLst>
            </p:cNvPr>
            <p:cNvSpPr/>
            <p:nvPr/>
          </p:nvSpPr>
          <p:spPr>
            <a:xfrm>
              <a:off x="6477545" y="3878286"/>
              <a:ext cx="191479" cy="121497"/>
            </a:xfrm>
            <a:custGeom>
              <a:avLst/>
              <a:gdLst>
                <a:gd name="connsiteX0" fmla="*/ 283738 w 283737"/>
                <a:gd name="connsiteY0" fmla="*/ 118104 h 180036"/>
                <a:gd name="connsiteX1" fmla="*/ 254932 w 283737"/>
                <a:gd name="connsiteY1" fmla="*/ 120985 h 180036"/>
                <a:gd name="connsiteX2" fmla="*/ 241970 w 283737"/>
                <a:gd name="connsiteY2" fmla="*/ 122425 h 180036"/>
                <a:gd name="connsiteX3" fmla="*/ 224686 w 283737"/>
                <a:gd name="connsiteY3" fmla="*/ 123865 h 180036"/>
                <a:gd name="connsiteX4" fmla="*/ 214604 w 283737"/>
                <a:gd name="connsiteY4" fmla="*/ 123865 h 180036"/>
                <a:gd name="connsiteX5" fmla="*/ 195880 w 283737"/>
                <a:gd name="connsiteY5" fmla="*/ 123865 h 180036"/>
                <a:gd name="connsiteX6" fmla="*/ 187238 w 283737"/>
                <a:gd name="connsiteY6" fmla="*/ 123865 h 180036"/>
                <a:gd name="connsiteX7" fmla="*/ 168514 w 283737"/>
                <a:gd name="connsiteY7" fmla="*/ 122425 h 180036"/>
                <a:gd name="connsiteX8" fmla="*/ 161313 w 283737"/>
                <a:gd name="connsiteY8" fmla="*/ 120985 h 180036"/>
                <a:gd name="connsiteX9" fmla="*/ 135388 w 283737"/>
                <a:gd name="connsiteY9" fmla="*/ 116664 h 180036"/>
                <a:gd name="connsiteX10" fmla="*/ 133947 w 283737"/>
                <a:gd name="connsiteY10" fmla="*/ 116664 h 180036"/>
                <a:gd name="connsiteX11" fmla="*/ 110903 w 283737"/>
                <a:gd name="connsiteY11" fmla="*/ 110903 h 180036"/>
                <a:gd name="connsiteX12" fmla="*/ 99380 w 283737"/>
                <a:gd name="connsiteY12" fmla="*/ 106582 h 180036"/>
                <a:gd name="connsiteX13" fmla="*/ 84978 w 283737"/>
                <a:gd name="connsiteY13" fmla="*/ 100821 h 180036"/>
                <a:gd name="connsiteX14" fmla="*/ 80657 w 283737"/>
                <a:gd name="connsiteY14" fmla="*/ 99380 h 180036"/>
                <a:gd name="connsiteX15" fmla="*/ 60492 w 283737"/>
                <a:gd name="connsiteY15" fmla="*/ 89298 h 180036"/>
                <a:gd name="connsiteX16" fmla="*/ 1440 w 283737"/>
                <a:gd name="connsiteY16" fmla="*/ 12963 h 180036"/>
                <a:gd name="connsiteX17" fmla="*/ 0 w 283737"/>
                <a:gd name="connsiteY17" fmla="*/ 0 h 180036"/>
                <a:gd name="connsiteX18" fmla="*/ 0 w 283737"/>
                <a:gd name="connsiteY18" fmla="*/ 57612 h 180036"/>
                <a:gd name="connsiteX19" fmla="*/ 60492 w 283737"/>
                <a:gd name="connsiteY19" fmla="*/ 145470 h 180036"/>
                <a:gd name="connsiteX20" fmla="*/ 80657 w 283737"/>
                <a:gd name="connsiteY20" fmla="*/ 155552 h 180036"/>
                <a:gd name="connsiteX21" fmla="*/ 84978 w 283737"/>
                <a:gd name="connsiteY21" fmla="*/ 156992 h 180036"/>
                <a:gd name="connsiteX22" fmla="*/ 89298 w 283737"/>
                <a:gd name="connsiteY22" fmla="*/ 158432 h 180036"/>
                <a:gd name="connsiteX23" fmla="*/ 99380 w 283737"/>
                <a:gd name="connsiteY23" fmla="*/ 161313 h 180036"/>
                <a:gd name="connsiteX24" fmla="*/ 110903 w 283737"/>
                <a:gd name="connsiteY24" fmla="*/ 165634 h 180036"/>
                <a:gd name="connsiteX25" fmla="*/ 113783 w 283737"/>
                <a:gd name="connsiteY25" fmla="*/ 167074 h 180036"/>
                <a:gd name="connsiteX26" fmla="*/ 133947 w 283737"/>
                <a:gd name="connsiteY26" fmla="*/ 172835 h 180036"/>
                <a:gd name="connsiteX27" fmla="*/ 135388 w 283737"/>
                <a:gd name="connsiteY27" fmla="*/ 172835 h 180036"/>
                <a:gd name="connsiteX28" fmla="*/ 135388 w 283737"/>
                <a:gd name="connsiteY28" fmla="*/ 172835 h 180036"/>
                <a:gd name="connsiteX29" fmla="*/ 156992 w 283737"/>
                <a:gd name="connsiteY29" fmla="*/ 177156 h 180036"/>
                <a:gd name="connsiteX30" fmla="*/ 161313 w 283737"/>
                <a:gd name="connsiteY30" fmla="*/ 177156 h 180036"/>
                <a:gd name="connsiteX31" fmla="*/ 168514 w 283737"/>
                <a:gd name="connsiteY31" fmla="*/ 178596 h 180036"/>
                <a:gd name="connsiteX32" fmla="*/ 178597 w 283737"/>
                <a:gd name="connsiteY32" fmla="*/ 180037 h 180036"/>
                <a:gd name="connsiteX33" fmla="*/ 187238 w 283737"/>
                <a:gd name="connsiteY33" fmla="*/ 180037 h 180036"/>
                <a:gd name="connsiteX34" fmla="*/ 195880 w 283737"/>
                <a:gd name="connsiteY34" fmla="*/ 180037 h 180036"/>
                <a:gd name="connsiteX35" fmla="*/ 201641 w 283737"/>
                <a:gd name="connsiteY35" fmla="*/ 180037 h 180036"/>
                <a:gd name="connsiteX36" fmla="*/ 214604 w 283737"/>
                <a:gd name="connsiteY36" fmla="*/ 180037 h 180036"/>
                <a:gd name="connsiteX37" fmla="*/ 223246 w 283737"/>
                <a:gd name="connsiteY37" fmla="*/ 180037 h 180036"/>
                <a:gd name="connsiteX38" fmla="*/ 226126 w 283737"/>
                <a:gd name="connsiteY38" fmla="*/ 180037 h 180036"/>
                <a:gd name="connsiteX39" fmla="*/ 240529 w 283737"/>
                <a:gd name="connsiteY39" fmla="*/ 178596 h 180036"/>
                <a:gd name="connsiteX40" fmla="*/ 253492 w 283737"/>
                <a:gd name="connsiteY40" fmla="*/ 177156 h 180036"/>
                <a:gd name="connsiteX41" fmla="*/ 254932 w 283737"/>
                <a:gd name="connsiteY41" fmla="*/ 177156 h 180036"/>
                <a:gd name="connsiteX42" fmla="*/ 280857 w 283737"/>
                <a:gd name="connsiteY42" fmla="*/ 174276 h 180036"/>
                <a:gd name="connsiteX43" fmla="*/ 280857 w 283737"/>
                <a:gd name="connsiteY43" fmla="*/ 174276 h 180036"/>
                <a:gd name="connsiteX44" fmla="*/ 283738 w 283737"/>
                <a:gd name="connsiteY44" fmla="*/ 118104 h 18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83737" h="180036">
                  <a:moveTo>
                    <a:pt x="283738" y="118104"/>
                  </a:moveTo>
                  <a:cubicBezTo>
                    <a:pt x="273656" y="119544"/>
                    <a:pt x="265014" y="120985"/>
                    <a:pt x="254932" y="120985"/>
                  </a:cubicBezTo>
                  <a:cubicBezTo>
                    <a:pt x="250611" y="120985"/>
                    <a:pt x="246290" y="120985"/>
                    <a:pt x="241970" y="122425"/>
                  </a:cubicBezTo>
                  <a:cubicBezTo>
                    <a:pt x="236208" y="122425"/>
                    <a:pt x="230447" y="123865"/>
                    <a:pt x="224686" y="123865"/>
                  </a:cubicBezTo>
                  <a:cubicBezTo>
                    <a:pt x="221805" y="123865"/>
                    <a:pt x="218925" y="123865"/>
                    <a:pt x="214604" y="123865"/>
                  </a:cubicBezTo>
                  <a:cubicBezTo>
                    <a:pt x="208843" y="123865"/>
                    <a:pt x="201641" y="123865"/>
                    <a:pt x="195880" y="123865"/>
                  </a:cubicBezTo>
                  <a:cubicBezTo>
                    <a:pt x="193000" y="123865"/>
                    <a:pt x="190119" y="123865"/>
                    <a:pt x="187238" y="123865"/>
                  </a:cubicBezTo>
                  <a:cubicBezTo>
                    <a:pt x="181477" y="123865"/>
                    <a:pt x="174276" y="122425"/>
                    <a:pt x="168514" y="122425"/>
                  </a:cubicBezTo>
                  <a:cubicBezTo>
                    <a:pt x="165634" y="122425"/>
                    <a:pt x="162753" y="122425"/>
                    <a:pt x="161313" y="120985"/>
                  </a:cubicBezTo>
                  <a:cubicBezTo>
                    <a:pt x="152671" y="119544"/>
                    <a:pt x="144029" y="118104"/>
                    <a:pt x="135388" y="116664"/>
                  </a:cubicBezTo>
                  <a:cubicBezTo>
                    <a:pt x="135388" y="116664"/>
                    <a:pt x="135388" y="116664"/>
                    <a:pt x="133947" y="116664"/>
                  </a:cubicBezTo>
                  <a:cubicBezTo>
                    <a:pt x="125306" y="115224"/>
                    <a:pt x="118104" y="112343"/>
                    <a:pt x="110903" y="110903"/>
                  </a:cubicBezTo>
                  <a:cubicBezTo>
                    <a:pt x="106582" y="109462"/>
                    <a:pt x="103701" y="108022"/>
                    <a:pt x="99380" y="106582"/>
                  </a:cubicBezTo>
                  <a:cubicBezTo>
                    <a:pt x="95060" y="105142"/>
                    <a:pt x="89298" y="103701"/>
                    <a:pt x="84978" y="100821"/>
                  </a:cubicBezTo>
                  <a:cubicBezTo>
                    <a:pt x="83537" y="100821"/>
                    <a:pt x="82097" y="99380"/>
                    <a:pt x="80657" y="99380"/>
                  </a:cubicBezTo>
                  <a:cubicBezTo>
                    <a:pt x="73455" y="96500"/>
                    <a:pt x="66254" y="93619"/>
                    <a:pt x="60492" y="89298"/>
                  </a:cubicBezTo>
                  <a:cubicBezTo>
                    <a:pt x="24485" y="69134"/>
                    <a:pt x="5761" y="41768"/>
                    <a:pt x="1440" y="12963"/>
                  </a:cubicBezTo>
                  <a:cubicBezTo>
                    <a:pt x="1440" y="8642"/>
                    <a:pt x="0" y="4321"/>
                    <a:pt x="0" y="0"/>
                  </a:cubicBezTo>
                  <a:lnTo>
                    <a:pt x="0" y="57612"/>
                  </a:lnTo>
                  <a:cubicBezTo>
                    <a:pt x="0" y="90739"/>
                    <a:pt x="20164" y="122425"/>
                    <a:pt x="60492" y="145470"/>
                  </a:cubicBezTo>
                  <a:cubicBezTo>
                    <a:pt x="66254" y="149791"/>
                    <a:pt x="73455" y="152671"/>
                    <a:pt x="80657" y="155552"/>
                  </a:cubicBezTo>
                  <a:cubicBezTo>
                    <a:pt x="82097" y="155552"/>
                    <a:pt x="83537" y="156992"/>
                    <a:pt x="84978" y="156992"/>
                  </a:cubicBezTo>
                  <a:cubicBezTo>
                    <a:pt x="86418" y="156992"/>
                    <a:pt x="87858" y="158432"/>
                    <a:pt x="89298" y="158432"/>
                  </a:cubicBezTo>
                  <a:cubicBezTo>
                    <a:pt x="92179" y="159873"/>
                    <a:pt x="96500" y="161313"/>
                    <a:pt x="99380" y="161313"/>
                  </a:cubicBezTo>
                  <a:cubicBezTo>
                    <a:pt x="103701" y="162753"/>
                    <a:pt x="106582" y="164193"/>
                    <a:pt x="110903" y="165634"/>
                  </a:cubicBezTo>
                  <a:cubicBezTo>
                    <a:pt x="112343" y="165634"/>
                    <a:pt x="112343" y="165634"/>
                    <a:pt x="113783" y="167074"/>
                  </a:cubicBezTo>
                  <a:cubicBezTo>
                    <a:pt x="120985" y="168514"/>
                    <a:pt x="126746" y="169955"/>
                    <a:pt x="133947" y="172835"/>
                  </a:cubicBezTo>
                  <a:cubicBezTo>
                    <a:pt x="133947" y="172835"/>
                    <a:pt x="133947" y="172835"/>
                    <a:pt x="135388" y="172835"/>
                  </a:cubicBezTo>
                  <a:cubicBezTo>
                    <a:pt x="135388" y="172835"/>
                    <a:pt x="135388" y="172835"/>
                    <a:pt x="135388" y="172835"/>
                  </a:cubicBezTo>
                  <a:cubicBezTo>
                    <a:pt x="142589" y="174276"/>
                    <a:pt x="149791" y="175716"/>
                    <a:pt x="156992" y="177156"/>
                  </a:cubicBezTo>
                  <a:cubicBezTo>
                    <a:pt x="158432" y="177156"/>
                    <a:pt x="159873" y="177156"/>
                    <a:pt x="161313" y="177156"/>
                  </a:cubicBezTo>
                  <a:cubicBezTo>
                    <a:pt x="164194" y="177156"/>
                    <a:pt x="167074" y="177156"/>
                    <a:pt x="168514" y="178596"/>
                  </a:cubicBezTo>
                  <a:cubicBezTo>
                    <a:pt x="171395" y="178596"/>
                    <a:pt x="175716" y="180037"/>
                    <a:pt x="178597" y="180037"/>
                  </a:cubicBezTo>
                  <a:cubicBezTo>
                    <a:pt x="181477" y="180037"/>
                    <a:pt x="184358" y="180037"/>
                    <a:pt x="187238" y="180037"/>
                  </a:cubicBezTo>
                  <a:cubicBezTo>
                    <a:pt x="190119" y="180037"/>
                    <a:pt x="193000" y="180037"/>
                    <a:pt x="195880" y="180037"/>
                  </a:cubicBezTo>
                  <a:cubicBezTo>
                    <a:pt x="197320" y="180037"/>
                    <a:pt x="200201" y="180037"/>
                    <a:pt x="201641" y="180037"/>
                  </a:cubicBezTo>
                  <a:cubicBezTo>
                    <a:pt x="205962" y="180037"/>
                    <a:pt x="210283" y="180037"/>
                    <a:pt x="214604" y="180037"/>
                  </a:cubicBezTo>
                  <a:cubicBezTo>
                    <a:pt x="217485" y="180037"/>
                    <a:pt x="220365" y="180037"/>
                    <a:pt x="223246" y="180037"/>
                  </a:cubicBezTo>
                  <a:cubicBezTo>
                    <a:pt x="224686" y="180037"/>
                    <a:pt x="224686" y="180037"/>
                    <a:pt x="226126" y="180037"/>
                  </a:cubicBezTo>
                  <a:cubicBezTo>
                    <a:pt x="230447" y="180037"/>
                    <a:pt x="236208" y="180037"/>
                    <a:pt x="240529" y="178596"/>
                  </a:cubicBezTo>
                  <a:cubicBezTo>
                    <a:pt x="244850" y="178596"/>
                    <a:pt x="249171" y="178596"/>
                    <a:pt x="253492" y="177156"/>
                  </a:cubicBezTo>
                  <a:cubicBezTo>
                    <a:pt x="253492" y="177156"/>
                    <a:pt x="254932" y="177156"/>
                    <a:pt x="254932" y="177156"/>
                  </a:cubicBezTo>
                  <a:cubicBezTo>
                    <a:pt x="263574" y="175716"/>
                    <a:pt x="272216" y="175716"/>
                    <a:pt x="280857" y="174276"/>
                  </a:cubicBezTo>
                  <a:cubicBezTo>
                    <a:pt x="280857" y="174276"/>
                    <a:pt x="280857" y="174276"/>
                    <a:pt x="280857" y="174276"/>
                  </a:cubicBezTo>
                  <a:lnTo>
                    <a:pt x="283738" y="11810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Retângulo: Cantos Arredondados 78">
              <a:extLst>
                <a:ext uri="{FF2B5EF4-FFF2-40B4-BE49-F238E27FC236}">
                  <a16:creationId xmlns:a16="http://schemas.microsoft.com/office/drawing/2014/main" id="{77A5A461-E9D4-46E7-B760-762E4011493E}"/>
                </a:ext>
              </a:extLst>
            </p:cNvPr>
            <p:cNvSpPr/>
            <p:nvPr/>
          </p:nvSpPr>
          <p:spPr>
            <a:xfrm>
              <a:off x="7825017" y="2934886"/>
              <a:ext cx="1247748" cy="347855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Job Position</a:t>
              </a:r>
            </a:p>
          </p:txBody>
        </p: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AEC98040-1A93-4B50-881C-2FFB3EEF3E50}"/>
                </a:ext>
              </a:extLst>
            </p:cNvPr>
            <p:cNvGrpSpPr/>
            <p:nvPr/>
          </p:nvGrpSpPr>
          <p:grpSpPr>
            <a:xfrm>
              <a:off x="8154261" y="3288374"/>
              <a:ext cx="658702" cy="658702"/>
              <a:chOff x="8154261" y="3288374"/>
              <a:chExt cx="658702" cy="658702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F9CFA1C-39B2-453D-86B2-F4B047E49DCC}"/>
                  </a:ext>
                </a:extLst>
              </p:cNvPr>
              <p:cNvSpPr/>
              <p:nvPr/>
            </p:nvSpPr>
            <p:spPr>
              <a:xfrm>
                <a:off x="8154261" y="3288374"/>
                <a:ext cx="658702" cy="658702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2" name="Imagem 81">
                <a:extLst>
                  <a:ext uri="{FF2B5EF4-FFF2-40B4-BE49-F238E27FC236}">
                    <a16:creationId xmlns:a16="http://schemas.microsoft.com/office/drawing/2014/main" id="{5935DDD4-0124-4A53-888A-2A9A848FF7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7768" y="3411881"/>
                <a:ext cx="411689" cy="411689"/>
              </a:xfrm>
              <a:prstGeom prst="rect">
                <a:avLst/>
              </a:prstGeom>
            </p:spPr>
          </p:pic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31BFBCF5-FD48-4EF3-B49A-8016BA48B09B}"/>
              </a:ext>
            </a:extLst>
          </p:cNvPr>
          <p:cNvSpPr txBox="1"/>
          <p:nvPr/>
        </p:nvSpPr>
        <p:spPr>
          <a:xfrm>
            <a:off x="9072765" y="4864534"/>
            <a:ext cx="2435200" cy="529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Lower the job level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, higher the tendency to leave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075B9BC-C7E8-4AF8-BA39-3A92A9795A28}"/>
              </a:ext>
            </a:extLst>
          </p:cNvPr>
          <p:cNvSpPr txBox="1"/>
          <p:nvPr/>
        </p:nvSpPr>
        <p:spPr>
          <a:xfrm>
            <a:off x="9171705" y="2160635"/>
            <a:ext cx="2614124" cy="529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Who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travel frequently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are more likely to leave the company</a:t>
            </a:r>
          </a:p>
        </p:txBody>
      </p:sp>
      <p:sp>
        <p:nvSpPr>
          <p:cNvPr id="179" name="Retângulo 108">
            <a:extLst>
              <a:ext uri="{FF2B5EF4-FFF2-40B4-BE49-F238E27FC236}">
                <a16:creationId xmlns:a16="http://schemas.microsoft.com/office/drawing/2014/main" id="{F37445F5-64CC-4242-B611-CB00E691956C}"/>
              </a:ext>
            </a:extLst>
          </p:cNvPr>
          <p:cNvSpPr/>
          <p:nvPr/>
        </p:nvSpPr>
        <p:spPr>
          <a:xfrm>
            <a:off x="6537807" y="5811008"/>
            <a:ext cx="5191015" cy="673200"/>
          </a:xfrm>
          <a:prstGeom prst="roundRect">
            <a:avLst/>
          </a:prstGeom>
          <a:solidFill>
            <a:schemeClr val="accent6">
              <a:alpha val="14902"/>
            </a:schemeClr>
          </a:solidFill>
        </p:spPr>
        <p:txBody>
          <a:bodyPr wrap="square" rIns="36000" anchor="ctr">
            <a:noAutofit/>
          </a:bodyPr>
          <a:lstStyle/>
          <a:p>
            <a:pPr marL="88900" lvl="1"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016A7C66-ADC0-445C-AFE9-9AC7CBFDBD0F}"/>
              </a:ext>
            </a:extLst>
          </p:cNvPr>
          <p:cNvSpPr txBox="1"/>
          <p:nvPr/>
        </p:nvSpPr>
        <p:spPr>
          <a:xfrm>
            <a:off x="6477546" y="5844697"/>
            <a:ext cx="4979612" cy="60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lvl="1" algn="just">
              <a:lnSpc>
                <a:spcPct val="114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</a:pP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R&amp;D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is the largest department and with the highest turnover</a:t>
            </a:r>
          </a:p>
          <a:p>
            <a:pPr marL="88900" lvl="1" algn="just">
              <a:lnSpc>
                <a:spcPct val="114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</a:pP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HR and Sales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 with a higher predisposition to leave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156B06B1-9CC4-4CC5-8E1E-2E9F12D077BE}"/>
              </a:ext>
            </a:extLst>
          </p:cNvPr>
          <p:cNvGrpSpPr/>
          <p:nvPr/>
        </p:nvGrpSpPr>
        <p:grpSpPr>
          <a:xfrm>
            <a:off x="11469324" y="5889854"/>
            <a:ext cx="504000" cy="504000"/>
            <a:chOff x="5037415" y="5036308"/>
            <a:chExt cx="504000" cy="50400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9D8F628-8865-4E64-9CC2-EED69EE0AC31}"/>
                </a:ext>
              </a:extLst>
            </p:cNvPr>
            <p:cNvSpPr/>
            <p:nvPr/>
          </p:nvSpPr>
          <p:spPr>
            <a:xfrm>
              <a:off x="5037415" y="5036308"/>
              <a:ext cx="504000" cy="504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30F82AEB-5CDA-46D9-9BE7-ACF5EAE21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396" y="5117585"/>
              <a:ext cx="324000" cy="32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872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tângulo 217">
            <a:extLst>
              <a:ext uri="{FF2B5EF4-FFF2-40B4-BE49-F238E27FC236}">
                <a16:creationId xmlns:a16="http://schemas.microsoft.com/office/drawing/2014/main" id="{EC2C1CDB-DA91-4F57-88E5-6181ED43AA22}"/>
              </a:ext>
            </a:extLst>
          </p:cNvPr>
          <p:cNvSpPr/>
          <p:nvPr/>
        </p:nvSpPr>
        <p:spPr>
          <a:xfrm>
            <a:off x="7477072" y="3911136"/>
            <a:ext cx="3230624" cy="744752"/>
          </a:xfrm>
          <a:prstGeom prst="roundRect">
            <a:avLst/>
          </a:prstGeom>
          <a:solidFill>
            <a:schemeClr val="accent2">
              <a:alpha val="14902"/>
            </a:schemeClr>
          </a:solidFill>
        </p:spPr>
        <p:txBody>
          <a:bodyPr wrap="square" lIns="72000" rIns="36000" anchor="ctr">
            <a:noAutofit/>
          </a:bodyPr>
          <a:lstStyle/>
          <a:p>
            <a:pPr marL="88900" lvl="1"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5" name="Retângulo 11">
            <a:extLst>
              <a:ext uri="{FF2B5EF4-FFF2-40B4-BE49-F238E27FC236}">
                <a16:creationId xmlns:a16="http://schemas.microsoft.com/office/drawing/2014/main" id="{D4651E53-CC7E-4802-A403-C3040F0496FA}"/>
              </a:ext>
            </a:extLst>
          </p:cNvPr>
          <p:cNvSpPr/>
          <p:nvPr/>
        </p:nvSpPr>
        <p:spPr>
          <a:xfrm>
            <a:off x="394294" y="3019107"/>
            <a:ext cx="3092858" cy="540000"/>
          </a:xfrm>
          <a:prstGeom prst="roundRect">
            <a:avLst/>
          </a:prstGeom>
          <a:solidFill>
            <a:schemeClr val="accent5">
              <a:alpha val="14902"/>
            </a:schemeClr>
          </a:solidFill>
        </p:spPr>
        <p:txBody>
          <a:bodyPr wrap="square" rIns="36000" anchor="ctr">
            <a:noAutofit/>
          </a:bodyPr>
          <a:lstStyle/>
          <a:p>
            <a:pPr marL="88900" lvl="1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endParaRPr lang="en-US" sz="105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8" name="Retângulo 11">
            <a:extLst>
              <a:ext uri="{FF2B5EF4-FFF2-40B4-BE49-F238E27FC236}">
                <a16:creationId xmlns:a16="http://schemas.microsoft.com/office/drawing/2014/main" id="{EF0EDB03-90AF-4290-AA53-A5F41F5E9AD7}"/>
              </a:ext>
            </a:extLst>
          </p:cNvPr>
          <p:cNvSpPr/>
          <p:nvPr/>
        </p:nvSpPr>
        <p:spPr>
          <a:xfrm>
            <a:off x="394295" y="2321624"/>
            <a:ext cx="4894334" cy="540000"/>
          </a:xfrm>
          <a:prstGeom prst="roundRect">
            <a:avLst/>
          </a:prstGeom>
          <a:solidFill>
            <a:schemeClr val="accent5">
              <a:alpha val="14902"/>
            </a:schemeClr>
          </a:solidFill>
        </p:spPr>
        <p:txBody>
          <a:bodyPr wrap="square" rIns="36000" anchor="ctr">
            <a:noAutofit/>
          </a:bodyPr>
          <a:lstStyle/>
          <a:p>
            <a:pPr marL="88900" lvl="1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endParaRPr lang="en-US" sz="105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E647B2F-F6F0-4600-86A0-5264189A78A5}"/>
              </a:ext>
            </a:extLst>
          </p:cNvPr>
          <p:cNvSpPr txBox="1"/>
          <p:nvPr/>
        </p:nvSpPr>
        <p:spPr>
          <a:xfrm>
            <a:off x="740460" y="2327001"/>
            <a:ext cx="4157325" cy="529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sz="1300" u="sng">
                <a:solidFill>
                  <a:schemeClr val="tx1">
                    <a:lumMod val="65000"/>
                    <a:lumOff val="35000"/>
                  </a:schemeClr>
                </a:solidFill>
              </a:rPr>
              <a:t>Greater attrition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for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who did not have training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or were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not promoted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in the last years</a:t>
            </a:r>
            <a:endParaRPr lang="pt-PT" sz="1300"/>
          </a:p>
        </p:txBody>
      </p:sp>
      <p:sp>
        <p:nvSpPr>
          <p:cNvPr id="276" name="Retângulo 11">
            <a:extLst>
              <a:ext uri="{FF2B5EF4-FFF2-40B4-BE49-F238E27FC236}">
                <a16:creationId xmlns:a16="http://schemas.microsoft.com/office/drawing/2014/main" id="{1E9942E8-BE69-4598-8939-BDEEC0456E4D}"/>
              </a:ext>
            </a:extLst>
          </p:cNvPr>
          <p:cNvSpPr/>
          <p:nvPr/>
        </p:nvSpPr>
        <p:spPr>
          <a:xfrm>
            <a:off x="394294" y="1644477"/>
            <a:ext cx="4894335" cy="540000"/>
          </a:xfrm>
          <a:prstGeom prst="roundRect">
            <a:avLst/>
          </a:prstGeom>
          <a:solidFill>
            <a:schemeClr val="accent5">
              <a:alpha val="14902"/>
            </a:schemeClr>
          </a:solidFill>
        </p:spPr>
        <p:txBody>
          <a:bodyPr wrap="square" rIns="36000" anchor="ctr">
            <a:noAutofit/>
          </a:bodyPr>
          <a:lstStyle/>
          <a:p>
            <a:pPr marL="88900" lvl="1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endParaRPr lang="en-US" sz="105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9" name="Retângulo 11">
            <a:extLst>
              <a:ext uri="{FF2B5EF4-FFF2-40B4-BE49-F238E27FC236}">
                <a16:creationId xmlns:a16="http://schemas.microsoft.com/office/drawing/2014/main" id="{A1D2D393-5254-4DB2-8964-978E6558BBFD}"/>
              </a:ext>
            </a:extLst>
          </p:cNvPr>
          <p:cNvSpPr/>
          <p:nvPr/>
        </p:nvSpPr>
        <p:spPr>
          <a:xfrm>
            <a:off x="2098808" y="5837126"/>
            <a:ext cx="3230180" cy="813564"/>
          </a:xfrm>
          <a:prstGeom prst="roundRect">
            <a:avLst/>
          </a:prstGeom>
          <a:solidFill>
            <a:schemeClr val="accent5">
              <a:alpha val="14902"/>
            </a:schemeClr>
          </a:solidFill>
        </p:spPr>
        <p:txBody>
          <a:bodyPr wrap="square" rIns="36000" anchor="ctr">
            <a:noAutofit/>
          </a:bodyPr>
          <a:lstStyle/>
          <a:p>
            <a:pPr marL="88900" lvl="1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endParaRPr lang="en-US" sz="105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1" name="Retângulo 11">
            <a:extLst>
              <a:ext uri="{FF2B5EF4-FFF2-40B4-BE49-F238E27FC236}">
                <a16:creationId xmlns:a16="http://schemas.microsoft.com/office/drawing/2014/main" id="{76D8BD46-F21B-4D12-BB93-7AE8E7D3EBE1}"/>
              </a:ext>
            </a:extLst>
          </p:cNvPr>
          <p:cNvSpPr/>
          <p:nvPr/>
        </p:nvSpPr>
        <p:spPr>
          <a:xfrm>
            <a:off x="394294" y="3679889"/>
            <a:ext cx="3092858" cy="592569"/>
          </a:xfrm>
          <a:prstGeom prst="roundRect">
            <a:avLst/>
          </a:prstGeom>
          <a:solidFill>
            <a:schemeClr val="accent5">
              <a:alpha val="14902"/>
            </a:schemeClr>
          </a:solidFill>
        </p:spPr>
        <p:txBody>
          <a:bodyPr wrap="square" rIns="36000" anchor="ctr">
            <a:noAutofit/>
          </a:bodyPr>
          <a:lstStyle/>
          <a:p>
            <a:pPr marL="88900" lvl="1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endParaRPr lang="en-US" sz="105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16D693B-61A6-41BC-9A92-A6D1DFBAF309}"/>
              </a:ext>
            </a:extLst>
          </p:cNvPr>
          <p:cNvSpPr txBox="1"/>
          <p:nvPr/>
        </p:nvSpPr>
        <p:spPr>
          <a:xfrm>
            <a:off x="771466" y="3711550"/>
            <a:ext cx="2548757" cy="529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4000"/>
              </a:lnSpc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All have an above evaluation</a:t>
            </a:r>
          </a:p>
          <a:p>
            <a:pPr algn="just">
              <a:lnSpc>
                <a:spcPct val="114000"/>
              </a:lnSpc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&gt;&gt;&gt; No significant distinction</a:t>
            </a:r>
            <a:endParaRPr lang="pt-PT" sz="130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DF7B480-1712-4817-92E7-106C9060E469}"/>
              </a:ext>
            </a:extLst>
          </p:cNvPr>
          <p:cNvGrpSpPr>
            <a:grpSpLocks noChangeAspect="1"/>
          </p:cNvGrpSpPr>
          <p:nvPr/>
        </p:nvGrpSpPr>
        <p:grpSpPr>
          <a:xfrm>
            <a:off x="215417" y="172820"/>
            <a:ext cx="1512000" cy="1407918"/>
            <a:chOff x="812" y="3302661"/>
            <a:chExt cx="1894404" cy="1764000"/>
          </a:xfrm>
        </p:grpSpPr>
        <p:pic>
          <p:nvPicPr>
            <p:cNvPr id="37" name="Picture 81">
              <a:extLst>
                <a:ext uri="{FF2B5EF4-FFF2-40B4-BE49-F238E27FC236}">
                  <a16:creationId xmlns:a16="http://schemas.microsoft.com/office/drawing/2014/main" id="{FCFE1FA5-F7A3-4E5B-850A-E0552DF52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690" r="16465"/>
            <a:stretch>
              <a:fillRect/>
            </a:stretch>
          </p:blipFill>
          <p:spPr>
            <a:xfrm>
              <a:off x="272694" y="3555827"/>
              <a:ext cx="1350642" cy="1257669"/>
            </a:xfrm>
            <a:custGeom>
              <a:avLst/>
              <a:gdLst>
                <a:gd name="connsiteX0" fmla="*/ 733426 w 1466852"/>
                <a:gd name="connsiteY0" fmla="*/ 0 h 1466852"/>
                <a:gd name="connsiteX1" fmla="*/ 1466852 w 1466852"/>
                <a:gd name="connsiteY1" fmla="*/ 733426 h 1466852"/>
                <a:gd name="connsiteX2" fmla="*/ 733426 w 1466852"/>
                <a:gd name="connsiteY2" fmla="*/ 1466852 h 1466852"/>
                <a:gd name="connsiteX3" fmla="*/ 0 w 1466852"/>
                <a:gd name="connsiteY3" fmla="*/ 733426 h 1466852"/>
                <a:gd name="connsiteX4" fmla="*/ 733426 w 1466852"/>
                <a:gd name="connsiteY4" fmla="*/ 0 h 146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852" h="1466852">
                  <a:moveTo>
                    <a:pt x="733426" y="0"/>
                  </a:moveTo>
                  <a:cubicBezTo>
                    <a:pt x="1138486" y="0"/>
                    <a:pt x="1466852" y="328366"/>
                    <a:pt x="1466852" y="733426"/>
                  </a:cubicBezTo>
                  <a:cubicBezTo>
                    <a:pt x="1466852" y="1138486"/>
                    <a:pt x="1138486" y="1466852"/>
                    <a:pt x="733426" y="1466852"/>
                  </a:cubicBezTo>
                  <a:cubicBezTo>
                    <a:pt x="328366" y="1466852"/>
                    <a:pt x="0" y="1138486"/>
                    <a:pt x="0" y="733426"/>
                  </a:cubicBezTo>
                  <a:cubicBezTo>
                    <a:pt x="0" y="328366"/>
                    <a:pt x="328366" y="0"/>
                    <a:pt x="733426" y="0"/>
                  </a:cubicBezTo>
                  <a:close/>
                </a:path>
              </a:pathLst>
            </a:custGeom>
          </p:spPr>
        </p:pic>
        <p:sp>
          <p:nvSpPr>
            <p:cNvPr id="45" name="Block Arc 4">
              <a:extLst>
                <a:ext uri="{FF2B5EF4-FFF2-40B4-BE49-F238E27FC236}">
                  <a16:creationId xmlns:a16="http://schemas.microsoft.com/office/drawing/2014/main" id="{89C188DC-0D89-49FF-907B-9EB71A07EFFB}"/>
                </a:ext>
              </a:extLst>
            </p:cNvPr>
            <p:cNvSpPr/>
            <p:nvPr/>
          </p:nvSpPr>
          <p:spPr>
            <a:xfrm>
              <a:off x="812" y="3302661"/>
              <a:ext cx="1894404" cy="1764000"/>
            </a:xfrm>
            <a:prstGeom prst="blockArc">
              <a:avLst>
                <a:gd name="adj1" fmla="val 60049"/>
                <a:gd name="adj2" fmla="val 42127"/>
                <a:gd name="adj3" fmla="val 9423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12FB44D-0D43-435E-A680-ACF6DF37AC29}"/>
                </a:ext>
              </a:extLst>
            </p:cNvPr>
            <p:cNvSpPr/>
            <p:nvPr/>
          </p:nvSpPr>
          <p:spPr>
            <a:xfrm>
              <a:off x="351627" y="3629328"/>
              <a:ext cx="1192773" cy="1110667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3600"/>
                <a:t>3</a:t>
              </a:r>
              <a:endParaRPr lang="en-US" sz="3600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0E84C50-5CAA-4105-B0D1-2EF9315E63A4}"/>
              </a:ext>
            </a:extLst>
          </p:cNvPr>
          <p:cNvGrpSpPr>
            <a:grpSpLocks noChangeAspect="1"/>
          </p:cNvGrpSpPr>
          <p:nvPr/>
        </p:nvGrpSpPr>
        <p:grpSpPr>
          <a:xfrm>
            <a:off x="11469976" y="183595"/>
            <a:ext cx="576000" cy="576000"/>
            <a:chOff x="7502654" y="721171"/>
            <a:chExt cx="864000" cy="864000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39264FEA-E4E3-49A7-AC1F-2EF2E85F7DEC}"/>
                </a:ext>
              </a:extLst>
            </p:cNvPr>
            <p:cNvSpPr/>
            <p:nvPr/>
          </p:nvSpPr>
          <p:spPr>
            <a:xfrm>
              <a:off x="7502654" y="721171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  <a:ln>
              <a:solidFill>
                <a:srgbClr val="000000">
                  <a:alpha val="20000"/>
                </a:srgbClr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4" descr="Ver a imagem de origem">
              <a:extLst>
                <a:ext uri="{FF2B5EF4-FFF2-40B4-BE49-F238E27FC236}">
                  <a16:creationId xmlns:a16="http://schemas.microsoft.com/office/drawing/2014/main" id="{EB5CAB1D-18DF-45DF-A65C-CF88E5643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390" y="843923"/>
              <a:ext cx="746529" cy="618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1B5BA88-BA07-44A5-A6EE-1F5181069B1B}"/>
              </a:ext>
            </a:extLst>
          </p:cNvPr>
          <p:cNvGrpSpPr>
            <a:grpSpLocks noChangeAspect="1"/>
          </p:cNvGrpSpPr>
          <p:nvPr/>
        </p:nvGrpSpPr>
        <p:grpSpPr>
          <a:xfrm>
            <a:off x="10854819" y="183595"/>
            <a:ext cx="576000" cy="576000"/>
            <a:chOff x="5230761" y="227979"/>
            <a:chExt cx="864000" cy="864000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0AAF9E9D-1D1B-4E1E-BEB8-E0F575F121CB}"/>
                </a:ext>
              </a:extLst>
            </p:cNvPr>
            <p:cNvSpPr/>
            <p:nvPr/>
          </p:nvSpPr>
          <p:spPr>
            <a:xfrm>
              <a:off x="5230761" y="227979"/>
              <a:ext cx="864000" cy="864000"/>
            </a:xfrm>
            <a:prstGeom prst="roundRect">
              <a:avLst>
                <a:gd name="adj" fmla="val 7675"/>
              </a:avLst>
            </a:prstGeom>
            <a:solidFill>
              <a:schemeClr val="bg1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Ver a imagem de origem">
              <a:extLst>
                <a:ext uri="{FF2B5EF4-FFF2-40B4-BE49-F238E27FC236}">
                  <a16:creationId xmlns:a16="http://schemas.microsoft.com/office/drawing/2014/main" id="{AD8C48A9-E27B-4EDB-94F3-894456DB1E8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60" t="16082" r="27310"/>
            <a:stretch/>
          </p:blipFill>
          <p:spPr bwMode="auto">
            <a:xfrm>
              <a:off x="5353050" y="305391"/>
              <a:ext cx="619422" cy="70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1" name="Agrupar 200">
            <a:extLst>
              <a:ext uri="{FF2B5EF4-FFF2-40B4-BE49-F238E27FC236}">
                <a16:creationId xmlns:a16="http://schemas.microsoft.com/office/drawing/2014/main" id="{F15ACCA0-74B9-459A-A81A-A352976D41C8}"/>
              </a:ext>
            </a:extLst>
          </p:cNvPr>
          <p:cNvGrpSpPr/>
          <p:nvPr/>
        </p:nvGrpSpPr>
        <p:grpSpPr>
          <a:xfrm>
            <a:off x="5803828" y="1533904"/>
            <a:ext cx="1456350" cy="1482889"/>
            <a:chOff x="10394250" y="4619332"/>
            <a:chExt cx="1456350" cy="1482889"/>
          </a:xfrm>
        </p:grpSpPr>
        <p:pic>
          <p:nvPicPr>
            <p:cNvPr id="202" name="Imagem 201">
              <a:extLst>
                <a:ext uri="{FF2B5EF4-FFF2-40B4-BE49-F238E27FC236}">
                  <a16:creationId xmlns:a16="http://schemas.microsoft.com/office/drawing/2014/main" id="{52C06590-1AFF-475A-850B-3430EAA8A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0026" y="5094221"/>
              <a:ext cx="910574" cy="1008000"/>
            </a:xfrm>
            <a:prstGeom prst="rect">
              <a:avLst/>
            </a:prstGeom>
          </p:spPr>
        </p:pic>
        <p:sp>
          <p:nvSpPr>
            <p:cNvPr id="203" name="Bolha de Discurso: Retângulo com Cantos Arredondados 202">
              <a:extLst>
                <a:ext uri="{FF2B5EF4-FFF2-40B4-BE49-F238E27FC236}">
                  <a16:creationId xmlns:a16="http://schemas.microsoft.com/office/drawing/2014/main" id="{246DB73B-5AED-4D38-925B-7490F0068011}"/>
                </a:ext>
              </a:extLst>
            </p:cNvPr>
            <p:cNvSpPr/>
            <p:nvPr/>
          </p:nvSpPr>
          <p:spPr>
            <a:xfrm>
              <a:off x="10394250" y="4619332"/>
              <a:ext cx="1054255" cy="432000"/>
            </a:xfrm>
            <a:custGeom>
              <a:avLst/>
              <a:gdLst>
                <a:gd name="connsiteX0" fmla="*/ 0 w 1054255"/>
                <a:gd name="connsiteY0" fmla="*/ 72001 h 432000"/>
                <a:gd name="connsiteX1" fmla="*/ 72001 w 1054255"/>
                <a:gd name="connsiteY1" fmla="*/ 0 h 432000"/>
                <a:gd name="connsiteX2" fmla="*/ 175709 w 1054255"/>
                <a:gd name="connsiteY2" fmla="*/ 0 h 432000"/>
                <a:gd name="connsiteX3" fmla="*/ 175709 w 1054255"/>
                <a:gd name="connsiteY3" fmla="*/ 0 h 432000"/>
                <a:gd name="connsiteX4" fmla="*/ 439273 w 1054255"/>
                <a:gd name="connsiteY4" fmla="*/ 0 h 432000"/>
                <a:gd name="connsiteX5" fmla="*/ 982254 w 1054255"/>
                <a:gd name="connsiteY5" fmla="*/ 0 h 432000"/>
                <a:gd name="connsiteX6" fmla="*/ 1054255 w 1054255"/>
                <a:gd name="connsiteY6" fmla="*/ 72001 h 432000"/>
                <a:gd name="connsiteX7" fmla="*/ 1054255 w 1054255"/>
                <a:gd name="connsiteY7" fmla="*/ 252000 h 432000"/>
                <a:gd name="connsiteX8" fmla="*/ 1054255 w 1054255"/>
                <a:gd name="connsiteY8" fmla="*/ 252000 h 432000"/>
                <a:gd name="connsiteX9" fmla="*/ 1054255 w 1054255"/>
                <a:gd name="connsiteY9" fmla="*/ 360000 h 432000"/>
                <a:gd name="connsiteX10" fmla="*/ 1054255 w 1054255"/>
                <a:gd name="connsiteY10" fmla="*/ 359999 h 432000"/>
                <a:gd name="connsiteX11" fmla="*/ 982254 w 1054255"/>
                <a:gd name="connsiteY11" fmla="*/ 432000 h 432000"/>
                <a:gd name="connsiteX12" fmla="*/ 439273 w 1054255"/>
                <a:gd name="connsiteY12" fmla="*/ 432000 h 432000"/>
                <a:gd name="connsiteX13" fmla="*/ 484114 w 1054255"/>
                <a:gd name="connsiteY13" fmla="*/ 513156 h 432000"/>
                <a:gd name="connsiteX14" fmla="*/ 175709 w 1054255"/>
                <a:gd name="connsiteY14" fmla="*/ 432000 h 432000"/>
                <a:gd name="connsiteX15" fmla="*/ 72001 w 1054255"/>
                <a:gd name="connsiteY15" fmla="*/ 432000 h 432000"/>
                <a:gd name="connsiteX16" fmla="*/ 0 w 1054255"/>
                <a:gd name="connsiteY16" fmla="*/ 359999 h 432000"/>
                <a:gd name="connsiteX17" fmla="*/ 0 w 1054255"/>
                <a:gd name="connsiteY17" fmla="*/ 360000 h 432000"/>
                <a:gd name="connsiteX18" fmla="*/ 0 w 1054255"/>
                <a:gd name="connsiteY18" fmla="*/ 252000 h 432000"/>
                <a:gd name="connsiteX19" fmla="*/ 0 w 1054255"/>
                <a:gd name="connsiteY19" fmla="*/ 252000 h 432000"/>
                <a:gd name="connsiteX20" fmla="*/ 0 w 1054255"/>
                <a:gd name="connsiteY20" fmla="*/ 72001 h 4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54255" h="432000" fill="none" extrusionOk="0">
                  <a:moveTo>
                    <a:pt x="0" y="72001"/>
                  </a:moveTo>
                  <a:cubicBezTo>
                    <a:pt x="-400" y="23338"/>
                    <a:pt x="30726" y="2719"/>
                    <a:pt x="72001" y="0"/>
                  </a:cubicBezTo>
                  <a:cubicBezTo>
                    <a:pt x="107515" y="1466"/>
                    <a:pt x="150544" y="645"/>
                    <a:pt x="175709" y="0"/>
                  </a:cubicBezTo>
                  <a:lnTo>
                    <a:pt x="175709" y="0"/>
                  </a:lnTo>
                  <a:cubicBezTo>
                    <a:pt x="283046" y="8564"/>
                    <a:pt x="348611" y="3972"/>
                    <a:pt x="439273" y="0"/>
                  </a:cubicBezTo>
                  <a:cubicBezTo>
                    <a:pt x="597075" y="6626"/>
                    <a:pt x="740543" y="22732"/>
                    <a:pt x="982254" y="0"/>
                  </a:cubicBezTo>
                  <a:cubicBezTo>
                    <a:pt x="1020842" y="-1485"/>
                    <a:pt x="1061218" y="30247"/>
                    <a:pt x="1054255" y="72001"/>
                  </a:cubicBezTo>
                  <a:cubicBezTo>
                    <a:pt x="1056887" y="123567"/>
                    <a:pt x="1060797" y="203873"/>
                    <a:pt x="1054255" y="252000"/>
                  </a:cubicBezTo>
                  <a:lnTo>
                    <a:pt x="1054255" y="252000"/>
                  </a:lnTo>
                  <a:cubicBezTo>
                    <a:pt x="1053944" y="304411"/>
                    <a:pt x="1057680" y="333806"/>
                    <a:pt x="1054255" y="360000"/>
                  </a:cubicBezTo>
                  <a:lnTo>
                    <a:pt x="1054255" y="359999"/>
                  </a:lnTo>
                  <a:cubicBezTo>
                    <a:pt x="1048086" y="404840"/>
                    <a:pt x="1019440" y="431524"/>
                    <a:pt x="982254" y="432000"/>
                  </a:cubicBezTo>
                  <a:cubicBezTo>
                    <a:pt x="781084" y="448063"/>
                    <a:pt x="650541" y="455717"/>
                    <a:pt x="439273" y="432000"/>
                  </a:cubicBezTo>
                  <a:cubicBezTo>
                    <a:pt x="451139" y="453749"/>
                    <a:pt x="471974" y="492933"/>
                    <a:pt x="484114" y="513156"/>
                  </a:cubicBezTo>
                  <a:cubicBezTo>
                    <a:pt x="342627" y="491433"/>
                    <a:pt x="320492" y="462358"/>
                    <a:pt x="175709" y="432000"/>
                  </a:cubicBezTo>
                  <a:cubicBezTo>
                    <a:pt x="145841" y="433295"/>
                    <a:pt x="110839" y="431154"/>
                    <a:pt x="72001" y="432000"/>
                  </a:cubicBezTo>
                  <a:cubicBezTo>
                    <a:pt x="31367" y="422970"/>
                    <a:pt x="-3663" y="397184"/>
                    <a:pt x="0" y="359999"/>
                  </a:cubicBezTo>
                  <a:lnTo>
                    <a:pt x="0" y="360000"/>
                  </a:lnTo>
                  <a:cubicBezTo>
                    <a:pt x="-2559" y="328134"/>
                    <a:pt x="-1368" y="276237"/>
                    <a:pt x="0" y="252000"/>
                  </a:cubicBezTo>
                  <a:lnTo>
                    <a:pt x="0" y="252000"/>
                  </a:lnTo>
                  <a:cubicBezTo>
                    <a:pt x="-4941" y="201768"/>
                    <a:pt x="-4055" y="161712"/>
                    <a:pt x="0" y="72001"/>
                  </a:cubicBezTo>
                  <a:close/>
                </a:path>
                <a:path w="1054255" h="432000" stroke="0" extrusionOk="0">
                  <a:moveTo>
                    <a:pt x="0" y="72001"/>
                  </a:moveTo>
                  <a:cubicBezTo>
                    <a:pt x="-506" y="27516"/>
                    <a:pt x="38544" y="-6987"/>
                    <a:pt x="72001" y="0"/>
                  </a:cubicBezTo>
                  <a:cubicBezTo>
                    <a:pt x="119299" y="837"/>
                    <a:pt x="126321" y="4449"/>
                    <a:pt x="175709" y="0"/>
                  </a:cubicBezTo>
                  <a:lnTo>
                    <a:pt x="175709" y="0"/>
                  </a:lnTo>
                  <a:cubicBezTo>
                    <a:pt x="233190" y="-9911"/>
                    <a:pt x="366622" y="4039"/>
                    <a:pt x="439273" y="0"/>
                  </a:cubicBezTo>
                  <a:cubicBezTo>
                    <a:pt x="582922" y="7875"/>
                    <a:pt x="727715" y="22353"/>
                    <a:pt x="982254" y="0"/>
                  </a:cubicBezTo>
                  <a:cubicBezTo>
                    <a:pt x="1013319" y="-1516"/>
                    <a:pt x="1060744" y="24758"/>
                    <a:pt x="1054255" y="72001"/>
                  </a:cubicBezTo>
                  <a:cubicBezTo>
                    <a:pt x="1059160" y="113510"/>
                    <a:pt x="1060724" y="166707"/>
                    <a:pt x="1054255" y="252000"/>
                  </a:cubicBezTo>
                  <a:lnTo>
                    <a:pt x="1054255" y="252000"/>
                  </a:lnTo>
                  <a:cubicBezTo>
                    <a:pt x="1054939" y="274082"/>
                    <a:pt x="1058581" y="323287"/>
                    <a:pt x="1054255" y="360000"/>
                  </a:cubicBezTo>
                  <a:lnTo>
                    <a:pt x="1054255" y="359999"/>
                  </a:lnTo>
                  <a:cubicBezTo>
                    <a:pt x="1051226" y="394873"/>
                    <a:pt x="1019020" y="433689"/>
                    <a:pt x="982254" y="432000"/>
                  </a:cubicBezTo>
                  <a:cubicBezTo>
                    <a:pt x="737940" y="415932"/>
                    <a:pt x="636478" y="429490"/>
                    <a:pt x="439273" y="432000"/>
                  </a:cubicBezTo>
                  <a:cubicBezTo>
                    <a:pt x="459321" y="471287"/>
                    <a:pt x="464726" y="482584"/>
                    <a:pt x="484114" y="513156"/>
                  </a:cubicBezTo>
                  <a:cubicBezTo>
                    <a:pt x="390921" y="492696"/>
                    <a:pt x="239082" y="446516"/>
                    <a:pt x="175709" y="432000"/>
                  </a:cubicBezTo>
                  <a:cubicBezTo>
                    <a:pt x="149138" y="434917"/>
                    <a:pt x="99697" y="431242"/>
                    <a:pt x="72001" y="432000"/>
                  </a:cubicBezTo>
                  <a:cubicBezTo>
                    <a:pt x="30765" y="434873"/>
                    <a:pt x="3926" y="401084"/>
                    <a:pt x="0" y="359999"/>
                  </a:cubicBezTo>
                  <a:lnTo>
                    <a:pt x="0" y="360000"/>
                  </a:lnTo>
                  <a:cubicBezTo>
                    <a:pt x="-4252" y="321361"/>
                    <a:pt x="-514" y="280387"/>
                    <a:pt x="0" y="252000"/>
                  </a:cubicBezTo>
                  <a:lnTo>
                    <a:pt x="0" y="252000"/>
                  </a:lnTo>
                  <a:cubicBezTo>
                    <a:pt x="8199" y="196896"/>
                    <a:pt x="-1677" y="154632"/>
                    <a:pt x="0" y="72001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976600361">
                    <a:prstGeom prst="wedgeRoundRectCallout">
                      <a:avLst>
                        <a:gd name="adj1" fmla="val -4080"/>
                        <a:gd name="adj2" fmla="val 68786"/>
                        <a:gd name="adj3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‘My First Job’</a:t>
              </a:r>
            </a:p>
          </p:txBody>
        </p:sp>
      </p:grpSp>
      <p:grpSp>
        <p:nvGrpSpPr>
          <p:cNvPr id="211" name="Agrupar 210">
            <a:extLst>
              <a:ext uri="{FF2B5EF4-FFF2-40B4-BE49-F238E27FC236}">
                <a16:creationId xmlns:a16="http://schemas.microsoft.com/office/drawing/2014/main" id="{B617E573-58B8-4A29-BBEA-FF61427C8659}"/>
              </a:ext>
            </a:extLst>
          </p:cNvPr>
          <p:cNvGrpSpPr/>
          <p:nvPr/>
        </p:nvGrpSpPr>
        <p:grpSpPr>
          <a:xfrm>
            <a:off x="10300677" y="3201894"/>
            <a:ext cx="1643699" cy="1822854"/>
            <a:chOff x="-63738" y="4685692"/>
            <a:chExt cx="1726355" cy="1871402"/>
          </a:xfrm>
        </p:grpSpPr>
        <p:pic>
          <p:nvPicPr>
            <p:cNvPr id="213" name="Imagem 212">
              <a:extLst>
                <a:ext uri="{FF2B5EF4-FFF2-40B4-BE49-F238E27FC236}">
                  <a16:creationId xmlns:a16="http://schemas.microsoft.com/office/drawing/2014/main" id="{F47C45DC-89C6-44B9-A259-4A3FE1607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3606" y="5244738"/>
              <a:ext cx="1059011" cy="1312356"/>
            </a:xfrm>
            <a:prstGeom prst="rect">
              <a:avLst/>
            </a:prstGeom>
          </p:spPr>
        </p:pic>
        <p:sp>
          <p:nvSpPr>
            <p:cNvPr id="216" name="Bolha de Discurso: Retângulo com Cantos Arredondados 215">
              <a:extLst>
                <a:ext uri="{FF2B5EF4-FFF2-40B4-BE49-F238E27FC236}">
                  <a16:creationId xmlns:a16="http://schemas.microsoft.com/office/drawing/2014/main" id="{566546F0-26F1-406E-B285-F86B7ECBD0B0}"/>
                </a:ext>
              </a:extLst>
            </p:cNvPr>
            <p:cNvSpPr/>
            <p:nvPr/>
          </p:nvSpPr>
          <p:spPr>
            <a:xfrm>
              <a:off x="-63738" y="4685692"/>
              <a:ext cx="1515216" cy="504000"/>
            </a:xfrm>
            <a:custGeom>
              <a:avLst/>
              <a:gdLst>
                <a:gd name="connsiteX0" fmla="*/ 0 w 1515216"/>
                <a:gd name="connsiteY0" fmla="*/ 84002 h 504000"/>
                <a:gd name="connsiteX1" fmla="*/ 84002 w 1515216"/>
                <a:gd name="connsiteY1" fmla="*/ 0 h 504000"/>
                <a:gd name="connsiteX2" fmla="*/ 252536 w 1515216"/>
                <a:gd name="connsiteY2" fmla="*/ 0 h 504000"/>
                <a:gd name="connsiteX3" fmla="*/ 252536 w 1515216"/>
                <a:gd name="connsiteY3" fmla="*/ 0 h 504000"/>
                <a:gd name="connsiteX4" fmla="*/ 631340 w 1515216"/>
                <a:gd name="connsiteY4" fmla="*/ 0 h 504000"/>
                <a:gd name="connsiteX5" fmla="*/ 1039276 w 1515216"/>
                <a:gd name="connsiteY5" fmla="*/ 0 h 504000"/>
                <a:gd name="connsiteX6" fmla="*/ 1431214 w 1515216"/>
                <a:gd name="connsiteY6" fmla="*/ 0 h 504000"/>
                <a:gd name="connsiteX7" fmla="*/ 1515216 w 1515216"/>
                <a:gd name="connsiteY7" fmla="*/ 84002 h 504000"/>
                <a:gd name="connsiteX8" fmla="*/ 1515216 w 1515216"/>
                <a:gd name="connsiteY8" fmla="*/ 294000 h 504000"/>
                <a:gd name="connsiteX9" fmla="*/ 1515216 w 1515216"/>
                <a:gd name="connsiteY9" fmla="*/ 294000 h 504000"/>
                <a:gd name="connsiteX10" fmla="*/ 1515216 w 1515216"/>
                <a:gd name="connsiteY10" fmla="*/ 420000 h 504000"/>
                <a:gd name="connsiteX11" fmla="*/ 1515216 w 1515216"/>
                <a:gd name="connsiteY11" fmla="*/ 419998 h 504000"/>
                <a:gd name="connsiteX12" fmla="*/ 1431214 w 1515216"/>
                <a:gd name="connsiteY12" fmla="*/ 504000 h 504000"/>
                <a:gd name="connsiteX13" fmla="*/ 1015280 w 1515216"/>
                <a:gd name="connsiteY13" fmla="*/ 504000 h 504000"/>
                <a:gd name="connsiteX14" fmla="*/ 631340 w 1515216"/>
                <a:gd name="connsiteY14" fmla="*/ 504000 h 504000"/>
                <a:gd name="connsiteX15" fmla="*/ 734880 w 1515216"/>
                <a:gd name="connsiteY15" fmla="*/ 659126 h 504000"/>
                <a:gd name="connsiteX16" fmla="*/ 252536 w 1515216"/>
                <a:gd name="connsiteY16" fmla="*/ 504000 h 504000"/>
                <a:gd name="connsiteX17" fmla="*/ 84002 w 1515216"/>
                <a:gd name="connsiteY17" fmla="*/ 504000 h 504000"/>
                <a:gd name="connsiteX18" fmla="*/ 0 w 1515216"/>
                <a:gd name="connsiteY18" fmla="*/ 419998 h 504000"/>
                <a:gd name="connsiteX19" fmla="*/ 0 w 1515216"/>
                <a:gd name="connsiteY19" fmla="*/ 420000 h 504000"/>
                <a:gd name="connsiteX20" fmla="*/ 0 w 1515216"/>
                <a:gd name="connsiteY20" fmla="*/ 294000 h 504000"/>
                <a:gd name="connsiteX21" fmla="*/ 0 w 1515216"/>
                <a:gd name="connsiteY21" fmla="*/ 294000 h 504000"/>
                <a:gd name="connsiteX22" fmla="*/ 0 w 1515216"/>
                <a:gd name="connsiteY22" fmla="*/ 84002 h 50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15216" h="504000" fill="none" extrusionOk="0">
                  <a:moveTo>
                    <a:pt x="0" y="84002"/>
                  </a:moveTo>
                  <a:cubicBezTo>
                    <a:pt x="-9434" y="39495"/>
                    <a:pt x="31128" y="-5561"/>
                    <a:pt x="84002" y="0"/>
                  </a:cubicBezTo>
                  <a:cubicBezTo>
                    <a:pt x="146798" y="-6308"/>
                    <a:pt x="193700" y="-1988"/>
                    <a:pt x="252536" y="0"/>
                  </a:cubicBezTo>
                  <a:lnTo>
                    <a:pt x="252536" y="0"/>
                  </a:lnTo>
                  <a:cubicBezTo>
                    <a:pt x="413609" y="-3765"/>
                    <a:pt x="484470" y="-18085"/>
                    <a:pt x="631340" y="0"/>
                  </a:cubicBezTo>
                  <a:cubicBezTo>
                    <a:pt x="787284" y="-5744"/>
                    <a:pt x="862490" y="-17176"/>
                    <a:pt x="1039276" y="0"/>
                  </a:cubicBezTo>
                  <a:cubicBezTo>
                    <a:pt x="1216062" y="17176"/>
                    <a:pt x="1333198" y="5272"/>
                    <a:pt x="1431214" y="0"/>
                  </a:cubicBezTo>
                  <a:cubicBezTo>
                    <a:pt x="1481636" y="-2964"/>
                    <a:pt x="1508819" y="40559"/>
                    <a:pt x="1515216" y="84002"/>
                  </a:cubicBezTo>
                  <a:cubicBezTo>
                    <a:pt x="1512441" y="131275"/>
                    <a:pt x="1505849" y="237683"/>
                    <a:pt x="1515216" y="294000"/>
                  </a:cubicBezTo>
                  <a:lnTo>
                    <a:pt x="1515216" y="294000"/>
                  </a:lnTo>
                  <a:cubicBezTo>
                    <a:pt x="1518805" y="326373"/>
                    <a:pt x="1520140" y="384211"/>
                    <a:pt x="1515216" y="420000"/>
                  </a:cubicBezTo>
                  <a:lnTo>
                    <a:pt x="1515216" y="419998"/>
                  </a:lnTo>
                  <a:cubicBezTo>
                    <a:pt x="1514628" y="465354"/>
                    <a:pt x="1476947" y="505434"/>
                    <a:pt x="1431214" y="504000"/>
                  </a:cubicBezTo>
                  <a:cubicBezTo>
                    <a:pt x="1309543" y="488567"/>
                    <a:pt x="1147917" y="498253"/>
                    <a:pt x="1015280" y="504000"/>
                  </a:cubicBezTo>
                  <a:cubicBezTo>
                    <a:pt x="882643" y="509747"/>
                    <a:pt x="806852" y="487097"/>
                    <a:pt x="631340" y="504000"/>
                  </a:cubicBezTo>
                  <a:cubicBezTo>
                    <a:pt x="653613" y="546117"/>
                    <a:pt x="705180" y="609328"/>
                    <a:pt x="734880" y="659126"/>
                  </a:cubicBezTo>
                  <a:cubicBezTo>
                    <a:pt x="595090" y="622971"/>
                    <a:pt x="482021" y="600429"/>
                    <a:pt x="252536" y="504000"/>
                  </a:cubicBezTo>
                  <a:cubicBezTo>
                    <a:pt x="172442" y="509714"/>
                    <a:pt x="156829" y="504099"/>
                    <a:pt x="84002" y="504000"/>
                  </a:cubicBezTo>
                  <a:cubicBezTo>
                    <a:pt x="42078" y="504734"/>
                    <a:pt x="-443" y="462076"/>
                    <a:pt x="0" y="419998"/>
                  </a:cubicBezTo>
                  <a:lnTo>
                    <a:pt x="0" y="420000"/>
                  </a:lnTo>
                  <a:cubicBezTo>
                    <a:pt x="1794" y="366062"/>
                    <a:pt x="6078" y="335754"/>
                    <a:pt x="0" y="294000"/>
                  </a:cubicBezTo>
                  <a:lnTo>
                    <a:pt x="0" y="294000"/>
                  </a:lnTo>
                  <a:cubicBezTo>
                    <a:pt x="883" y="205142"/>
                    <a:pt x="-4116" y="153444"/>
                    <a:pt x="0" y="84002"/>
                  </a:cubicBezTo>
                  <a:close/>
                </a:path>
                <a:path w="1515216" h="504000" stroke="0" extrusionOk="0">
                  <a:moveTo>
                    <a:pt x="0" y="84002"/>
                  </a:moveTo>
                  <a:cubicBezTo>
                    <a:pt x="-884" y="29365"/>
                    <a:pt x="45137" y="-8338"/>
                    <a:pt x="84002" y="0"/>
                  </a:cubicBezTo>
                  <a:cubicBezTo>
                    <a:pt x="151124" y="5743"/>
                    <a:pt x="218758" y="-5635"/>
                    <a:pt x="252536" y="0"/>
                  </a:cubicBezTo>
                  <a:lnTo>
                    <a:pt x="252536" y="0"/>
                  </a:lnTo>
                  <a:cubicBezTo>
                    <a:pt x="437386" y="-4999"/>
                    <a:pt x="518935" y="-8566"/>
                    <a:pt x="631340" y="0"/>
                  </a:cubicBezTo>
                  <a:cubicBezTo>
                    <a:pt x="790506" y="10489"/>
                    <a:pt x="892068" y="-16191"/>
                    <a:pt x="1015280" y="0"/>
                  </a:cubicBezTo>
                  <a:cubicBezTo>
                    <a:pt x="1138492" y="16191"/>
                    <a:pt x="1336954" y="-6210"/>
                    <a:pt x="1431214" y="0"/>
                  </a:cubicBezTo>
                  <a:cubicBezTo>
                    <a:pt x="1488057" y="-4366"/>
                    <a:pt x="1518801" y="41167"/>
                    <a:pt x="1515216" y="84002"/>
                  </a:cubicBezTo>
                  <a:cubicBezTo>
                    <a:pt x="1518115" y="136918"/>
                    <a:pt x="1525627" y="204432"/>
                    <a:pt x="1515216" y="294000"/>
                  </a:cubicBezTo>
                  <a:lnTo>
                    <a:pt x="1515216" y="294000"/>
                  </a:lnTo>
                  <a:cubicBezTo>
                    <a:pt x="1518854" y="346201"/>
                    <a:pt x="1511988" y="386211"/>
                    <a:pt x="1515216" y="420000"/>
                  </a:cubicBezTo>
                  <a:lnTo>
                    <a:pt x="1515216" y="419998"/>
                  </a:lnTo>
                  <a:cubicBezTo>
                    <a:pt x="1513955" y="468614"/>
                    <a:pt x="1470921" y="501441"/>
                    <a:pt x="1431214" y="504000"/>
                  </a:cubicBezTo>
                  <a:cubicBezTo>
                    <a:pt x="1269237" y="501656"/>
                    <a:pt x="1137107" y="513227"/>
                    <a:pt x="1015280" y="504000"/>
                  </a:cubicBezTo>
                  <a:cubicBezTo>
                    <a:pt x="893453" y="494773"/>
                    <a:pt x="791673" y="504311"/>
                    <a:pt x="631340" y="504000"/>
                  </a:cubicBezTo>
                  <a:cubicBezTo>
                    <a:pt x="658212" y="549627"/>
                    <a:pt x="703445" y="602035"/>
                    <a:pt x="734880" y="659126"/>
                  </a:cubicBezTo>
                  <a:cubicBezTo>
                    <a:pt x="516813" y="590671"/>
                    <a:pt x="391014" y="561315"/>
                    <a:pt x="252536" y="504000"/>
                  </a:cubicBezTo>
                  <a:cubicBezTo>
                    <a:pt x="180622" y="495958"/>
                    <a:pt x="134056" y="495624"/>
                    <a:pt x="84002" y="504000"/>
                  </a:cubicBezTo>
                  <a:cubicBezTo>
                    <a:pt x="29929" y="507192"/>
                    <a:pt x="5675" y="475236"/>
                    <a:pt x="0" y="419998"/>
                  </a:cubicBezTo>
                  <a:lnTo>
                    <a:pt x="0" y="420000"/>
                  </a:lnTo>
                  <a:cubicBezTo>
                    <a:pt x="3134" y="374729"/>
                    <a:pt x="2182" y="344313"/>
                    <a:pt x="0" y="294000"/>
                  </a:cubicBezTo>
                  <a:lnTo>
                    <a:pt x="0" y="294000"/>
                  </a:lnTo>
                  <a:cubicBezTo>
                    <a:pt x="9075" y="201922"/>
                    <a:pt x="-10272" y="169572"/>
                    <a:pt x="0" y="84002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976600361">
                    <a:prstGeom prst="wedgeRoundRectCallout">
                      <a:avLst>
                        <a:gd name="adj1" fmla="val -1500"/>
                        <a:gd name="adj2" fmla="val 80779"/>
                        <a:gd name="adj3" fmla="val 16667"/>
                      </a:avLst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Agency FB" panose="020B0503020202020204" pitchFamily="34" charset="0"/>
                </a:rPr>
                <a:t>‘One more day doing the same’</a:t>
              </a:r>
            </a:p>
          </p:txBody>
        </p:sp>
      </p:grpSp>
      <p:sp>
        <p:nvSpPr>
          <p:cNvPr id="218" name="Retângulo 217">
            <a:extLst>
              <a:ext uri="{FF2B5EF4-FFF2-40B4-BE49-F238E27FC236}">
                <a16:creationId xmlns:a16="http://schemas.microsoft.com/office/drawing/2014/main" id="{1A0035FA-4D70-41E0-9266-8A6D41EF2D2B}"/>
              </a:ext>
            </a:extLst>
          </p:cNvPr>
          <p:cNvSpPr/>
          <p:nvPr/>
        </p:nvSpPr>
        <p:spPr>
          <a:xfrm>
            <a:off x="7478044" y="1645465"/>
            <a:ext cx="4390240" cy="1355354"/>
          </a:xfrm>
          <a:prstGeom prst="roundRect">
            <a:avLst>
              <a:gd name="adj" fmla="val 5439"/>
            </a:avLst>
          </a:prstGeom>
          <a:solidFill>
            <a:schemeClr val="accent2">
              <a:alpha val="14902"/>
            </a:schemeClr>
          </a:solidFill>
        </p:spPr>
        <p:txBody>
          <a:bodyPr wrap="square" lIns="72000" rIns="36000" anchor="ctr">
            <a:noAutofit/>
          </a:bodyPr>
          <a:lstStyle/>
          <a:p>
            <a:pPr marL="88900" lvl="1"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6C804A68-05ED-4E00-BEB7-5C9C53B9F8C3}"/>
              </a:ext>
            </a:extLst>
          </p:cNvPr>
          <p:cNvSpPr/>
          <p:nvPr/>
        </p:nvSpPr>
        <p:spPr>
          <a:xfrm>
            <a:off x="251158" y="4411067"/>
            <a:ext cx="3279318" cy="673360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10000"/>
              </a:lnSpc>
              <a:spcAft>
                <a:spcPts val="600"/>
              </a:spcAft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AEAE2F7-75C6-4E54-B060-2F269885A09E}"/>
              </a:ext>
            </a:extLst>
          </p:cNvPr>
          <p:cNvGrpSpPr/>
          <p:nvPr/>
        </p:nvGrpSpPr>
        <p:grpSpPr>
          <a:xfrm>
            <a:off x="231822" y="3724173"/>
            <a:ext cx="504000" cy="504000"/>
            <a:chOff x="5259721" y="10524"/>
            <a:chExt cx="504000" cy="504000"/>
          </a:xfrm>
        </p:grpSpPr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53D4C1E0-0017-4661-A227-374CD49A8640}"/>
                </a:ext>
              </a:extLst>
            </p:cNvPr>
            <p:cNvSpPr/>
            <p:nvPr/>
          </p:nvSpPr>
          <p:spPr>
            <a:xfrm>
              <a:off x="5259721" y="10524"/>
              <a:ext cx="504000" cy="50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14000"/>
                </a:lnSpc>
              </a:pPr>
              <a:endParaRPr lang="en-US"/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4B05E090-C865-488D-A605-9E77D803E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920" y="71890"/>
              <a:ext cx="360000" cy="360000"/>
            </a:xfrm>
            <a:prstGeom prst="rect">
              <a:avLst/>
            </a:prstGeom>
          </p:spPr>
        </p:pic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A931B03-2C1C-43D8-AF91-A41CE323C487}"/>
              </a:ext>
            </a:extLst>
          </p:cNvPr>
          <p:cNvGrpSpPr/>
          <p:nvPr/>
        </p:nvGrpSpPr>
        <p:grpSpPr>
          <a:xfrm>
            <a:off x="1350152" y="5340408"/>
            <a:ext cx="1049489" cy="954080"/>
            <a:chOff x="820486" y="5285611"/>
            <a:chExt cx="867346" cy="867346"/>
          </a:xfrm>
        </p:grpSpPr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4A914C55-44EF-4897-963D-885AF7C8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astelsSmooth/>
                      </a14:imgEffect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486" y="5285611"/>
              <a:ext cx="867346" cy="867346"/>
            </a:xfrm>
            <a:prstGeom prst="rect">
              <a:avLst/>
            </a:prstGeom>
          </p:spPr>
        </p:pic>
        <p:pic>
          <p:nvPicPr>
            <p:cNvPr id="244" name="Imagem 243">
              <a:extLst>
                <a:ext uri="{FF2B5EF4-FFF2-40B4-BE49-F238E27FC236}">
                  <a16:creationId xmlns:a16="http://schemas.microsoft.com/office/drawing/2014/main" id="{138AED4C-4466-4A00-A079-0F66CF397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18826" y="5354832"/>
              <a:ext cx="360000" cy="360000"/>
            </a:xfrm>
            <a:prstGeom prst="rect">
              <a:avLst/>
            </a:prstGeom>
          </p:spPr>
        </p:pic>
        <p:pic>
          <p:nvPicPr>
            <p:cNvPr id="245" name="Imagem 244">
              <a:extLst>
                <a:ext uri="{FF2B5EF4-FFF2-40B4-BE49-F238E27FC236}">
                  <a16:creationId xmlns:a16="http://schemas.microsoft.com/office/drawing/2014/main" id="{554EF6F1-46CA-4CCC-BFE4-8957EE2F5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7157" y="5443424"/>
              <a:ext cx="288000" cy="288000"/>
            </a:xfrm>
            <a:prstGeom prst="rect">
              <a:avLst/>
            </a:pr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647FC17E-AC95-4877-BD91-59F07A7A9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51157" y="5443541"/>
              <a:ext cx="360000" cy="360000"/>
            </a:xfrm>
            <a:prstGeom prst="rect">
              <a:avLst/>
            </a:prstGeom>
          </p:spPr>
        </p:pic>
      </p:grpSp>
      <p:pic>
        <p:nvPicPr>
          <p:cNvPr id="233" name="Imagem 232">
            <a:extLst>
              <a:ext uri="{FF2B5EF4-FFF2-40B4-BE49-F238E27FC236}">
                <a16:creationId xmlns:a16="http://schemas.microsoft.com/office/drawing/2014/main" id="{1154B384-D506-4083-AC4D-FAED731F10E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264" b="94574" l="5856" r="94595">
                        <a14:foregroundMark x1="22523" y1="60078" x2="22523" y2="60078"/>
                        <a14:foregroundMark x1="11712" y1="62791" x2="11712" y2="62791"/>
                        <a14:foregroundMark x1="5856" y1="61628" x2="5856" y2="61628"/>
                        <a14:foregroundMark x1="80180" y1="58527" x2="80180" y2="58527"/>
                        <a14:foregroundMark x1="95045" y1="61628" x2="95045" y2="61628"/>
                        <a14:foregroundMark x1="39640" y1="24031" x2="39640" y2="24031"/>
                        <a14:foregroundMark x1="41441" y1="23256" x2="41441" y2="23256"/>
                        <a14:foregroundMark x1="39640" y1="24806" x2="39640" y2="24806"/>
                        <a14:foregroundMark x1="58108" y1="23256" x2="58108" y2="23256"/>
                        <a14:foregroundMark x1="50901" y1="10853" x2="50901" y2="10853"/>
                        <a14:foregroundMark x1="50901" y1="4651" x2="50901" y2="4651"/>
                        <a14:foregroundMark x1="75225" y1="52713" x2="75225" y2="52713"/>
                        <a14:foregroundMark x1="18919" y1="60078" x2="18919" y2="60078"/>
                        <a14:backgroundMark x1="37838" y1="67829" x2="38739" y2="93411"/>
                        <a14:backgroundMark x1="58559" y1="94574" x2="68919" y2="95349"/>
                        <a14:backgroundMark x1="36486" y1="93411" x2="44144" y2="94186"/>
                      </a14:backgroundRemoval>
                    </a14:imgEffect>
                  </a14:imgLayer>
                </a14:imgProps>
              </a:ext>
            </a:extLst>
          </a:blip>
          <a:srcRect b="23367"/>
          <a:stretch/>
        </p:blipFill>
        <p:spPr>
          <a:xfrm>
            <a:off x="467427" y="5855961"/>
            <a:ext cx="1234867" cy="999791"/>
          </a:xfrm>
          <a:prstGeom prst="rect">
            <a:avLst/>
          </a:prstGeom>
        </p:spPr>
      </p:pic>
      <p:sp>
        <p:nvSpPr>
          <p:cNvPr id="134" name="Retângulo 133">
            <a:extLst>
              <a:ext uri="{FF2B5EF4-FFF2-40B4-BE49-F238E27FC236}">
                <a16:creationId xmlns:a16="http://schemas.microsoft.com/office/drawing/2014/main" id="{E329EDB6-7215-47E1-86AA-61514632EDB7}"/>
              </a:ext>
            </a:extLst>
          </p:cNvPr>
          <p:cNvSpPr/>
          <p:nvPr/>
        </p:nvSpPr>
        <p:spPr>
          <a:xfrm>
            <a:off x="1837941" y="493805"/>
            <a:ext cx="7963783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48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Preparation </a:t>
            </a:r>
            <a:r>
              <a:rPr lang="en-US" sz="3600">
                <a:ln w="0"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&gt; Exploration</a:t>
            </a:r>
            <a:endParaRPr lang="en-US" sz="4800">
              <a:ln w="0">
                <a:solidFill>
                  <a:schemeClr val="accent6">
                    <a:lumMod val="50000"/>
                  </a:schemeClr>
                </a:solidFill>
              </a:ln>
              <a:solidFill>
                <a:schemeClr val="accent6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EA78C03-0A3E-4C3F-9ADF-AB3EBA284A56}"/>
              </a:ext>
            </a:extLst>
          </p:cNvPr>
          <p:cNvSpPr txBox="1"/>
          <p:nvPr/>
        </p:nvSpPr>
        <p:spPr>
          <a:xfrm>
            <a:off x="665688" y="3024484"/>
            <a:ext cx="2636312" cy="529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lvl="1" algn="just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More than </a:t>
            </a:r>
            <a:r>
              <a:rPr lang="en-US" sz="1300" u="sng">
                <a:solidFill>
                  <a:schemeClr val="tx1">
                    <a:lumMod val="65000"/>
                    <a:lumOff val="35000"/>
                  </a:schemeClr>
                </a:solidFill>
              </a:rPr>
              <a:t>50% of departures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work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overtime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CA5E359-5FA0-4AD9-907A-D5096E8DDD8C}"/>
              </a:ext>
            </a:extLst>
          </p:cNvPr>
          <p:cNvSpPr txBox="1"/>
          <p:nvPr/>
        </p:nvSpPr>
        <p:spPr>
          <a:xfrm>
            <a:off x="2089044" y="5837096"/>
            <a:ext cx="3199585" cy="757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lvl="1" algn="just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&gt;&gt;&gt;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Income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 seems to be a </a:t>
            </a:r>
            <a:r>
              <a:rPr lang="en-US" sz="1300" u="sng">
                <a:solidFill>
                  <a:schemeClr val="tx1">
                    <a:lumMod val="65000"/>
                    <a:lumOff val="35000"/>
                  </a:schemeClr>
                </a:solidFill>
              </a:rPr>
              <a:t>deal breaker</a:t>
            </a:r>
          </a:p>
          <a:p>
            <a:pPr marL="88900" lvl="1" algn="just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Almost 60% of who leave has a lower income (up to 4000)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E813442-21FA-49B1-A700-F24D7642EA36}"/>
              </a:ext>
            </a:extLst>
          </p:cNvPr>
          <p:cNvSpPr txBox="1"/>
          <p:nvPr/>
        </p:nvSpPr>
        <p:spPr>
          <a:xfrm>
            <a:off x="616115" y="1649459"/>
            <a:ext cx="4712873" cy="5292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lvl="1">
              <a:lnSpc>
                <a:spcPct val="114000"/>
              </a:lnSpc>
              <a:buClr>
                <a:schemeClr val="accent6">
                  <a:lumMod val="50000"/>
                </a:schemeClr>
              </a:buClr>
            </a:pP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Bad level of work life balance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(satisfaction/engagement), have </a:t>
            </a:r>
            <a:r>
              <a:rPr lang="en-US" sz="1300" u="sng">
                <a:solidFill>
                  <a:schemeClr val="tx1">
                    <a:lumMod val="65000"/>
                    <a:lumOff val="35000"/>
                  </a:schemeClr>
                </a:solidFill>
              </a:rPr>
              <a:t>more tendency to leave</a:t>
            </a:r>
          </a:p>
        </p:txBody>
      </p:sp>
      <p:pic>
        <p:nvPicPr>
          <p:cNvPr id="272" name="Imagem 222">
            <a:extLst>
              <a:ext uri="{FF2B5EF4-FFF2-40B4-BE49-F238E27FC236}">
                <a16:creationId xmlns:a16="http://schemas.microsoft.com/office/drawing/2014/main" id="{31E6F8FC-18E9-40EF-B1ED-F2829B803B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3" y="5020127"/>
            <a:ext cx="612000" cy="612000"/>
          </a:xfrm>
          <a:prstGeom prst="rect">
            <a:avLst/>
          </a:prstGeom>
        </p:spPr>
      </p:pic>
      <p:sp>
        <p:nvSpPr>
          <p:cNvPr id="273" name="Retângulo 11">
            <a:extLst>
              <a:ext uri="{FF2B5EF4-FFF2-40B4-BE49-F238E27FC236}">
                <a16:creationId xmlns:a16="http://schemas.microsoft.com/office/drawing/2014/main" id="{50215590-B8F3-466E-836A-8AD1104FBBFE}"/>
              </a:ext>
            </a:extLst>
          </p:cNvPr>
          <p:cNvSpPr/>
          <p:nvPr/>
        </p:nvSpPr>
        <p:spPr>
          <a:xfrm>
            <a:off x="-2522777" y="6858000"/>
            <a:ext cx="2522777" cy="830955"/>
          </a:xfrm>
          <a:prstGeom prst="roundRect">
            <a:avLst/>
          </a:prstGeom>
          <a:solidFill>
            <a:schemeClr val="accent5">
              <a:alpha val="14902"/>
            </a:schemeClr>
          </a:solidFill>
        </p:spPr>
        <p:txBody>
          <a:bodyPr wrap="square" rIns="36000" anchor="ctr">
            <a:noAutofit/>
          </a:bodyPr>
          <a:lstStyle/>
          <a:p>
            <a:pPr marL="88900" lvl="1">
              <a:lnSpc>
                <a:spcPct val="150000"/>
              </a:lnSpc>
              <a:buClr>
                <a:schemeClr val="accent6">
                  <a:lumMod val="50000"/>
                </a:schemeClr>
              </a:buClr>
            </a:pPr>
            <a:endParaRPr lang="en-US" sz="105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D7C2D96-0032-414D-B79F-2F0CDA6893A5}"/>
              </a:ext>
            </a:extLst>
          </p:cNvPr>
          <p:cNvSpPr txBox="1"/>
          <p:nvPr/>
        </p:nvSpPr>
        <p:spPr>
          <a:xfrm>
            <a:off x="182880" y="4391993"/>
            <a:ext cx="3400737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0000"/>
              </a:lnSpc>
              <a:spcAft>
                <a:spcPts val="600"/>
              </a:spcAft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It may indicate a </a:t>
            </a: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lack of evaluation policy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200" u="sng">
                <a:solidFill>
                  <a:schemeClr val="tx1">
                    <a:lumMod val="65000"/>
                    <a:lumOff val="35000"/>
                  </a:schemeClr>
                </a:solidFill>
              </a:rPr>
              <a:t>Nonmeritocratic system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can cause discontent and does not encourage better performance.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3335B6-A3B6-4AA2-8228-F45C631794B9}"/>
              </a:ext>
            </a:extLst>
          </p:cNvPr>
          <p:cNvGrpSpPr/>
          <p:nvPr/>
        </p:nvGrpSpPr>
        <p:grpSpPr>
          <a:xfrm>
            <a:off x="231822" y="2339624"/>
            <a:ext cx="504000" cy="504000"/>
            <a:chOff x="3918375" y="886418"/>
            <a:chExt cx="504000" cy="504000"/>
          </a:xfrm>
        </p:grpSpPr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0C752DE5-9CE2-4CFC-AE4E-2FDD8BB41753}"/>
                </a:ext>
              </a:extLst>
            </p:cNvPr>
            <p:cNvSpPr/>
            <p:nvPr/>
          </p:nvSpPr>
          <p:spPr>
            <a:xfrm>
              <a:off x="3918375" y="886418"/>
              <a:ext cx="504000" cy="50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3169334D-40B7-499B-BAE8-4AFF19F0F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894" y="985380"/>
              <a:ext cx="356436" cy="356436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F5FA273-B990-4D65-BDC8-B3D58742E3E0}"/>
              </a:ext>
            </a:extLst>
          </p:cNvPr>
          <p:cNvGrpSpPr/>
          <p:nvPr/>
        </p:nvGrpSpPr>
        <p:grpSpPr>
          <a:xfrm>
            <a:off x="231822" y="3037107"/>
            <a:ext cx="504000" cy="504000"/>
            <a:chOff x="192603" y="2352704"/>
            <a:chExt cx="504000" cy="504000"/>
          </a:xfrm>
        </p:grpSpPr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1C1B25D4-0CE5-45EE-8003-AE00B544059D}"/>
                </a:ext>
              </a:extLst>
            </p:cNvPr>
            <p:cNvSpPr/>
            <p:nvPr/>
          </p:nvSpPr>
          <p:spPr>
            <a:xfrm>
              <a:off x="192603" y="2352704"/>
              <a:ext cx="504000" cy="50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0" name="Picture 79" descr="Icon&#10;&#10;Description automatically generated">
              <a:extLst>
                <a:ext uri="{FF2B5EF4-FFF2-40B4-BE49-F238E27FC236}">
                  <a16:creationId xmlns:a16="http://schemas.microsoft.com/office/drawing/2014/main" id="{1D2B137F-1C97-40B5-AAEA-29511C940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631" y="2431117"/>
              <a:ext cx="371945" cy="37194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9C58C09-C54F-4A47-82E6-D02E5452ADD3}"/>
              </a:ext>
            </a:extLst>
          </p:cNvPr>
          <p:cNvGrpSpPr/>
          <p:nvPr/>
        </p:nvGrpSpPr>
        <p:grpSpPr>
          <a:xfrm>
            <a:off x="231822" y="1662477"/>
            <a:ext cx="504000" cy="504000"/>
            <a:chOff x="1317464" y="1444154"/>
            <a:chExt cx="504000" cy="504000"/>
          </a:xfrm>
        </p:grpSpPr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639B52DF-331E-4421-B61F-8F6EED8FE439}"/>
                </a:ext>
              </a:extLst>
            </p:cNvPr>
            <p:cNvSpPr/>
            <p:nvPr/>
          </p:nvSpPr>
          <p:spPr>
            <a:xfrm>
              <a:off x="1317464" y="1444154"/>
              <a:ext cx="504000" cy="50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45307C1-8533-4968-BF4B-1C1E65E0D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359" y="1529428"/>
              <a:ext cx="374617" cy="374617"/>
            </a:xfrm>
            <a:prstGeom prst="rect">
              <a:avLst/>
            </a:prstGeom>
          </p:spPr>
        </p:pic>
      </p:grpSp>
      <p:grpSp>
        <p:nvGrpSpPr>
          <p:cNvPr id="324" name="Agrupar 27">
            <a:extLst>
              <a:ext uri="{FF2B5EF4-FFF2-40B4-BE49-F238E27FC236}">
                <a16:creationId xmlns:a16="http://schemas.microsoft.com/office/drawing/2014/main" id="{4AC9DDDE-2B66-49AD-88DF-BB59428057CB}"/>
              </a:ext>
            </a:extLst>
          </p:cNvPr>
          <p:cNvGrpSpPr/>
          <p:nvPr/>
        </p:nvGrpSpPr>
        <p:grpSpPr>
          <a:xfrm>
            <a:off x="3208615" y="3498777"/>
            <a:ext cx="2660471" cy="1985226"/>
            <a:chOff x="3208615" y="3498777"/>
            <a:chExt cx="2660471" cy="1985226"/>
          </a:xfrm>
        </p:grpSpPr>
        <p:sp>
          <p:nvSpPr>
            <p:cNvPr id="325" name="Forma livre: Forma 196">
              <a:extLst>
                <a:ext uri="{FF2B5EF4-FFF2-40B4-BE49-F238E27FC236}">
                  <a16:creationId xmlns:a16="http://schemas.microsoft.com/office/drawing/2014/main" id="{C5799AEB-CD26-4DF0-96BC-9313FC33BE52}"/>
                </a:ext>
              </a:extLst>
            </p:cNvPr>
            <p:cNvSpPr/>
            <p:nvPr/>
          </p:nvSpPr>
          <p:spPr>
            <a:xfrm>
              <a:off x="4369322" y="4440094"/>
              <a:ext cx="1499764" cy="907831"/>
            </a:xfrm>
            <a:custGeom>
              <a:avLst/>
              <a:gdLst>
                <a:gd name="connsiteX0" fmla="*/ 2222375 w 2222374"/>
                <a:gd name="connsiteY0" fmla="*/ 643812 h 1345234"/>
                <a:gd name="connsiteX1" fmla="*/ 1885346 w 2222374"/>
                <a:gd name="connsiteY1" fmla="*/ 449372 h 1345234"/>
                <a:gd name="connsiteX2" fmla="*/ 1888226 w 2222374"/>
                <a:gd name="connsiteY2" fmla="*/ 449372 h 1345234"/>
                <a:gd name="connsiteX3" fmla="*/ 1892547 w 2222374"/>
                <a:gd name="connsiteY3" fmla="*/ 449372 h 1345234"/>
                <a:gd name="connsiteX4" fmla="*/ 1906950 w 2222374"/>
                <a:gd name="connsiteY4" fmla="*/ 447931 h 1345234"/>
                <a:gd name="connsiteX5" fmla="*/ 1917032 w 2222374"/>
                <a:gd name="connsiteY5" fmla="*/ 446491 h 1345234"/>
                <a:gd name="connsiteX6" fmla="*/ 1922793 w 2222374"/>
                <a:gd name="connsiteY6" fmla="*/ 445051 h 1345234"/>
                <a:gd name="connsiteX7" fmla="*/ 1929995 w 2222374"/>
                <a:gd name="connsiteY7" fmla="*/ 443611 h 1345234"/>
                <a:gd name="connsiteX8" fmla="*/ 1948719 w 2222374"/>
                <a:gd name="connsiteY8" fmla="*/ 439290 h 1345234"/>
                <a:gd name="connsiteX9" fmla="*/ 1954480 w 2222374"/>
                <a:gd name="connsiteY9" fmla="*/ 437849 h 1345234"/>
                <a:gd name="connsiteX10" fmla="*/ 1955920 w 2222374"/>
                <a:gd name="connsiteY10" fmla="*/ 437849 h 1345234"/>
                <a:gd name="connsiteX11" fmla="*/ 1970323 w 2222374"/>
                <a:gd name="connsiteY11" fmla="*/ 432088 h 1345234"/>
                <a:gd name="connsiteX12" fmla="*/ 1977525 w 2222374"/>
                <a:gd name="connsiteY12" fmla="*/ 429208 h 1345234"/>
                <a:gd name="connsiteX13" fmla="*/ 1999129 w 2222374"/>
                <a:gd name="connsiteY13" fmla="*/ 419126 h 1345234"/>
                <a:gd name="connsiteX14" fmla="*/ 2002010 w 2222374"/>
                <a:gd name="connsiteY14" fmla="*/ 417685 h 1345234"/>
                <a:gd name="connsiteX15" fmla="*/ 2007771 w 2222374"/>
                <a:gd name="connsiteY15" fmla="*/ 413364 h 1345234"/>
                <a:gd name="connsiteX16" fmla="*/ 2013532 w 2222374"/>
                <a:gd name="connsiteY16" fmla="*/ 409044 h 1345234"/>
                <a:gd name="connsiteX17" fmla="*/ 2020733 w 2222374"/>
                <a:gd name="connsiteY17" fmla="*/ 403282 h 1345234"/>
                <a:gd name="connsiteX18" fmla="*/ 2026494 w 2222374"/>
                <a:gd name="connsiteY18" fmla="*/ 398962 h 1345234"/>
                <a:gd name="connsiteX19" fmla="*/ 2026494 w 2222374"/>
                <a:gd name="connsiteY19" fmla="*/ 398962 h 1345234"/>
                <a:gd name="connsiteX20" fmla="*/ 2027935 w 2222374"/>
                <a:gd name="connsiteY20" fmla="*/ 397521 h 1345234"/>
                <a:gd name="connsiteX21" fmla="*/ 2036577 w 2222374"/>
                <a:gd name="connsiteY21" fmla="*/ 387439 h 1345234"/>
                <a:gd name="connsiteX22" fmla="*/ 2038017 w 2222374"/>
                <a:gd name="connsiteY22" fmla="*/ 385999 h 1345234"/>
                <a:gd name="connsiteX23" fmla="*/ 2039457 w 2222374"/>
                <a:gd name="connsiteY23" fmla="*/ 383118 h 1345234"/>
                <a:gd name="connsiteX24" fmla="*/ 2043778 w 2222374"/>
                <a:gd name="connsiteY24" fmla="*/ 375917 h 1345234"/>
                <a:gd name="connsiteX25" fmla="*/ 2045218 w 2222374"/>
                <a:gd name="connsiteY25" fmla="*/ 373036 h 1345234"/>
                <a:gd name="connsiteX26" fmla="*/ 2046659 w 2222374"/>
                <a:gd name="connsiteY26" fmla="*/ 370156 h 1345234"/>
                <a:gd name="connsiteX27" fmla="*/ 2049539 w 2222374"/>
                <a:gd name="connsiteY27" fmla="*/ 362954 h 1345234"/>
                <a:gd name="connsiteX28" fmla="*/ 2050979 w 2222374"/>
                <a:gd name="connsiteY28" fmla="*/ 360074 h 1345234"/>
                <a:gd name="connsiteX29" fmla="*/ 2050979 w 2222374"/>
                <a:gd name="connsiteY29" fmla="*/ 357193 h 1345234"/>
                <a:gd name="connsiteX30" fmla="*/ 2052420 w 2222374"/>
                <a:gd name="connsiteY30" fmla="*/ 349991 h 1345234"/>
                <a:gd name="connsiteX31" fmla="*/ 2053860 w 2222374"/>
                <a:gd name="connsiteY31" fmla="*/ 345671 h 1345234"/>
                <a:gd name="connsiteX32" fmla="*/ 2053860 w 2222374"/>
                <a:gd name="connsiteY32" fmla="*/ 344230 h 1345234"/>
                <a:gd name="connsiteX33" fmla="*/ 2055300 w 2222374"/>
                <a:gd name="connsiteY33" fmla="*/ 335588 h 1345234"/>
                <a:gd name="connsiteX34" fmla="*/ 2055300 w 2222374"/>
                <a:gd name="connsiteY34" fmla="*/ 331268 h 1345234"/>
                <a:gd name="connsiteX35" fmla="*/ 2055300 w 2222374"/>
                <a:gd name="connsiteY35" fmla="*/ 329827 h 1345234"/>
                <a:gd name="connsiteX36" fmla="*/ 2055300 w 2222374"/>
                <a:gd name="connsiteY36" fmla="*/ 272216 h 1345234"/>
                <a:gd name="connsiteX37" fmla="*/ 2055300 w 2222374"/>
                <a:gd name="connsiteY37" fmla="*/ 277977 h 1345234"/>
                <a:gd name="connsiteX38" fmla="*/ 2055300 w 2222374"/>
                <a:gd name="connsiteY38" fmla="*/ 280857 h 1345234"/>
                <a:gd name="connsiteX39" fmla="*/ 1961681 w 2222374"/>
                <a:gd name="connsiteY39" fmla="*/ 148350 h 1345234"/>
                <a:gd name="connsiteX40" fmla="*/ 1597287 w 2222374"/>
                <a:gd name="connsiteY40" fmla="*/ 128186 h 1345234"/>
                <a:gd name="connsiteX41" fmla="*/ 1538235 w 2222374"/>
                <a:gd name="connsiteY41" fmla="*/ 217484 h 1345234"/>
                <a:gd name="connsiteX42" fmla="*/ 1538235 w 2222374"/>
                <a:gd name="connsiteY42" fmla="*/ 214604 h 1345234"/>
                <a:gd name="connsiteX43" fmla="*/ 1538235 w 2222374"/>
                <a:gd name="connsiteY43" fmla="*/ 250611 h 1345234"/>
                <a:gd name="connsiteX44" fmla="*/ 1104706 w 2222374"/>
                <a:gd name="connsiteY44" fmla="*/ 0 h 1345234"/>
                <a:gd name="connsiteX45" fmla="*/ 663976 w 2222374"/>
                <a:gd name="connsiteY45" fmla="*/ 256372 h 1345234"/>
                <a:gd name="connsiteX46" fmla="*/ 663976 w 2222374"/>
                <a:gd name="connsiteY46" fmla="*/ 210283 h 1345234"/>
                <a:gd name="connsiteX47" fmla="*/ 663976 w 2222374"/>
                <a:gd name="connsiteY47" fmla="*/ 211723 h 1345234"/>
                <a:gd name="connsiteX48" fmla="*/ 603483 w 2222374"/>
                <a:gd name="connsiteY48" fmla="*/ 120985 h 1345234"/>
                <a:gd name="connsiteX49" fmla="*/ 239089 w 2222374"/>
                <a:gd name="connsiteY49" fmla="*/ 141149 h 1345234"/>
                <a:gd name="connsiteX50" fmla="*/ 146910 w 2222374"/>
                <a:gd name="connsiteY50" fmla="*/ 265014 h 1345234"/>
                <a:gd name="connsiteX51" fmla="*/ 146910 w 2222374"/>
                <a:gd name="connsiteY51" fmla="*/ 265014 h 1345234"/>
                <a:gd name="connsiteX52" fmla="*/ 146910 w 2222374"/>
                <a:gd name="connsiteY52" fmla="*/ 322626 h 1345234"/>
                <a:gd name="connsiteX53" fmla="*/ 207402 w 2222374"/>
                <a:gd name="connsiteY53" fmla="*/ 410484 h 1345234"/>
                <a:gd name="connsiteX54" fmla="*/ 230447 w 2222374"/>
                <a:gd name="connsiteY54" fmla="*/ 422006 h 1345234"/>
                <a:gd name="connsiteX55" fmla="*/ 233328 w 2222374"/>
                <a:gd name="connsiteY55" fmla="*/ 423447 h 1345234"/>
                <a:gd name="connsiteX56" fmla="*/ 234768 w 2222374"/>
                <a:gd name="connsiteY56" fmla="*/ 424887 h 1345234"/>
                <a:gd name="connsiteX57" fmla="*/ 259253 w 2222374"/>
                <a:gd name="connsiteY57" fmla="*/ 433529 h 1345234"/>
                <a:gd name="connsiteX58" fmla="*/ 259253 w 2222374"/>
                <a:gd name="connsiteY58" fmla="*/ 433529 h 1345234"/>
                <a:gd name="connsiteX59" fmla="*/ 260693 w 2222374"/>
                <a:gd name="connsiteY59" fmla="*/ 433529 h 1345234"/>
                <a:gd name="connsiteX60" fmla="*/ 280857 w 2222374"/>
                <a:gd name="connsiteY60" fmla="*/ 437849 h 1345234"/>
                <a:gd name="connsiteX61" fmla="*/ 286619 w 2222374"/>
                <a:gd name="connsiteY61" fmla="*/ 439290 h 1345234"/>
                <a:gd name="connsiteX62" fmla="*/ 293820 w 2222374"/>
                <a:gd name="connsiteY62" fmla="*/ 440730 h 1345234"/>
                <a:gd name="connsiteX63" fmla="*/ 302462 w 2222374"/>
                <a:gd name="connsiteY63" fmla="*/ 442170 h 1345234"/>
                <a:gd name="connsiteX64" fmla="*/ 318305 w 2222374"/>
                <a:gd name="connsiteY64" fmla="*/ 443611 h 1345234"/>
                <a:gd name="connsiteX65" fmla="*/ 322626 w 2222374"/>
                <a:gd name="connsiteY65" fmla="*/ 443611 h 1345234"/>
                <a:gd name="connsiteX66" fmla="*/ 324066 w 2222374"/>
                <a:gd name="connsiteY66" fmla="*/ 443611 h 1345234"/>
                <a:gd name="connsiteX67" fmla="*/ 338469 w 2222374"/>
                <a:gd name="connsiteY67" fmla="*/ 445051 h 1345234"/>
                <a:gd name="connsiteX68" fmla="*/ 0 w 2222374"/>
                <a:gd name="connsiteY68" fmla="*/ 643812 h 1345234"/>
                <a:gd name="connsiteX69" fmla="*/ 0 w 2222374"/>
                <a:gd name="connsiteY69" fmla="*/ 701423 h 1345234"/>
                <a:gd name="connsiteX70" fmla="*/ 456573 w 2222374"/>
                <a:gd name="connsiteY70" fmla="*/ 964997 h 1345234"/>
                <a:gd name="connsiteX71" fmla="*/ 456573 w 2222374"/>
                <a:gd name="connsiteY71" fmla="*/ 907386 h 1345234"/>
                <a:gd name="connsiteX72" fmla="*/ 446491 w 2222374"/>
                <a:gd name="connsiteY72" fmla="*/ 884341 h 1345234"/>
                <a:gd name="connsiteX73" fmla="*/ 447932 w 2222374"/>
                <a:gd name="connsiteY73" fmla="*/ 881460 h 1345234"/>
                <a:gd name="connsiteX74" fmla="*/ 450812 w 2222374"/>
                <a:gd name="connsiteY74" fmla="*/ 874259 h 1345234"/>
                <a:gd name="connsiteX75" fmla="*/ 453693 w 2222374"/>
                <a:gd name="connsiteY75" fmla="*/ 868497 h 1345234"/>
                <a:gd name="connsiteX76" fmla="*/ 458014 w 2222374"/>
                <a:gd name="connsiteY76" fmla="*/ 861296 h 1345234"/>
                <a:gd name="connsiteX77" fmla="*/ 460894 w 2222374"/>
                <a:gd name="connsiteY77" fmla="*/ 856975 h 1345234"/>
                <a:gd name="connsiteX78" fmla="*/ 469536 w 2222374"/>
                <a:gd name="connsiteY78" fmla="*/ 846893 h 1345234"/>
                <a:gd name="connsiteX79" fmla="*/ 472417 w 2222374"/>
                <a:gd name="connsiteY79" fmla="*/ 844013 h 1345234"/>
                <a:gd name="connsiteX80" fmla="*/ 478178 w 2222374"/>
                <a:gd name="connsiteY80" fmla="*/ 839692 h 1345234"/>
                <a:gd name="connsiteX81" fmla="*/ 485379 w 2222374"/>
                <a:gd name="connsiteY81" fmla="*/ 833930 h 1345234"/>
                <a:gd name="connsiteX82" fmla="*/ 491140 w 2222374"/>
                <a:gd name="connsiteY82" fmla="*/ 829610 h 1345234"/>
                <a:gd name="connsiteX83" fmla="*/ 499782 w 2222374"/>
                <a:gd name="connsiteY83" fmla="*/ 823848 h 1345234"/>
                <a:gd name="connsiteX84" fmla="*/ 519946 w 2222374"/>
                <a:gd name="connsiteY84" fmla="*/ 813766 h 1345234"/>
                <a:gd name="connsiteX85" fmla="*/ 527148 w 2222374"/>
                <a:gd name="connsiteY85" fmla="*/ 810886 h 1345234"/>
                <a:gd name="connsiteX86" fmla="*/ 541551 w 2222374"/>
                <a:gd name="connsiteY86" fmla="*/ 805125 h 1345234"/>
                <a:gd name="connsiteX87" fmla="*/ 553073 w 2222374"/>
                <a:gd name="connsiteY87" fmla="*/ 802244 h 1345234"/>
                <a:gd name="connsiteX88" fmla="*/ 560275 w 2222374"/>
                <a:gd name="connsiteY88" fmla="*/ 799363 h 1345234"/>
                <a:gd name="connsiteX89" fmla="*/ 574678 w 2222374"/>
                <a:gd name="connsiteY89" fmla="*/ 796483 h 1345234"/>
                <a:gd name="connsiteX90" fmla="*/ 581879 w 2222374"/>
                <a:gd name="connsiteY90" fmla="*/ 795042 h 1345234"/>
                <a:gd name="connsiteX91" fmla="*/ 587640 w 2222374"/>
                <a:gd name="connsiteY91" fmla="*/ 793602 h 1345234"/>
                <a:gd name="connsiteX92" fmla="*/ 607804 w 2222374"/>
                <a:gd name="connsiteY92" fmla="*/ 790722 h 1345234"/>
                <a:gd name="connsiteX93" fmla="*/ 617886 w 2222374"/>
                <a:gd name="connsiteY93" fmla="*/ 789281 h 1345234"/>
                <a:gd name="connsiteX94" fmla="*/ 632289 w 2222374"/>
                <a:gd name="connsiteY94" fmla="*/ 787841 h 1345234"/>
                <a:gd name="connsiteX95" fmla="*/ 643812 w 2222374"/>
                <a:gd name="connsiteY95" fmla="*/ 787841 h 1345234"/>
                <a:gd name="connsiteX96" fmla="*/ 656774 w 2222374"/>
                <a:gd name="connsiteY96" fmla="*/ 787841 h 1345234"/>
                <a:gd name="connsiteX97" fmla="*/ 668297 w 2222374"/>
                <a:gd name="connsiteY97" fmla="*/ 787841 h 1345234"/>
                <a:gd name="connsiteX98" fmla="*/ 681259 w 2222374"/>
                <a:gd name="connsiteY98" fmla="*/ 789281 h 1345234"/>
                <a:gd name="connsiteX99" fmla="*/ 692782 w 2222374"/>
                <a:gd name="connsiteY99" fmla="*/ 790722 h 1345234"/>
                <a:gd name="connsiteX100" fmla="*/ 707185 w 2222374"/>
                <a:gd name="connsiteY100" fmla="*/ 792162 h 1345234"/>
                <a:gd name="connsiteX101" fmla="*/ 718707 w 2222374"/>
                <a:gd name="connsiteY101" fmla="*/ 793602 h 1345234"/>
                <a:gd name="connsiteX102" fmla="*/ 737431 w 2222374"/>
                <a:gd name="connsiteY102" fmla="*/ 796483 h 1345234"/>
                <a:gd name="connsiteX103" fmla="*/ 746073 w 2222374"/>
                <a:gd name="connsiteY103" fmla="*/ 797923 h 1345234"/>
                <a:gd name="connsiteX104" fmla="*/ 774878 w 2222374"/>
                <a:gd name="connsiteY104" fmla="*/ 805125 h 1345234"/>
                <a:gd name="connsiteX105" fmla="*/ 796483 w 2222374"/>
                <a:gd name="connsiteY105" fmla="*/ 812326 h 1345234"/>
                <a:gd name="connsiteX106" fmla="*/ 800804 w 2222374"/>
                <a:gd name="connsiteY106" fmla="*/ 813766 h 1345234"/>
                <a:gd name="connsiteX107" fmla="*/ 818087 w 2222374"/>
                <a:gd name="connsiteY107" fmla="*/ 819528 h 1345234"/>
                <a:gd name="connsiteX108" fmla="*/ 833931 w 2222374"/>
                <a:gd name="connsiteY108" fmla="*/ 826729 h 1345234"/>
                <a:gd name="connsiteX109" fmla="*/ 841132 w 2222374"/>
                <a:gd name="connsiteY109" fmla="*/ 829610 h 1345234"/>
                <a:gd name="connsiteX110" fmla="*/ 864177 w 2222374"/>
                <a:gd name="connsiteY110" fmla="*/ 841132 h 1345234"/>
                <a:gd name="connsiteX111" fmla="*/ 953475 w 2222374"/>
                <a:gd name="connsiteY111" fmla="*/ 936191 h 1345234"/>
                <a:gd name="connsiteX112" fmla="*/ 900184 w 2222374"/>
                <a:gd name="connsiteY112" fmla="*/ 993803 h 1345234"/>
                <a:gd name="connsiteX113" fmla="*/ 659655 w 2222374"/>
                <a:gd name="connsiteY113" fmla="*/ 1019728 h 1345234"/>
                <a:gd name="connsiteX114" fmla="*/ 659655 w 2222374"/>
                <a:gd name="connsiteY114" fmla="*/ 1077340 h 1345234"/>
                <a:gd name="connsiteX115" fmla="*/ 1114788 w 2222374"/>
                <a:gd name="connsiteY115" fmla="*/ 1345235 h 1345234"/>
                <a:gd name="connsiteX116" fmla="*/ 1546876 w 2222374"/>
                <a:gd name="connsiteY116" fmla="*/ 1094624 h 1345234"/>
                <a:gd name="connsiteX117" fmla="*/ 1546876 w 2222374"/>
                <a:gd name="connsiteY117" fmla="*/ 1129191 h 1345234"/>
                <a:gd name="connsiteX118" fmla="*/ 1607369 w 2222374"/>
                <a:gd name="connsiteY118" fmla="*/ 1217049 h 1345234"/>
                <a:gd name="connsiteX119" fmla="*/ 1623212 w 2222374"/>
                <a:gd name="connsiteY119" fmla="*/ 1225691 h 1345234"/>
                <a:gd name="connsiteX120" fmla="*/ 1628973 w 2222374"/>
                <a:gd name="connsiteY120" fmla="*/ 1228571 h 1345234"/>
                <a:gd name="connsiteX121" fmla="*/ 1636175 w 2222374"/>
                <a:gd name="connsiteY121" fmla="*/ 1231452 h 1345234"/>
                <a:gd name="connsiteX122" fmla="*/ 1640496 w 2222374"/>
                <a:gd name="connsiteY122" fmla="*/ 1232892 h 1345234"/>
                <a:gd name="connsiteX123" fmla="*/ 1654898 w 2222374"/>
                <a:gd name="connsiteY123" fmla="*/ 1237213 h 1345234"/>
                <a:gd name="connsiteX124" fmla="*/ 1660660 w 2222374"/>
                <a:gd name="connsiteY124" fmla="*/ 1238653 h 1345234"/>
                <a:gd name="connsiteX125" fmla="*/ 1663540 w 2222374"/>
                <a:gd name="connsiteY125" fmla="*/ 1240094 h 1345234"/>
                <a:gd name="connsiteX126" fmla="*/ 1675063 w 2222374"/>
                <a:gd name="connsiteY126" fmla="*/ 1242974 h 1345234"/>
                <a:gd name="connsiteX127" fmla="*/ 1682264 w 2222374"/>
                <a:gd name="connsiteY127" fmla="*/ 1244414 h 1345234"/>
                <a:gd name="connsiteX128" fmla="*/ 1685145 w 2222374"/>
                <a:gd name="connsiteY128" fmla="*/ 1244414 h 1345234"/>
                <a:gd name="connsiteX129" fmla="*/ 1695227 w 2222374"/>
                <a:gd name="connsiteY129" fmla="*/ 1245855 h 1345234"/>
                <a:gd name="connsiteX130" fmla="*/ 1703868 w 2222374"/>
                <a:gd name="connsiteY130" fmla="*/ 1247295 h 1345234"/>
                <a:gd name="connsiteX131" fmla="*/ 1708189 w 2222374"/>
                <a:gd name="connsiteY131" fmla="*/ 1247295 h 1345234"/>
                <a:gd name="connsiteX132" fmla="*/ 1718271 w 2222374"/>
                <a:gd name="connsiteY132" fmla="*/ 1248735 h 1345234"/>
                <a:gd name="connsiteX133" fmla="*/ 1725473 w 2222374"/>
                <a:gd name="connsiteY133" fmla="*/ 1250176 h 1345234"/>
                <a:gd name="connsiteX134" fmla="*/ 1729794 w 2222374"/>
                <a:gd name="connsiteY134" fmla="*/ 1250176 h 1345234"/>
                <a:gd name="connsiteX135" fmla="*/ 1741316 w 2222374"/>
                <a:gd name="connsiteY135" fmla="*/ 1250176 h 1345234"/>
                <a:gd name="connsiteX136" fmla="*/ 1748518 w 2222374"/>
                <a:gd name="connsiteY136" fmla="*/ 1250176 h 1345234"/>
                <a:gd name="connsiteX137" fmla="*/ 1752839 w 2222374"/>
                <a:gd name="connsiteY137" fmla="*/ 1250176 h 1345234"/>
                <a:gd name="connsiteX138" fmla="*/ 1765801 w 2222374"/>
                <a:gd name="connsiteY138" fmla="*/ 1250176 h 1345234"/>
                <a:gd name="connsiteX139" fmla="*/ 1773003 w 2222374"/>
                <a:gd name="connsiteY139" fmla="*/ 1250176 h 1345234"/>
                <a:gd name="connsiteX140" fmla="*/ 1777323 w 2222374"/>
                <a:gd name="connsiteY140" fmla="*/ 1250176 h 1345234"/>
                <a:gd name="connsiteX141" fmla="*/ 1796047 w 2222374"/>
                <a:gd name="connsiteY141" fmla="*/ 1248735 h 1345234"/>
                <a:gd name="connsiteX142" fmla="*/ 1803249 w 2222374"/>
                <a:gd name="connsiteY142" fmla="*/ 1248735 h 1345234"/>
                <a:gd name="connsiteX143" fmla="*/ 1804689 w 2222374"/>
                <a:gd name="connsiteY143" fmla="*/ 1248735 h 1345234"/>
                <a:gd name="connsiteX144" fmla="*/ 1836376 w 2222374"/>
                <a:gd name="connsiteY144" fmla="*/ 1244414 h 1345234"/>
                <a:gd name="connsiteX145" fmla="*/ 1839256 w 2222374"/>
                <a:gd name="connsiteY145" fmla="*/ 1244414 h 1345234"/>
                <a:gd name="connsiteX146" fmla="*/ 1845017 w 2222374"/>
                <a:gd name="connsiteY146" fmla="*/ 1242974 h 1345234"/>
                <a:gd name="connsiteX147" fmla="*/ 1862301 w 2222374"/>
                <a:gd name="connsiteY147" fmla="*/ 1238653 h 1345234"/>
                <a:gd name="connsiteX148" fmla="*/ 1872383 w 2222374"/>
                <a:gd name="connsiteY148" fmla="*/ 1235773 h 1345234"/>
                <a:gd name="connsiteX149" fmla="*/ 1889667 w 2222374"/>
                <a:gd name="connsiteY149" fmla="*/ 1231452 h 1345234"/>
                <a:gd name="connsiteX150" fmla="*/ 1895428 w 2222374"/>
                <a:gd name="connsiteY150" fmla="*/ 1230011 h 1345234"/>
                <a:gd name="connsiteX151" fmla="*/ 1899749 w 2222374"/>
                <a:gd name="connsiteY151" fmla="*/ 1228571 h 1345234"/>
                <a:gd name="connsiteX152" fmla="*/ 1906950 w 2222374"/>
                <a:gd name="connsiteY152" fmla="*/ 1225691 h 1345234"/>
                <a:gd name="connsiteX153" fmla="*/ 1921353 w 2222374"/>
                <a:gd name="connsiteY153" fmla="*/ 1219929 h 1345234"/>
                <a:gd name="connsiteX154" fmla="*/ 1928554 w 2222374"/>
                <a:gd name="connsiteY154" fmla="*/ 1217049 h 1345234"/>
                <a:gd name="connsiteX155" fmla="*/ 1942957 w 2222374"/>
                <a:gd name="connsiteY155" fmla="*/ 1211288 h 1345234"/>
                <a:gd name="connsiteX156" fmla="*/ 1950159 w 2222374"/>
                <a:gd name="connsiteY156" fmla="*/ 1208407 h 1345234"/>
                <a:gd name="connsiteX157" fmla="*/ 1970323 w 2222374"/>
                <a:gd name="connsiteY157" fmla="*/ 1198325 h 1345234"/>
                <a:gd name="connsiteX158" fmla="*/ 1974644 w 2222374"/>
                <a:gd name="connsiteY158" fmla="*/ 1195444 h 1345234"/>
                <a:gd name="connsiteX159" fmla="*/ 1990487 w 2222374"/>
                <a:gd name="connsiteY159" fmla="*/ 1185362 h 1345234"/>
                <a:gd name="connsiteX160" fmla="*/ 1993368 w 2222374"/>
                <a:gd name="connsiteY160" fmla="*/ 1183922 h 1345234"/>
                <a:gd name="connsiteX161" fmla="*/ 2009211 w 2222374"/>
                <a:gd name="connsiteY161" fmla="*/ 1170959 h 1345234"/>
                <a:gd name="connsiteX162" fmla="*/ 2012092 w 2222374"/>
                <a:gd name="connsiteY162" fmla="*/ 1169519 h 1345234"/>
                <a:gd name="connsiteX163" fmla="*/ 2016412 w 2222374"/>
                <a:gd name="connsiteY163" fmla="*/ 1165198 h 1345234"/>
                <a:gd name="connsiteX164" fmla="*/ 2025054 w 2222374"/>
                <a:gd name="connsiteY164" fmla="*/ 1156556 h 1345234"/>
                <a:gd name="connsiteX165" fmla="*/ 2026494 w 2222374"/>
                <a:gd name="connsiteY165" fmla="*/ 1155116 h 1345234"/>
                <a:gd name="connsiteX166" fmla="*/ 2036577 w 2222374"/>
                <a:gd name="connsiteY166" fmla="*/ 1143594 h 1345234"/>
                <a:gd name="connsiteX167" fmla="*/ 2038017 w 2222374"/>
                <a:gd name="connsiteY167" fmla="*/ 1140713 h 1345234"/>
                <a:gd name="connsiteX168" fmla="*/ 2039457 w 2222374"/>
                <a:gd name="connsiteY168" fmla="*/ 1137833 h 1345234"/>
                <a:gd name="connsiteX169" fmla="*/ 2048099 w 2222374"/>
                <a:gd name="connsiteY169" fmla="*/ 1124870 h 1345234"/>
                <a:gd name="connsiteX170" fmla="*/ 2048099 w 2222374"/>
                <a:gd name="connsiteY170" fmla="*/ 1124870 h 1345234"/>
                <a:gd name="connsiteX171" fmla="*/ 2052420 w 2222374"/>
                <a:gd name="connsiteY171" fmla="*/ 1114788 h 1345234"/>
                <a:gd name="connsiteX172" fmla="*/ 2055300 w 2222374"/>
                <a:gd name="connsiteY172" fmla="*/ 1109027 h 1345234"/>
                <a:gd name="connsiteX173" fmla="*/ 2055300 w 2222374"/>
                <a:gd name="connsiteY173" fmla="*/ 1109027 h 1345234"/>
                <a:gd name="connsiteX174" fmla="*/ 2056741 w 2222374"/>
                <a:gd name="connsiteY174" fmla="*/ 1103266 h 1345234"/>
                <a:gd name="connsiteX175" fmla="*/ 2059621 w 2222374"/>
                <a:gd name="connsiteY175" fmla="*/ 1093183 h 1345234"/>
                <a:gd name="connsiteX176" fmla="*/ 2059621 w 2222374"/>
                <a:gd name="connsiteY176" fmla="*/ 1093183 h 1345234"/>
                <a:gd name="connsiteX177" fmla="*/ 2059621 w 2222374"/>
                <a:gd name="connsiteY177" fmla="*/ 1087422 h 1345234"/>
                <a:gd name="connsiteX178" fmla="*/ 2061061 w 2222374"/>
                <a:gd name="connsiteY178" fmla="*/ 1078781 h 1345234"/>
                <a:gd name="connsiteX179" fmla="*/ 2061061 w 2222374"/>
                <a:gd name="connsiteY179" fmla="*/ 1075900 h 1345234"/>
                <a:gd name="connsiteX180" fmla="*/ 2061061 w 2222374"/>
                <a:gd name="connsiteY180" fmla="*/ 1018288 h 1345234"/>
                <a:gd name="connsiteX181" fmla="*/ 2061061 w 2222374"/>
                <a:gd name="connsiteY181" fmla="*/ 1022609 h 1345234"/>
                <a:gd name="connsiteX182" fmla="*/ 2002010 w 2222374"/>
                <a:gd name="connsiteY182" fmla="*/ 930430 h 1345234"/>
                <a:gd name="connsiteX183" fmla="*/ 1886786 w 2222374"/>
                <a:gd name="connsiteY183" fmla="*/ 897303 h 1345234"/>
                <a:gd name="connsiteX184" fmla="*/ 2220934 w 2222374"/>
                <a:gd name="connsiteY184" fmla="*/ 702864 h 1345234"/>
                <a:gd name="connsiteX185" fmla="*/ 2222375 w 2222374"/>
                <a:gd name="connsiteY185" fmla="*/ 643812 h 13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</a:cxnLst>
              <a:rect l="l" t="t" r="r" b="b"/>
              <a:pathLst>
                <a:path w="2222374" h="1345234">
                  <a:moveTo>
                    <a:pt x="2222375" y="643812"/>
                  </a:moveTo>
                  <a:lnTo>
                    <a:pt x="1885346" y="449372"/>
                  </a:lnTo>
                  <a:cubicBezTo>
                    <a:pt x="1886786" y="449372"/>
                    <a:pt x="1888226" y="449372"/>
                    <a:pt x="1888226" y="449372"/>
                  </a:cubicBezTo>
                  <a:cubicBezTo>
                    <a:pt x="1889667" y="449372"/>
                    <a:pt x="1891107" y="449372"/>
                    <a:pt x="1892547" y="449372"/>
                  </a:cubicBezTo>
                  <a:cubicBezTo>
                    <a:pt x="1896868" y="449372"/>
                    <a:pt x="1902629" y="447931"/>
                    <a:pt x="1906950" y="447931"/>
                  </a:cubicBezTo>
                  <a:cubicBezTo>
                    <a:pt x="1909831" y="447931"/>
                    <a:pt x="1914151" y="446491"/>
                    <a:pt x="1917032" y="446491"/>
                  </a:cubicBezTo>
                  <a:cubicBezTo>
                    <a:pt x="1918472" y="446491"/>
                    <a:pt x="1919913" y="445051"/>
                    <a:pt x="1922793" y="445051"/>
                  </a:cubicBezTo>
                  <a:cubicBezTo>
                    <a:pt x="1925674" y="445051"/>
                    <a:pt x="1927114" y="443611"/>
                    <a:pt x="1929995" y="443611"/>
                  </a:cubicBezTo>
                  <a:cubicBezTo>
                    <a:pt x="1935756" y="442170"/>
                    <a:pt x="1942957" y="440730"/>
                    <a:pt x="1948719" y="439290"/>
                  </a:cubicBezTo>
                  <a:cubicBezTo>
                    <a:pt x="1950159" y="439290"/>
                    <a:pt x="1951599" y="437849"/>
                    <a:pt x="1954480" y="437849"/>
                  </a:cubicBezTo>
                  <a:cubicBezTo>
                    <a:pt x="1954480" y="437849"/>
                    <a:pt x="1955920" y="437849"/>
                    <a:pt x="1955920" y="437849"/>
                  </a:cubicBezTo>
                  <a:cubicBezTo>
                    <a:pt x="1960241" y="436409"/>
                    <a:pt x="1964562" y="434969"/>
                    <a:pt x="1970323" y="432088"/>
                  </a:cubicBezTo>
                  <a:cubicBezTo>
                    <a:pt x="1973204" y="430648"/>
                    <a:pt x="1976084" y="430648"/>
                    <a:pt x="1977525" y="429208"/>
                  </a:cubicBezTo>
                  <a:cubicBezTo>
                    <a:pt x="1984726" y="426327"/>
                    <a:pt x="1991928" y="422006"/>
                    <a:pt x="1999129" y="419126"/>
                  </a:cubicBezTo>
                  <a:cubicBezTo>
                    <a:pt x="2000569" y="419126"/>
                    <a:pt x="2000569" y="417685"/>
                    <a:pt x="2002010" y="417685"/>
                  </a:cubicBezTo>
                  <a:cubicBezTo>
                    <a:pt x="2004890" y="416245"/>
                    <a:pt x="2006330" y="414805"/>
                    <a:pt x="2007771" y="413364"/>
                  </a:cubicBezTo>
                  <a:cubicBezTo>
                    <a:pt x="2009211" y="411924"/>
                    <a:pt x="2012092" y="410484"/>
                    <a:pt x="2013532" y="409044"/>
                  </a:cubicBezTo>
                  <a:cubicBezTo>
                    <a:pt x="2016412" y="407603"/>
                    <a:pt x="2017853" y="406163"/>
                    <a:pt x="2020733" y="403282"/>
                  </a:cubicBezTo>
                  <a:cubicBezTo>
                    <a:pt x="2022174" y="401842"/>
                    <a:pt x="2025054" y="400402"/>
                    <a:pt x="2026494" y="398962"/>
                  </a:cubicBezTo>
                  <a:cubicBezTo>
                    <a:pt x="2026494" y="398962"/>
                    <a:pt x="2026494" y="398962"/>
                    <a:pt x="2026494" y="398962"/>
                  </a:cubicBezTo>
                  <a:cubicBezTo>
                    <a:pt x="2026494" y="398962"/>
                    <a:pt x="2027935" y="397521"/>
                    <a:pt x="2027935" y="397521"/>
                  </a:cubicBezTo>
                  <a:cubicBezTo>
                    <a:pt x="2030815" y="394641"/>
                    <a:pt x="2033696" y="390320"/>
                    <a:pt x="2036577" y="387439"/>
                  </a:cubicBezTo>
                  <a:cubicBezTo>
                    <a:pt x="2036577" y="387439"/>
                    <a:pt x="2038017" y="385999"/>
                    <a:pt x="2038017" y="385999"/>
                  </a:cubicBezTo>
                  <a:cubicBezTo>
                    <a:pt x="2039457" y="384559"/>
                    <a:pt x="2039457" y="384559"/>
                    <a:pt x="2039457" y="383118"/>
                  </a:cubicBezTo>
                  <a:cubicBezTo>
                    <a:pt x="2040897" y="380238"/>
                    <a:pt x="2042338" y="378797"/>
                    <a:pt x="2043778" y="375917"/>
                  </a:cubicBezTo>
                  <a:cubicBezTo>
                    <a:pt x="2043778" y="374477"/>
                    <a:pt x="2045218" y="374477"/>
                    <a:pt x="2045218" y="373036"/>
                  </a:cubicBezTo>
                  <a:cubicBezTo>
                    <a:pt x="2045218" y="371596"/>
                    <a:pt x="2046659" y="371596"/>
                    <a:pt x="2046659" y="370156"/>
                  </a:cubicBezTo>
                  <a:cubicBezTo>
                    <a:pt x="2048099" y="367275"/>
                    <a:pt x="2049539" y="365835"/>
                    <a:pt x="2049539" y="362954"/>
                  </a:cubicBezTo>
                  <a:cubicBezTo>
                    <a:pt x="2049539" y="361514"/>
                    <a:pt x="2050979" y="361514"/>
                    <a:pt x="2050979" y="360074"/>
                  </a:cubicBezTo>
                  <a:cubicBezTo>
                    <a:pt x="2050979" y="360074"/>
                    <a:pt x="2050979" y="358633"/>
                    <a:pt x="2050979" y="357193"/>
                  </a:cubicBezTo>
                  <a:cubicBezTo>
                    <a:pt x="2052420" y="354312"/>
                    <a:pt x="2052420" y="352872"/>
                    <a:pt x="2052420" y="349991"/>
                  </a:cubicBezTo>
                  <a:cubicBezTo>
                    <a:pt x="2052420" y="348551"/>
                    <a:pt x="2053860" y="347111"/>
                    <a:pt x="2053860" y="345671"/>
                  </a:cubicBezTo>
                  <a:cubicBezTo>
                    <a:pt x="2053860" y="345671"/>
                    <a:pt x="2053860" y="344230"/>
                    <a:pt x="2053860" y="344230"/>
                  </a:cubicBezTo>
                  <a:cubicBezTo>
                    <a:pt x="2053860" y="341350"/>
                    <a:pt x="2055300" y="338469"/>
                    <a:pt x="2055300" y="335588"/>
                  </a:cubicBezTo>
                  <a:cubicBezTo>
                    <a:pt x="2055300" y="334148"/>
                    <a:pt x="2055300" y="332708"/>
                    <a:pt x="2055300" y="331268"/>
                  </a:cubicBezTo>
                  <a:cubicBezTo>
                    <a:pt x="2055300" y="331268"/>
                    <a:pt x="2055300" y="329827"/>
                    <a:pt x="2055300" y="329827"/>
                  </a:cubicBezTo>
                  <a:lnTo>
                    <a:pt x="2055300" y="272216"/>
                  </a:lnTo>
                  <a:cubicBezTo>
                    <a:pt x="2055300" y="273656"/>
                    <a:pt x="2055300" y="276537"/>
                    <a:pt x="2055300" y="277977"/>
                  </a:cubicBezTo>
                  <a:cubicBezTo>
                    <a:pt x="2055300" y="279417"/>
                    <a:pt x="2055300" y="279417"/>
                    <a:pt x="2055300" y="280857"/>
                  </a:cubicBezTo>
                  <a:cubicBezTo>
                    <a:pt x="2059621" y="236208"/>
                    <a:pt x="2027935" y="187238"/>
                    <a:pt x="1961681" y="148350"/>
                  </a:cubicBezTo>
                  <a:cubicBezTo>
                    <a:pt x="1850779" y="84977"/>
                    <a:pt x="1688025" y="76335"/>
                    <a:pt x="1597287" y="128186"/>
                  </a:cubicBezTo>
                  <a:cubicBezTo>
                    <a:pt x="1556958" y="151231"/>
                    <a:pt x="1538235" y="182917"/>
                    <a:pt x="1538235" y="217484"/>
                  </a:cubicBezTo>
                  <a:cubicBezTo>
                    <a:pt x="1538235" y="216044"/>
                    <a:pt x="1538235" y="216044"/>
                    <a:pt x="1538235" y="214604"/>
                  </a:cubicBezTo>
                  <a:lnTo>
                    <a:pt x="1538235" y="250611"/>
                  </a:lnTo>
                  <a:lnTo>
                    <a:pt x="1104706" y="0"/>
                  </a:lnTo>
                  <a:lnTo>
                    <a:pt x="663976" y="256372"/>
                  </a:lnTo>
                  <a:lnTo>
                    <a:pt x="663976" y="210283"/>
                  </a:lnTo>
                  <a:cubicBezTo>
                    <a:pt x="663976" y="210283"/>
                    <a:pt x="663976" y="211723"/>
                    <a:pt x="663976" y="211723"/>
                  </a:cubicBezTo>
                  <a:cubicBezTo>
                    <a:pt x="665416" y="177156"/>
                    <a:pt x="645252" y="145470"/>
                    <a:pt x="603483" y="120985"/>
                  </a:cubicBezTo>
                  <a:cubicBezTo>
                    <a:pt x="512745" y="67694"/>
                    <a:pt x="348551" y="77776"/>
                    <a:pt x="239089" y="141149"/>
                  </a:cubicBezTo>
                  <a:cubicBezTo>
                    <a:pt x="177156" y="177156"/>
                    <a:pt x="145470" y="221805"/>
                    <a:pt x="146910" y="265014"/>
                  </a:cubicBezTo>
                  <a:cubicBezTo>
                    <a:pt x="146910" y="265014"/>
                    <a:pt x="146910" y="265014"/>
                    <a:pt x="146910" y="265014"/>
                  </a:cubicBezTo>
                  <a:lnTo>
                    <a:pt x="146910" y="322626"/>
                  </a:lnTo>
                  <a:cubicBezTo>
                    <a:pt x="146910" y="355753"/>
                    <a:pt x="167074" y="387439"/>
                    <a:pt x="207402" y="410484"/>
                  </a:cubicBezTo>
                  <a:cubicBezTo>
                    <a:pt x="214604" y="414805"/>
                    <a:pt x="221805" y="417685"/>
                    <a:pt x="230447" y="422006"/>
                  </a:cubicBezTo>
                  <a:cubicBezTo>
                    <a:pt x="231887" y="422006"/>
                    <a:pt x="231887" y="423447"/>
                    <a:pt x="233328" y="423447"/>
                  </a:cubicBezTo>
                  <a:cubicBezTo>
                    <a:pt x="233328" y="423447"/>
                    <a:pt x="234768" y="423447"/>
                    <a:pt x="234768" y="424887"/>
                  </a:cubicBezTo>
                  <a:cubicBezTo>
                    <a:pt x="241969" y="427767"/>
                    <a:pt x="250611" y="430648"/>
                    <a:pt x="259253" y="433529"/>
                  </a:cubicBezTo>
                  <a:cubicBezTo>
                    <a:pt x="259253" y="433529"/>
                    <a:pt x="259253" y="433529"/>
                    <a:pt x="259253" y="433529"/>
                  </a:cubicBezTo>
                  <a:cubicBezTo>
                    <a:pt x="259253" y="433529"/>
                    <a:pt x="260693" y="433529"/>
                    <a:pt x="260693" y="433529"/>
                  </a:cubicBezTo>
                  <a:cubicBezTo>
                    <a:pt x="267895" y="434969"/>
                    <a:pt x="273656" y="436409"/>
                    <a:pt x="280857" y="437849"/>
                  </a:cubicBezTo>
                  <a:cubicBezTo>
                    <a:pt x="282298" y="437849"/>
                    <a:pt x="285178" y="437849"/>
                    <a:pt x="286619" y="439290"/>
                  </a:cubicBezTo>
                  <a:cubicBezTo>
                    <a:pt x="289499" y="439290"/>
                    <a:pt x="290940" y="440730"/>
                    <a:pt x="293820" y="440730"/>
                  </a:cubicBezTo>
                  <a:cubicBezTo>
                    <a:pt x="296701" y="440730"/>
                    <a:pt x="299581" y="442170"/>
                    <a:pt x="302462" y="442170"/>
                  </a:cubicBezTo>
                  <a:cubicBezTo>
                    <a:pt x="308223" y="443611"/>
                    <a:pt x="312544" y="443611"/>
                    <a:pt x="318305" y="443611"/>
                  </a:cubicBezTo>
                  <a:cubicBezTo>
                    <a:pt x="319745" y="443611"/>
                    <a:pt x="321186" y="443611"/>
                    <a:pt x="322626" y="443611"/>
                  </a:cubicBezTo>
                  <a:cubicBezTo>
                    <a:pt x="322626" y="443611"/>
                    <a:pt x="324066" y="443611"/>
                    <a:pt x="324066" y="443611"/>
                  </a:cubicBezTo>
                  <a:cubicBezTo>
                    <a:pt x="328387" y="443611"/>
                    <a:pt x="334148" y="443611"/>
                    <a:pt x="338469" y="445051"/>
                  </a:cubicBezTo>
                  <a:lnTo>
                    <a:pt x="0" y="643812"/>
                  </a:lnTo>
                  <a:lnTo>
                    <a:pt x="0" y="701423"/>
                  </a:lnTo>
                  <a:lnTo>
                    <a:pt x="456573" y="964997"/>
                  </a:lnTo>
                  <a:lnTo>
                    <a:pt x="456573" y="907386"/>
                  </a:lnTo>
                  <a:cubicBezTo>
                    <a:pt x="452253" y="900184"/>
                    <a:pt x="449372" y="892983"/>
                    <a:pt x="446491" y="884341"/>
                  </a:cubicBezTo>
                  <a:cubicBezTo>
                    <a:pt x="446491" y="882900"/>
                    <a:pt x="447932" y="881460"/>
                    <a:pt x="447932" y="881460"/>
                  </a:cubicBezTo>
                  <a:cubicBezTo>
                    <a:pt x="449372" y="878580"/>
                    <a:pt x="449372" y="877139"/>
                    <a:pt x="450812" y="874259"/>
                  </a:cubicBezTo>
                  <a:cubicBezTo>
                    <a:pt x="452253" y="872819"/>
                    <a:pt x="452253" y="871378"/>
                    <a:pt x="453693" y="868497"/>
                  </a:cubicBezTo>
                  <a:cubicBezTo>
                    <a:pt x="455133" y="865617"/>
                    <a:pt x="456573" y="864177"/>
                    <a:pt x="458014" y="861296"/>
                  </a:cubicBezTo>
                  <a:cubicBezTo>
                    <a:pt x="459454" y="859856"/>
                    <a:pt x="460894" y="858416"/>
                    <a:pt x="460894" y="856975"/>
                  </a:cubicBezTo>
                  <a:cubicBezTo>
                    <a:pt x="463775" y="854094"/>
                    <a:pt x="466655" y="849774"/>
                    <a:pt x="469536" y="846893"/>
                  </a:cubicBezTo>
                  <a:cubicBezTo>
                    <a:pt x="470976" y="845453"/>
                    <a:pt x="470976" y="845453"/>
                    <a:pt x="472417" y="844013"/>
                  </a:cubicBezTo>
                  <a:cubicBezTo>
                    <a:pt x="473857" y="842572"/>
                    <a:pt x="475297" y="841132"/>
                    <a:pt x="478178" y="839692"/>
                  </a:cubicBezTo>
                  <a:cubicBezTo>
                    <a:pt x="481058" y="838251"/>
                    <a:pt x="482499" y="835371"/>
                    <a:pt x="485379" y="833930"/>
                  </a:cubicBezTo>
                  <a:cubicBezTo>
                    <a:pt x="486820" y="832490"/>
                    <a:pt x="489700" y="831050"/>
                    <a:pt x="491140" y="829610"/>
                  </a:cubicBezTo>
                  <a:cubicBezTo>
                    <a:pt x="494021" y="828169"/>
                    <a:pt x="496902" y="825289"/>
                    <a:pt x="499782" y="823848"/>
                  </a:cubicBezTo>
                  <a:cubicBezTo>
                    <a:pt x="505543" y="820968"/>
                    <a:pt x="512745" y="816647"/>
                    <a:pt x="519946" y="813766"/>
                  </a:cubicBezTo>
                  <a:cubicBezTo>
                    <a:pt x="522827" y="812326"/>
                    <a:pt x="524267" y="812326"/>
                    <a:pt x="527148" y="810886"/>
                  </a:cubicBezTo>
                  <a:cubicBezTo>
                    <a:pt x="531469" y="809445"/>
                    <a:pt x="537230" y="806565"/>
                    <a:pt x="541551" y="805125"/>
                  </a:cubicBezTo>
                  <a:cubicBezTo>
                    <a:pt x="545872" y="803684"/>
                    <a:pt x="548752" y="802244"/>
                    <a:pt x="553073" y="802244"/>
                  </a:cubicBezTo>
                  <a:cubicBezTo>
                    <a:pt x="555954" y="800804"/>
                    <a:pt x="558834" y="800804"/>
                    <a:pt x="560275" y="799363"/>
                  </a:cubicBezTo>
                  <a:cubicBezTo>
                    <a:pt x="564595" y="797923"/>
                    <a:pt x="568916" y="797923"/>
                    <a:pt x="574678" y="796483"/>
                  </a:cubicBezTo>
                  <a:cubicBezTo>
                    <a:pt x="577558" y="796483"/>
                    <a:pt x="578998" y="795042"/>
                    <a:pt x="581879" y="795042"/>
                  </a:cubicBezTo>
                  <a:cubicBezTo>
                    <a:pt x="583319" y="795042"/>
                    <a:pt x="586200" y="795042"/>
                    <a:pt x="587640" y="793602"/>
                  </a:cubicBezTo>
                  <a:cubicBezTo>
                    <a:pt x="594842" y="792162"/>
                    <a:pt x="600603" y="792162"/>
                    <a:pt x="607804" y="790722"/>
                  </a:cubicBezTo>
                  <a:cubicBezTo>
                    <a:pt x="610685" y="790722"/>
                    <a:pt x="615006" y="790722"/>
                    <a:pt x="617886" y="789281"/>
                  </a:cubicBezTo>
                  <a:cubicBezTo>
                    <a:pt x="622207" y="789281"/>
                    <a:pt x="627968" y="787841"/>
                    <a:pt x="632289" y="787841"/>
                  </a:cubicBezTo>
                  <a:cubicBezTo>
                    <a:pt x="636610" y="787841"/>
                    <a:pt x="639491" y="787841"/>
                    <a:pt x="643812" y="787841"/>
                  </a:cubicBezTo>
                  <a:cubicBezTo>
                    <a:pt x="648133" y="787841"/>
                    <a:pt x="652453" y="787841"/>
                    <a:pt x="656774" y="787841"/>
                  </a:cubicBezTo>
                  <a:cubicBezTo>
                    <a:pt x="661095" y="787841"/>
                    <a:pt x="663976" y="787841"/>
                    <a:pt x="668297" y="787841"/>
                  </a:cubicBezTo>
                  <a:cubicBezTo>
                    <a:pt x="672618" y="787841"/>
                    <a:pt x="676938" y="787841"/>
                    <a:pt x="681259" y="789281"/>
                  </a:cubicBezTo>
                  <a:cubicBezTo>
                    <a:pt x="685580" y="789281"/>
                    <a:pt x="688461" y="789281"/>
                    <a:pt x="692782" y="790722"/>
                  </a:cubicBezTo>
                  <a:cubicBezTo>
                    <a:pt x="697103" y="790722"/>
                    <a:pt x="702864" y="792162"/>
                    <a:pt x="707185" y="792162"/>
                  </a:cubicBezTo>
                  <a:cubicBezTo>
                    <a:pt x="711506" y="792162"/>
                    <a:pt x="714386" y="793602"/>
                    <a:pt x="718707" y="793602"/>
                  </a:cubicBezTo>
                  <a:cubicBezTo>
                    <a:pt x="724468" y="795042"/>
                    <a:pt x="730229" y="795042"/>
                    <a:pt x="737431" y="796483"/>
                  </a:cubicBezTo>
                  <a:cubicBezTo>
                    <a:pt x="740311" y="796483"/>
                    <a:pt x="743192" y="797923"/>
                    <a:pt x="746073" y="797923"/>
                  </a:cubicBezTo>
                  <a:cubicBezTo>
                    <a:pt x="756155" y="799363"/>
                    <a:pt x="766237" y="802244"/>
                    <a:pt x="774878" y="805125"/>
                  </a:cubicBezTo>
                  <a:cubicBezTo>
                    <a:pt x="782080" y="806565"/>
                    <a:pt x="789281" y="809445"/>
                    <a:pt x="796483" y="812326"/>
                  </a:cubicBezTo>
                  <a:cubicBezTo>
                    <a:pt x="797923" y="812326"/>
                    <a:pt x="799363" y="813766"/>
                    <a:pt x="800804" y="813766"/>
                  </a:cubicBezTo>
                  <a:cubicBezTo>
                    <a:pt x="806565" y="815207"/>
                    <a:pt x="812326" y="818087"/>
                    <a:pt x="818087" y="819528"/>
                  </a:cubicBezTo>
                  <a:cubicBezTo>
                    <a:pt x="823849" y="822408"/>
                    <a:pt x="828169" y="823848"/>
                    <a:pt x="833931" y="826729"/>
                  </a:cubicBezTo>
                  <a:cubicBezTo>
                    <a:pt x="836811" y="828169"/>
                    <a:pt x="839692" y="829610"/>
                    <a:pt x="841132" y="829610"/>
                  </a:cubicBezTo>
                  <a:cubicBezTo>
                    <a:pt x="848334" y="833930"/>
                    <a:pt x="856975" y="836811"/>
                    <a:pt x="864177" y="841132"/>
                  </a:cubicBezTo>
                  <a:cubicBezTo>
                    <a:pt x="911706" y="868497"/>
                    <a:pt x="941953" y="901624"/>
                    <a:pt x="953475" y="936191"/>
                  </a:cubicBezTo>
                  <a:cubicBezTo>
                    <a:pt x="944833" y="957796"/>
                    <a:pt x="927550" y="977960"/>
                    <a:pt x="900184" y="993803"/>
                  </a:cubicBezTo>
                  <a:cubicBezTo>
                    <a:pt x="839692" y="1028370"/>
                    <a:pt x="747513" y="1037012"/>
                    <a:pt x="659655" y="1019728"/>
                  </a:cubicBezTo>
                  <a:lnTo>
                    <a:pt x="659655" y="1077340"/>
                  </a:lnTo>
                  <a:lnTo>
                    <a:pt x="1114788" y="1345235"/>
                  </a:lnTo>
                  <a:lnTo>
                    <a:pt x="1546876" y="1094624"/>
                  </a:lnTo>
                  <a:lnTo>
                    <a:pt x="1546876" y="1129191"/>
                  </a:lnTo>
                  <a:cubicBezTo>
                    <a:pt x="1546876" y="1162317"/>
                    <a:pt x="1567041" y="1194004"/>
                    <a:pt x="1607369" y="1217049"/>
                  </a:cubicBezTo>
                  <a:cubicBezTo>
                    <a:pt x="1613130" y="1219929"/>
                    <a:pt x="1617451" y="1222810"/>
                    <a:pt x="1623212" y="1225691"/>
                  </a:cubicBezTo>
                  <a:cubicBezTo>
                    <a:pt x="1624652" y="1227131"/>
                    <a:pt x="1626093" y="1227131"/>
                    <a:pt x="1628973" y="1228571"/>
                  </a:cubicBezTo>
                  <a:cubicBezTo>
                    <a:pt x="1631854" y="1230011"/>
                    <a:pt x="1633294" y="1230011"/>
                    <a:pt x="1636175" y="1231452"/>
                  </a:cubicBezTo>
                  <a:cubicBezTo>
                    <a:pt x="1637615" y="1231452"/>
                    <a:pt x="1639055" y="1232892"/>
                    <a:pt x="1640496" y="1232892"/>
                  </a:cubicBezTo>
                  <a:cubicBezTo>
                    <a:pt x="1644816" y="1234332"/>
                    <a:pt x="1650578" y="1235773"/>
                    <a:pt x="1654898" y="1237213"/>
                  </a:cubicBezTo>
                  <a:cubicBezTo>
                    <a:pt x="1656339" y="1237213"/>
                    <a:pt x="1657779" y="1238653"/>
                    <a:pt x="1660660" y="1238653"/>
                  </a:cubicBezTo>
                  <a:cubicBezTo>
                    <a:pt x="1662100" y="1238653"/>
                    <a:pt x="1662100" y="1238653"/>
                    <a:pt x="1663540" y="1240094"/>
                  </a:cubicBezTo>
                  <a:cubicBezTo>
                    <a:pt x="1667861" y="1241534"/>
                    <a:pt x="1670742" y="1241534"/>
                    <a:pt x="1675063" y="1242974"/>
                  </a:cubicBezTo>
                  <a:cubicBezTo>
                    <a:pt x="1677943" y="1242974"/>
                    <a:pt x="1680824" y="1244414"/>
                    <a:pt x="1682264" y="1244414"/>
                  </a:cubicBezTo>
                  <a:cubicBezTo>
                    <a:pt x="1683704" y="1244414"/>
                    <a:pt x="1683704" y="1244414"/>
                    <a:pt x="1685145" y="1244414"/>
                  </a:cubicBezTo>
                  <a:cubicBezTo>
                    <a:pt x="1688025" y="1244414"/>
                    <a:pt x="1692346" y="1245855"/>
                    <a:pt x="1695227" y="1245855"/>
                  </a:cubicBezTo>
                  <a:cubicBezTo>
                    <a:pt x="1698107" y="1245855"/>
                    <a:pt x="1700988" y="1247295"/>
                    <a:pt x="1703868" y="1247295"/>
                  </a:cubicBezTo>
                  <a:cubicBezTo>
                    <a:pt x="1705309" y="1247295"/>
                    <a:pt x="1706749" y="1247295"/>
                    <a:pt x="1708189" y="1247295"/>
                  </a:cubicBezTo>
                  <a:cubicBezTo>
                    <a:pt x="1711070" y="1247295"/>
                    <a:pt x="1715391" y="1248735"/>
                    <a:pt x="1718271" y="1248735"/>
                  </a:cubicBezTo>
                  <a:cubicBezTo>
                    <a:pt x="1721152" y="1248735"/>
                    <a:pt x="1724033" y="1248735"/>
                    <a:pt x="1725473" y="1250176"/>
                  </a:cubicBezTo>
                  <a:cubicBezTo>
                    <a:pt x="1726913" y="1250176"/>
                    <a:pt x="1728354" y="1250176"/>
                    <a:pt x="1729794" y="1250176"/>
                  </a:cubicBezTo>
                  <a:cubicBezTo>
                    <a:pt x="1734115" y="1250176"/>
                    <a:pt x="1736995" y="1250176"/>
                    <a:pt x="1741316" y="1250176"/>
                  </a:cubicBezTo>
                  <a:cubicBezTo>
                    <a:pt x="1744197" y="1250176"/>
                    <a:pt x="1745637" y="1250176"/>
                    <a:pt x="1748518" y="1250176"/>
                  </a:cubicBezTo>
                  <a:cubicBezTo>
                    <a:pt x="1749958" y="1250176"/>
                    <a:pt x="1751398" y="1250176"/>
                    <a:pt x="1752839" y="1250176"/>
                  </a:cubicBezTo>
                  <a:cubicBezTo>
                    <a:pt x="1757159" y="1250176"/>
                    <a:pt x="1761480" y="1250176"/>
                    <a:pt x="1765801" y="1250176"/>
                  </a:cubicBezTo>
                  <a:cubicBezTo>
                    <a:pt x="1768682" y="1250176"/>
                    <a:pt x="1770122" y="1250176"/>
                    <a:pt x="1773003" y="1250176"/>
                  </a:cubicBezTo>
                  <a:cubicBezTo>
                    <a:pt x="1774443" y="1250176"/>
                    <a:pt x="1775883" y="1250176"/>
                    <a:pt x="1777323" y="1250176"/>
                  </a:cubicBezTo>
                  <a:cubicBezTo>
                    <a:pt x="1783085" y="1250176"/>
                    <a:pt x="1790286" y="1248735"/>
                    <a:pt x="1796047" y="1248735"/>
                  </a:cubicBezTo>
                  <a:cubicBezTo>
                    <a:pt x="1798928" y="1248735"/>
                    <a:pt x="1800368" y="1248735"/>
                    <a:pt x="1803249" y="1248735"/>
                  </a:cubicBezTo>
                  <a:cubicBezTo>
                    <a:pt x="1803249" y="1248735"/>
                    <a:pt x="1804689" y="1248735"/>
                    <a:pt x="1804689" y="1248735"/>
                  </a:cubicBezTo>
                  <a:cubicBezTo>
                    <a:pt x="1814771" y="1247295"/>
                    <a:pt x="1826294" y="1245855"/>
                    <a:pt x="1836376" y="1244414"/>
                  </a:cubicBezTo>
                  <a:cubicBezTo>
                    <a:pt x="1837816" y="1244414"/>
                    <a:pt x="1837816" y="1244414"/>
                    <a:pt x="1839256" y="1244414"/>
                  </a:cubicBezTo>
                  <a:cubicBezTo>
                    <a:pt x="1842137" y="1244414"/>
                    <a:pt x="1843577" y="1242974"/>
                    <a:pt x="1845017" y="1242974"/>
                  </a:cubicBezTo>
                  <a:cubicBezTo>
                    <a:pt x="1850779" y="1241534"/>
                    <a:pt x="1856540" y="1240094"/>
                    <a:pt x="1862301" y="1238653"/>
                  </a:cubicBezTo>
                  <a:cubicBezTo>
                    <a:pt x="1865182" y="1237213"/>
                    <a:pt x="1869502" y="1237213"/>
                    <a:pt x="1872383" y="1235773"/>
                  </a:cubicBezTo>
                  <a:cubicBezTo>
                    <a:pt x="1878144" y="1234332"/>
                    <a:pt x="1883905" y="1232892"/>
                    <a:pt x="1889667" y="1231452"/>
                  </a:cubicBezTo>
                  <a:cubicBezTo>
                    <a:pt x="1891107" y="1231452"/>
                    <a:pt x="1893987" y="1230011"/>
                    <a:pt x="1895428" y="1230011"/>
                  </a:cubicBezTo>
                  <a:cubicBezTo>
                    <a:pt x="1896868" y="1230011"/>
                    <a:pt x="1898308" y="1228571"/>
                    <a:pt x="1899749" y="1228571"/>
                  </a:cubicBezTo>
                  <a:cubicBezTo>
                    <a:pt x="1902629" y="1227131"/>
                    <a:pt x="1905510" y="1227131"/>
                    <a:pt x="1906950" y="1225691"/>
                  </a:cubicBezTo>
                  <a:cubicBezTo>
                    <a:pt x="1911271" y="1224250"/>
                    <a:pt x="1915592" y="1222810"/>
                    <a:pt x="1921353" y="1219929"/>
                  </a:cubicBezTo>
                  <a:cubicBezTo>
                    <a:pt x="1924233" y="1218489"/>
                    <a:pt x="1927114" y="1218489"/>
                    <a:pt x="1928554" y="1217049"/>
                  </a:cubicBezTo>
                  <a:cubicBezTo>
                    <a:pt x="1932875" y="1215609"/>
                    <a:pt x="1938636" y="1212728"/>
                    <a:pt x="1942957" y="1211288"/>
                  </a:cubicBezTo>
                  <a:cubicBezTo>
                    <a:pt x="1945838" y="1209847"/>
                    <a:pt x="1947278" y="1209847"/>
                    <a:pt x="1950159" y="1208407"/>
                  </a:cubicBezTo>
                  <a:cubicBezTo>
                    <a:pt x="1957360" y="1205526"/>
                    <a:pt x="1963122" y="1201206"/>
                    <a:pt x="1970323" y="1198325"/>
                  </a:cubicBezTo>
                  <a:cubicBezTo>
                    <a:pt x="1971763" y="1196885"/>
                    <a:pt x="1973204" y="1196885"/>
                    <a:pt x="1974644" y="1195444"/>
                  </a:cubicBezTo>
                  <a:cubicBezTo>
                    <a:pt x="1980405" y="1192564"/>
                    <a:pt x="1984726" y="1188243"/>
                    <a:pt x="1990487" y="1185362"/>
                  </a:cubicBezTo>
                  <a:cubicBezTo>
                    <a:pt x="1991928" y="1185362"/>
                    <a:pt x="1991928" y="1183922"/>
                    <a:pt x="1993368" y="1183922"/>
                  </a:cubicBezTo>
                  <a:cubicBezTo>
                    <a:pt x="1999129" y="1179601"/>
                    <a:pt x="2004890" y="1175280"/>
                    <a:pt x="2009211" y="1170959"/>
                  </a:cubicBezTo>
                  <a:cubicBezTo>
                    <a:pt x="2010651" y="1170959"/>
                    <a:pt x="2010651" y="1169519"/>
                    <a:pt x="2012092" y="1169519"/>
                  </a:cubicBezTo>
                  <a:cubicBezTo>
                    <a:pt x="2013532" y="1168079"/>
                    <a:pt x="2014972" y="1166639"/>
                    <a:pt x="2016412" y="1165198"/>
                  </a:cubicBezTo>
                  <a:cubicBezTo>
                    <a:pt x="2019293" y="1162317"/>
                    <a:pt x="2022174" y="1159437"/>
                    <a:pt x="2025054" y="1156556"/>
                  </a:cubicBezTo>
                  <a:cubicBezTo>
                    <a:pt x="2025054" y="1156556"/>
                    <a:pt x="2026494" y="1155116"/>
                    <a:pt x="2026494" y="1155116"/>
                  </a:cubicBezTo>
                  <a:cubicBezTo>
                    <a:pt x="2029375" y="1150795"/>
                    <a:pt x="2033696" y="1147915"/>
                    <a:pt x="2036577" y="1143594"/>
                  </a:cubicBezTo>
                  <a:cubicBezTo>
                    <a:pt x="2036577" y="1142153"/>
                    <a:pt x="2038017" y="1142153"/>
                    <a:pt x="2038017" y="1140713"/>
                  </a:cubicBezTo>
                  <a:cubicBezTo>
                    <a:pt x="2038017" y="1139273"/>
                    <a:pt x="2039457" y="1139273"/>
                    <a:pt x="2039457" y="1137833"/>
                  </a:cubicBezTo>
                  <a:cubicBezTo>
                    <a:pt x="2042338" y="1133512"/>
                    <a:pt x="2045218" y="1129191"/>
                    <a:pt x="2048099" y="1124870"/>
                  </a:cubicBezTo>
                  <a:cubicBezTo>
                    <a:pt x="2048099" y="1124870"/>
                    <a:pt x="2048099" y="1124870"/>
                    <a:pt x="2048099" y="1124870"/>
                  </a:cubicBezTo>
                  <a:cubicBezTo>
                    <a:pt x="2049539" y="1121989"/>
                    <a:pt x="2050979" y="1117669"/>
                    <a:pt x="2052420" y="1114788"/>
                  </a:cubicBezTo>
                  <a:cubicBezTo>
                    <a:pt x="2053860" y="1113348"/>
                    <a:pt x="2053860" y="1110467"/>
                    <a:pt x="2055300" y="1109027"/>
                  </a:cubicBezTo>
                  <a:cubicBezTo>
                    <a:pt x="2055300" y="1109027"/>
                    <a:pt x="2055300" y="1109027"/>
                    <a:pt x="2055300" y="1109027"/>
                  </a:cubicBezTo>
                  <a:cubicBezTo>
                    <a:pt x="2055300" y="1107586"/>
                    <a:pt x="2056741" y="1104706"/>
                    <a:pt x="2056741" y="1103266"/>
                  </a:cubicBezTo>
                  <a:cubicBezTo>
                    <a:pt x="2058181" y="1100385"/>
                    <a:pt x="2058181" y="1097504"/>
                    <a:pt x="2059621" y="1093183"/>
                  </a:cubicBezTo>
                  <a:cubicBezTo>
                    <a:pt x="2059621" y="1093183"/>
                    <a:pt x="2059621" y="1093183"/>
                    <a:pt x="2059621" y="1093183"/>
                  </a:cubicBezTo>
                  <a:cubicBezTo>
                    <a:pt x="2059621" y="1091743"/>
                    <a:pt x="2059621" y="1088863"/>
                    <a:pt x="2059621" y="1087422"/>
                  </a:cubicBezTo>
                  <a:cubicBezTo>
                    <a:pt x="2059621" y="1084542"/>
                    <a:pt x="2061061" y="1081661"/>
                    <a:pt x="2061061" y="1078781"/>
                  </a:cubicBezTo>
                  <a:cubicBezTo>
                    <a:pt x="2061061" y="1077340"/>
                    <a:pt x="2061061" y="1077340"/>
                    <a:pt x="2061061" y="1075900"/>
                  </a:cubicBezTo>
                  <a:lnTo>
                    <a:pt x="2061061" y="1018288"/>
                  </a:lnTo>
                  <a:cubicBezTo>
                    <a:pt x="2061061" y="1019728"/>
                    <a:pt x="2061061" y="1021169"/>
                    <a:pt x="2061061" y="1022609"/>
                  </a:cubicBezTo>
                  <a:cubicBezTo>
                    <a:pt x="2062502" y="988042"/>
                    <a:pt x="2043778" y="954915"/>
                    <a:pt x="2002010" y="930430"/>
                  </a:cubicBezTo>
                  <a:cubicBezTo>
                    <a:pt x="1970323" y="911706"/>
                    <a:pt x="1929995" y="901624"/>
                    <a:pt x="1886786" y="897303"/>
                  </a:cubicBezTo>
                  <a:lnTo>
                    <a:pt x="2220934" y="702864"/>
                  </a:lnTo>
                  <a:lnTo>
                    <a:pt x="2222375" y="643812"/>
                  </a:lnTo>
                  <a:close/>
                </a:path>
              </a:pathLst>
            </a:custGeom>
            <a:solidFill>
              <a:schemeClr val="bg1">
                <a:lumMod val="65000"/>
                <a:alpha val="32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26" name="Graphic 6">
              <a:extLst>
                <a:ext uri="{FF2B5EF4-FFF2-40B4-BE49-F238E27FC236}">
                  <a16:creationId xmlns:a16="http://schemas.microsoft.com/office/drawing/2014/main" id="{165628BF-FB10-42B9-843F-78D88EFE715A}"/>
                </a:ext>
              </a:extLst>
            </p:cNvPr>
            <p:cNvGrpSpPr/>
            <p:nvPr/>
          </p:nvGrpSpPr>
          <p:grpSpPr>
            <a:xfrm>
              <a:off x="4606242" y="4157975"/>
              <a:ext cx="1027868" cy="735547"/>
              <a:chOff x="6243720" y="3242841"/>
              <a:chExt cx="1523111" cy="1089942"/>
            </a:xfrm>
            <a:solidFill>
              <a:schemeClr val="bg1">
                <a:lumMod val="95000"/>
              </a:schemeClr>
            </a:solidFill>
          </p:grpSpPr>
          <p:sp>
            <p:nvSpPr>
              <p:cNvPr id="363" name="Forma livre: Forma 114">
                <a:extLst>
                  <a:ext uri="{FF2B5EF4-FFF2-40B4-BE49-F238E27FC236}">
                    <a16:creationId xmlns:a16="http://schemas.microsoft.com/office/drawing/2014/main" id="{01A8DDD9-9B1F-45EF-A992-5A9B6E95CC9D}"/>
                  </a:ext>
                </a:extLst>
              </p:cNvPr>
              <p:cNvSpPr/>
              <p:nvPr/>
            </p:nvSpPr>
            <p:spPr>
              <a:xfrm>
                <a:off x="6243720" y="3242841"/>
                <a:ext cx="1523111" cy="883980"/>
              </a:xfrm>
              <a:custGeom>
                <a:avLst/>
                <a:gdLst>
                  <a:gd name="connsiteX0" fmla="*/ 1511229 w 1523111"/>
                  <a:gd name="connsiteY0" fmla="*/ 462695 h 883980"/>
                  <a:gd name="connsiteX1" fmla="*/ 804044 w 1523111"/>
                  <a:gd name="connsiteY1" fmla="*/ 873179 h 883980"/>
                  <a:gd name="connsiteX2" fmla="*/ 723388 w 1523111"/>
                  <a:gd name="connsiteY2" fmla="*/ 873179 h 883980"/>
                  <a:gd name="connsiteX3" fmla="*/ 11882 w 1523111"/>
                  <a:gd name="connsiteY3" fmla="*/ 462695 h 883980"/>
                  <a:gd name="connsiteX4" fmla="*/ 11882 w 1523111"/>
                  <a:gd name="connsiteY4" fmla="*/ 420926 h 883980"/>
                  <a:gd name="connsiteX5" fmla="*/ 716187 w 1523111"/>
                  <a:gd name="connsiteY5" fmla="*/ 11882 h 883980"/>
                  <a:gd name="connsiteX6" fmla="*/ 801164 w 1523111"/>
                  <a:gd name="connsiteY6" fmla="*/ 11882 h 883980"/>
                  <a:gd name="connsiteX7" fmla="*/ 1511229 w 1523111"/>
                  <a:gd name="connsiteY7" fmla="*/ 420926 h 883980"/>
                  <a:gd name="connsiteX8" fmla="*/ 1511229 w 1523111"/>
                  <a:gd name="connsiteY8" fmla="*/ 462695 h 88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111" h="883980">
                    <a:moveTo>
                      <a:pt x="1511229" y="462695"/>
                    </a:moveTo>
                    <a:lnTo>
                      <a:pt x="804044" y="873179"/>
                    </a:lnTo>
                    <a:cubicBezTo>
                      <a:pt x="779560" y="887581"/>
                      <a:pt x="747873" y="887581"/>
                      <a:pt x="723388" y="87317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9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31008"/>
                      <a:pt x="1527072" y="454053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orma livre: Forma 115">
                <a:extLst>
                  <a:ext uri="{FF2B5EF4-FFF2-40B4-BE49-F238E27FC236}">
                    <a16:creationId xmlns:a16="http://schemas.microsoft.com/office/drawing/2014/main" id="{327FAA6F-3F54-45D4-BEA8-F920244C3447}"/>
                  </a:ext>
                </a:extLst>
              </p:cNvPr>
              <p:cNvSpPr/>
              <p:nvPr/>
            </p:nvSpPr>
            <p:spPr>
              <a:xfrm>
                <a:off x="6243720" y="3447363"/>
                <a:ext cx="1523111" cy="885421"/>
              </a:xfrm>
              <a:custGeom>
                <a:avLst/>
                <a:gdLst>
                  <a:gd name="connsiteX0" fmla="*/ 1511229 w 1523111"/>
                  <a:gd name="connsiteY0" fmla="*/ 462695 h 885421"/>
                  <a:gd name="connsiteX1" fmla="*/ 804044 w 1523111"/>
                  <a:gd name="connsiteY1" fmla="*/ 874619 h 885421"/>
                  <a:gd name="connsiteX2" fmla="*/ 723388 w 1523111"/>
                  <a:gd name="connsiteY2" fmla="*/ 874619 h 885421"/>
                  <a:gd name="connsiteX3" fmla="*/ 11882 w 1523111"/>
                  <a:gd name="connsiteY3" fmla="*/ 462695 h 885421"/>
                  <a:gd name="connsiteX4" fmla="*/ 11882 w 1523111"/>
                  <a:gd name="connsiteY4" fmla="*/ 420926 h 885421"/>
                  <a:gd name="connsiteX5" fmla="*/ 716187 w 1523111"/>
                  <a:gd name="connsiteY5" fmla="*/ 11882 h 885421"/>
                  <a:gd name="connsiteX6" fmla="*/ 801164 w 1523111"/>
                  <a:gd name="connsiteY6" fmla="*/ 11882 h 885421"/>
                  <a:gd name="connsiteX7" fmla="*/ 1511229 w 1523111"/>
                  <a:gd name="connsiteY7" fmla="*/ 420926 h 885421"/>
                  <a:gd name="connsiteX8" fmla="*/ 1511229 w 1523111"/>
                  <a:gd name="connsiteY8" fmla="*/ 462695 h 88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111" h="885421">
                    <a:moveTo>
                      <a:pt x="1511229" y="462695"/>
                    </a:moveTo>
                    <a:lnTo>
                      <a:pt x="804044" y="874619"/>
                    </a:lnTo>
                    <a:cubicBezTo>
                      <a:pt x="779560" y="889022"/>
                      <a:pt x="747873" y="889022"/>
                      <a:pt x="723388" y="87461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9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31008"/>
                      <a:pt x="1527072" y="454053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27" name="Graphic 6">
              <a:extLst>
                <a:ext uri="{FF2B5EF4-FFF2-40B4-BE49-F238E27FC236}">
                  <a16:creationId xmlns:a16="http://schemas.microsoft.com/office/drawing/2014/main" id="{420D0E4B-39CE-4E9B-A232-481144E227FA}"/>
                </a:ext>
              </a:extLst>
            </p:cNvPr>
            <p:cNvGrpSpPr/>
            <p:nvPr/>
          </p:nvGrpSpPr>
          <p:grpSpPr>
            <a:xfrm>
              <a:off x="4369322" y="3752902"/>
              <a:ext cx="1499764" cy="906859"/>
              <a:chOff x="5892648" y="2642599"/>
              <a:chExt cx="2222374" cy="1343794"/>
            </a:xfrm>
            <a:solidFill>
              <a:schemeClr val="accent1"/>
            </a:solidFill>
          </p:grpSpPr>
          <p:sp>
            <p:nvSpPr>
              <p:cNvPr id="351" name="Forma livre: Forma 102">
                <a:extLst>
                  <a:ext uri="{FF2B5EF4-FFF2-40B4-BE49-F238E27FC236}">
                    <a16:creationId xmlns:a16="http://schemas.microsoft.com/office/drawing/2014/main" id="{00D39531-640F-4131-A9EC-5C3CB6FA2E8C}"/>
                  </a:ext>
                </a:extLst>
              </p:cNvPr>
              <p:cNvSpPr/>
              <p:nvPr/>
            </p:nvSpPr>
            <p:spPr>
              <a:xfrm>
                <a:off x="7435203" y="2855762"/>
                <a:ext cx="10082" cy="99380"/>
              </a:xfrm>
              <a:custGeom>
                <a:avLst/>
                <a:gdLst>
                  <a:gd name="connsiteX0" fmla="*/ 10082 w 10082"/>
                  <a:gd name="connsiteY0" fmla="*/ 41769 h 99380"/>
                  <a:gd name="connsiteX1" fmla="*/ 10082 w 10082"/>
                  <a:gd name="connsiteY1" fmla="*/ 99380 h 99380"/>
                  <a:gd name="connsiteX2" fmla="*/ 0 w 10082"/>
                  <a:gd name="connsiteY2" fmla="*/ 57612 h 99380"/>
                  <a:gd name="connsiteX3" fmla="*/ 0 w 10082"/>
                  <a:gd name="connsiteY3" fmla="*/ 0 h 99380"/>
                  <a:gd name="connsiteX4" fmla="*/ 10082 w 10082"/>
                  <a:gd name="connsiteY4" fmla="*/ 41769 h 99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2" h="99380">
                    <a:moveTo>
                      <a:pt x="10082" y="41769"/>
                    </a:moveTo>
                    <a:lnTo>
                      <a:pt x="10082" y="99380"/>
                    </a:lnTo>
                    <a:cubicBezTo>
                      <a:pt x="2881" y="84978"/>
                      <a:pt x="0" y="72015"/>
                      <a:pt x="0" y="57612"/>
                    </a:cubicBezTo>
                    <a:lnTo>
                      <a:pt x="0" y="0"/>
                    </a:lnTo>
                    <a:cubicBezTo>
                      <a:pt x="0" y="12963"/>
                      <a:pt x="2881" y="27366"/>
                      <a:pt x="10082" y="41769"/>
                    </a:cubicBezTo>
                  </a:path>
                </a:pathLst>
              </a:custGeom>
              <a:solidFill>
                <a:srgbClr val="003783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orma livre: Forma 103">
                <a:extLst>
                  <a:ext uri="{FF2B5EF4-FFF2-40B4-BE49-F238E27FC236}">
                    <a16:creationId xmlns:a16="http://schemas.microsoft.com/office/drawing/2014/main" id="{F8011790-4347-4412-B081-436E27F8184E}"/>
                  </a:ext>
                </a:extLst>
              </p:cNvPr>
              <p:cNvSpPr/>
              <p:nvPr/>
            </p:nvSpPr>
            <p:spPr>
              <a:xfrm>
                <a:off x="6539340" y="2851441"/>
                <a:ext cx="19669" cy="113783"/>
              </a:xfrm>
              <a:custGeom>
                <a:avLst/>
                <a:gdLst>
                  <a:gd name="connsiteX0" fmla="*/ 18724 w 19669"/>
                  <a:gd name="connsiteY0" fmla="*/ 7201 h 113783"/>
                  <a:gd name="connsiteX1" fmla="*/ 17284 w 19669"/>
                  <a:gd name="connsiteY1" fmla="*/ 15843 h 113783"/>
                  <a:gd name="connsiteX2" fmla="*/ 15843 w 19669"/>
                  <a:gd name="connsiteY2" fmla="*/ 21604 h 113783"/>
                  <a:gd name="connsiteX3" fmla="*/ 12963 w 19669"/>
                  <a:gd name="connsiteY3" fmla="*/ 30246 h 113783"/>
                  <a:gd name="connsiteX4" fmla="*/ 10082 w 19669"/>
                  <a:gd name="connsiteY4" fmla="*/ 36007 h 113783"/>
                  <a:gd name="connsiteX5" fmla="*/ 5761 w 19669"/>
                  <a:gd name="connsiteY5" fmla="*/ 46090 h 113783"/>
                  <a:gd name="connsiteX6" fmla="*/ 0 w 19669"/>
                  <a:gd name="connsiteY6" fmla="*/ 56172 h 113783"/>
                  <a:gd name="connsiteX7" fmla="*/ 0 w 19669"/>
                  <a:gd name="connsiteY7" fmla="*/ 113783 h 113783"/>
                  <a:gd name="connsiteX8" fmla="*/ 4321 w 19669"/>
                  <a:gd name="connsiteY8" fmla="*/ 106582 h 113783"/>
                  <a:gd name="connsiteX9" fmla="*/ 5761 w 19669"/>
                  <a:gd name="connsiteY9" fmla="*/ 103701 h 113783"/>
                  <a:gd name="connsiteX10" fmla="*/ 10082 w 19669"/>
                  <a:gd name="connsiteY10" fmla="*/ 93619 h 113783"/>
                  <a:gd name="connsiteX11" fmla="*/ 11522 w 19669"/>
                  <a:gd name="connsiteY11" fmla="*/ 89298 h 113783"/>
                  <a:gd name="connsiteX12" fmla="*/ 11522 w 19669"/>
                  <a:gd name="connsiteY12" fmla="*/ 87858 h 113783"/>
                  <a:gd name="connsiteX13" fmla="*/ 14403 w 19669"/>
                  <a:gd name="connsiteY13" fmla="*/ 79216 h 113783"/>
                  <a:gd name="connsiteX14" fmla="*/ 15843 w 19669"/>
                  <a:gd name="connsiteY14" fmla="*/ 74895 h 113783"/>
                  <a:gd name="connsiteX15" fmla="*/ 15843 w 19669"/>
                  <a:gd name="connsiteY15" fmla="*/ 73455 h 113783"/>
                  <a:gd name="connsiteX16" fmla="*/ 17284 w 19669"/>
                  <a:gd name="connsiteY16" fmla="*/ 64813 h 113783"/>
                  <a:gd name="connsiteX17" fmla="*/ 17284 w 19669"/>
                  <a:gd name="connsiteY17" fmla="*/ 60493 h 113783"/>
                  <a:gd name="connsiteX18" fmla="*/ 17284 w 19669"/>
                  <a:gd name="connsiteY18" fmla="*/ 57612 h 113783"/>
                  <a:gd name="connsiteX19" fmla="*/ 17284 w 19669"/>
                  <a:gd name="connsiteY19" fmla="*/ 0 h 113783"/>
                  <a:gd name="connsiteX20" fmla="*/ 18724 w 19669"/>
                  <a:gd name="connsiteY20" fmla="*/ 7201 h 11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669" h="113783">
                    <a:moveTo>
                      <a:pt x="18724" y="7201"/>
                    </a:moveTo>
                    <a:cubicBezTo>
                      <a:pt x="18724" y="10082"/>
                      <a:pt x="18724" y="12963"/>
                      <a:pt x="17284" y="15843"/>
                    </a:cubicBezTo>
                    <a:cubicBezTo>
                      <a:pt x="17284" y="17284"/>
                      <a:pt x="15843" y="20164"/>
                      <a:pt x="15843" y="21604"/>
                    </a:cubicBezTo>
                    <a:cubicBezTo>
                      <a:pt x="14403" y="24485"/>
                      <a:pt x="14403" y="27366"/>
                      <a:pt x="12963" y="30246"/>
                    </a:cubicBezTo>
                    <a:cubicBezTo>
                      <a:pt x="12963" y="31687"/>
                      <a:pt x="11522" y="34567"/>
                      <a:pt x="10082" y="36007"/>
                    </a:cubicBezTo>
                    <a:cubicBezTo>
                      <a:pt x="8642" y="38888"/>
                      <a:pt x="7201" y="43209"/>
                      <a:pt x="5761" y="46090"/>
                    </a:cubicBezTo>
                    <a:cubicBezTo>
                      <a:pt x="4321" y="48970"/>
                      <a:pt x="1440" y="53291"/>
                      <a:pt x="0" y="56172"/>
                    </a:cubicBezTo>
                    <a:lnTo>
                      <a:pt x="0" y="113783"/>
                    </a:lnTo>
                    <a:cubicBezTo>
                      <a:pt x="1440" y="110903"/>
                      <a:pt x="2881" y="109462"/>
                      <a:pt x="4321" y="106582"/>
                    </a:cubicBezTo>
                    <a:cubicBezTo>
                      <a:pt x="4321" y="105142"/>
                      <a:pt x="5761" y="105142"/>
                      <a:pt x="5761" y="103701"/>
                    </a:cubicBezTo>
                    <a:cubicBezTo>
                      <a:pt x="7201" y="100821"/>
                      <a:pt x="8642" y="97940"/>
                      <a:pt x="10082" y="93619"/>
                    </a:cubicBezTo>
                    <a:cubicBezTo>
                      <a:pt x="10082" y="92179"/>
                      <a:pt x="11522" y="90739"/>
                      <a:pt x="11522" y="89298"/>
                    </a:cubicBezTo>
                    <a:cubicBezTo>
                      <a:pt x="11522" y="89298"/>
                      <a:pt x="11522" y="87858"/>
                      <a:pt x="11522" y="87858"/>
                    </a:cubicBezTo>
                    <a:cubicBezTo>
                      <a:pt x="12963" y="84978"/>
                      <a:pt x="12963" y="82097"/>
                      <a:pt x="14403" y="79216"/>
                    </a:cubicBezTo>
                    <a:cubicBezTo>
                      <a:pt x="14403" y="77776"/>
                      <a:pt x="15843" y="76336"/>
                      <a:pt x="15843" y="74895"/>
                    </a:cubicBezTo>
                    <a:cubicBezTo>
                      <a:pt x="15843" y="74895"/>
                      <a:pt x="15843" y="73455"/>
                      <a:pt x="15843" y="73455"/>
                    </a:cubicBezTo>
                    <a:cubicBezTo>
                      <a:pt x="15843" y="70575"/>
                      <a:pt x="17284" y="67694"/>
                      <a:pt x="17284" y="64813"/>
                    </a:cubicBezTo>
                    <a:cubicBezTo>
                      <a:pt x="17284" y="63373"/>
                      <a:pt x="17284" y="61933"/>
                      <a:pt x="17284" y="60493"/>
                    </a:cubicBezTo>
                    <a:cubicBezTo>
                      <a:pt x="17284" y="59052"/>
                      <a:pt x="17284" y="59052"/>
                      <a:pt x="17284" y="57612"/>
                    </a:cubicBezTo>
                    <a:lnTo>
                      <a:pt x="17284" y="0"/>
                    </a:lnTo>
                    <a:cubicBezTo>
                      <a:pt x="20164" y="2881"/>
                      <a:pt x="20164" y="4321"/>
                      <a:pt x="18724" y="7201"/>
                    </a:cubicBezTo>
                    <a:close/>
                  </a:path>
                </a:pathLst>
              </a:custGeom>
              <a:solidFill>
                <a:srgbClr val="0046A6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orma livre: Forma 104">
                <a:extLst>
                  <a:ext uri="{FF2B5EF4-FFF2-40B4-BE49-F238E27FC236}">
                    <a16:creationId xmlns:a16="http://schemas.microsoft.com/office/drawing/2014/main" id="{ACECA464-B34F-4A5A-AAF9-FF8A76B76FE1}"/>
                  </a:ext>
                </a:extLst>
              </p:cNvPr>
              <p:cNvSpPr/>
              <p:nvPr/>
            </p:nvSpPr>
            <p:spPr>
              <a:xfrm>
                <a:off x="7671412" y="2913374"/>
                <a:ext cx="280857" cy="178596"/>
              </a:xfrm>
              <a:custGeom>
                <a:avLst/>
                <a:gdLst>
                  <a:gd name="connsiteX0" fmla="*/ 280857 w 280857"/>
                  <a:gd name="connsiteY0" fmla="*/ 4321 h 178596"/>
                  <a:gd name="connsiteX1" fmla="*/ 279417 w 280857"/>
                  <a:gd name="connsiteY1" fmla="*/ 12963 h 178596"/>
                  <a:gd name="connsiteX2" fmla="*/ 277977 w 280857"/>
                  <a:gd name="connsiteY2" fmla="*/ 18724 h 178596"/>
                  <a:gd name="connsiteX3" fmla="*/ 276537 w 280857"/>
                  <a:gd name="connsiteY3" fmla="*/ 25925 h 178596"/>
                  <a:gd name="connsiteX4" fmla="*/ 275096 w 280857"/>
                  <a:gd name="connsiteY4" fmla="*/ 31686 h 178596"/>
                  <a:gd name="connsiteX5" fmla="*/ 272216 w 280857"/>
                  <a:gd name="connsiteY5" fmla="*/ 38888 h 178596"/>
                  <a:gd name="connsiteX6" fmla="*/ 269335 w 280857"/>
                  <a:gd name="connsiteY6" fmla="*/ 44649 h 178596"/>
                  <a:gd name="connsiteX7" fmla="*/ 265014 w 280857"/>
                  <a:gd name="connsiteY7" fmla="*/ 51851 h 178596"/>
                  <a:gd name="connsiteX8" fmla="*/ 262134 w 280857"/>
                  <a:gd name="connsiteY8" fmla="*/ 56172 h 178596"/>
                  <a:gd name="connsiteX9" fmla="*/ 253492 w 280857"/>
                  <a:gd name="connsiteY9" fmla="*/ 66254 h 178596"/>
                  <a:gd name="connsiteX10" fmla="*/ 250611 w 280857"/>
                  <a:gd name="connsiteY10" fmla="*/ 69134 h 178596"/>
                  <a:gd name="connsiteX11" fmla="*/ 244850 w 280857"/>
                  <a:gd name="connsiteY11" fmla="*/ 73455 h 178596"/>
                  <a:gd name="connsiteX12" fmla="*/ 237649 w 280857"/>
                  <a:gd name="connsiteY12" fmla="*/ 79216 h 178596"/>
                  <a:gd name="connsiteX13" fmla="*/ 231887 w 280857"/>
                  <a:gd name="connsiteY13" fmla="*/ 83537 h 178596"/>
                  <a:gd name="connsiteX14" fmla="*/ 223246 w 280857"/>
                  <a:gd name="connsiteY14" fmla="*/ 89298 h 178596"/>
                  <a:gd name="connsiteX15" fmla="*/ 201641 w 280857"/>
                  <a:gd name="connsiteY15" fmla="*/ 99380 h 178596"/>
                  <a:gd name="connsiteX16" fmla="*/ 194440 w 280857"/>
                  <a:gd name="connsiteY16" fmla="*/ 102261 h 178596"/>
                  <a:gd name="connsiteX17" fmla="*/ 178596 w 280857"/>
                  <a:gd name="connsiteY17" fmla="*/ 108022 h 178596"/>
                  <a:gd name="connsiteX18" fmla="*/ 172835 w 280857"/>
                  <a:gd name="connsiteY18" fmla="*/ 109462 h 178596"/>
                  <a:gd name="connsiteX19" fmla="*/ 154111 w 280857"/>
                  <a:gd name="connsiteY19" fmla="*/ 113783 h 178596"/>
                  <a:gd name="connsiteX20" fmla="*/ 146910 w 280857"/>
                  <a:gd name="connsiteY20" fmla="*/ 115224 h 178596"/>
                  <a:gd name="connsiteX21" fmla="*/ 131067 w 280857"/>
                  <a:gd name="connsiteY21" fmla="*/ 118104 h 178596"/>
                  <a:gd name="connsiteX22" fmla="*/ 116664 w 280857"/>
                  <a:gd name="connsiteY22" fmla="*/ 119544 h 178596"/>
                  <a:gd name="connsiteX23" fmla="*/ 99380 w 280857"/>
                  <a:gd name="connsiteY23" fmla="*/ 120985 h 178596"/>
                  <a:gd name="connsiteX24" fmla="*/ 89298 w 280857"/>
                  <a:gd name="connsiteY24" fmla="*/ 120985 h 178596"/>
                  <a:gd name="connsiteX25" fmla="*/ 66253 w 280857"/>
                  <a:gd name="connsiteY25" fmla="*/ 120985 h 178596"/>
                  <a:gd name="connsiteX26" fmla="*/ 60492 w 280857"/>
                  <a:gd name="connsiteY26" fmla="*/ 120985 h 178596"/>
                  <a:gd name="connsiteX27" fmla="*/ 31686 w 280857"/>
                  <a:gd name="connsiteY27" fmla="*/ 119544 h 178596"/>
                  <a:gd name="connsiteX28" fmla="*/ 23045 w 280857"/>
                  <a:gd name="connsiteY28" fmla="*/ 118104 h 178596"/>
                  <a:gd name="connsiteX29" fmla="*/ 0 w 280857"/>
                  <a:gd name="connsiteY29" fmla="*/ 115224 h 178596"/>
                  <a:gd name="connsiteX30" fmla="*/ 0 w 280857"/>
                  <a:gd name="connsiteY30" fmla="*/ 172835 h 178596"/>
                  <a:gd name="connsiteX31" fmla="*/ 7201 w 280857"/>
                  <a:gd name="connsiteY31" fmla="*/ 174276 h 178596"/>
                  <a:gd name="connsiteX32" fmla="*/ 23045 w 280857"/>
                  <a:gd name="connsiteY32" fmla="*/ 175716 h 178596"/>
                  <a:gd name="connsiteX33" fmla="*/ 31686 w 280857"/>
                  <a:gd name="connsiteY33" fmla="*/ 177156 h 178596"/>
                  <a:gd name="connsiteX34" fmla="*/ 33127 w 280857"/>
                  <a:gd name="connsiteY34" fmla="*/ 177156 h 178596"/>
                  <a:gd name="connsiteX35" fmla="*/ 59052 w 280857"/>
                  <a:gd name="connsiteY35" fmla="*/ 178597 h 178596"/>
                  <a:gd name="connsiteX36" fmla="*/ 60492 w 280857"/>
                  <a:gd name="connsiteY36" fmla="*/ 178597 h 178596"/>
                  <a:gd name="connsiteX37" fmla="*/ 66253 w 280857"/>
                  <a:gd name="connsiteY37" fmla="*/ 178597 h 178596"/>
                  <a:gd name="connsiteX38" fmla="*/ 86418 w 280857"/>
                  <a:gd name="connsiteY38" fmla="*/ 178597 h 178596"/>
                  <a:gd name="connsiteX39" fmla="*/ 89298 w 280857"/>
                  <a:gd name="connsiteY39" fmla="*/ 178597 h 178596"/>
                  <a:gd name="connsiteX40" fmla="*/ 99380 w 280857"/>
                  <a:gd name="connsiteY40" fmla="*/ 178597 h 178596"/>
                  <a:gd name="connsiteX41" fmla="*/ 112343 w 280857"/>
                  <a:gd name="connsiteY41" fmla="*/ 177156 h 178596"/>
                  <a:gd name="connsiteX42" fmla="*/ 116664 w 280857"/>
                  <a:gd name="connsiteY42" fmla="*/ 177156 h 178596"/>
                  <a:gd name="connsiteX43" fmla="*/ 131067 w 280857"/>
                  <a:gd name="connsiteY43" fmla="*/ 175716 h 178596"/>
                  <a:gd name="connsiteX44" fmla="*/ 141149 w 280857"/>
                  <a:gd name="connsiteY44" fmla="*/ 174276 h 178596"/>
                  <a:gd name="connsiteX45" fmla="*/ 146910 w 280857"/>
                  <a:gd name="connsiteY45" fmla="*/ 172835 h 178596"/>
                  <a:gd name="connsiteX46" fmla="*/ 154111 w 280857"/>
                  <a:gd name="connsiteY46" fmla="*/ 171395 h 178596"/>
                  <a:gd name="connsiteX47" fmla="*/ 172835 w 280857"/>
                  <a:gd name="connsiteY47" fmla="*/ 167074 h 178596"/>
                  <a:gd name="connsiteX48" fmla="*/ 178596 w 280857"/>
                  <a:gd name="connsiteY48" fmla="*/ 165634 h 178596"/>
                  <a:gd name="connsiteX49" fmla="*/ 180037 w 280857"/>
                  <a:gd name="connsiteY49" fmla="*/ 165634 h 178596"/>
                  <a:gd name="connsiteX50" fmla="*/ 194440 w 280857"/>
                  <a:gd name="connsiteY50" fmla="*/ 159873 h 178596"/>
                  <a:gd name="connsiteX51" fmla="*/ 201641 w 280857"/>
                  <a:gd name="connsiteY51" fmla="*/ 156992 h 178596"/>
                  <a:gd name="connsiteX52" fmla="*/ 223246 w 280857"/>
                  <a:gd name="connsiteY52" fmla="*/ 146910 h 178596"/>
                  <a:gd name="connsiteX53" fmla="*/ 226126 w 280857"/>
                  <a:gd name="connsiteY53" fmla="*/ 145470 h 178596"/>
                  <a:gd name="connsiteX54" fmla="*/ 231887 w 280857"/>
                  <a:gd name="connsiteY54" fmla="*/ 141149 h 178596"/>
                  <a:gd name="connsiteX55" fmla="*/ 237649 w 280857"/>
                  <a:gd name="connsiteY55" fmla="*/ 136828 h 178596"/>
                  <a:gd name="connsiteX56" fmla="*/ 244850 w 280857"/>
                  <a:gd name="connsiteY56" fmla="*/ 131067 h 178596"/>
                  <a:gd name="connsiteX57" fmla="*/ 250611 w 280857"/>
                  <a:gd name="connsiteY57" fmla="*/ 126746 h 178596"/>
                  <a:gd name="connsiteX58" fmla="*/ 250611 w 280857"/>
                  <a:gd name="connsiteY58" fmla="*/ 126746 h 178596"/>
                  <a:gd name="connsiteX59" fmla="*/ 252052 w 280857"/>
                  <a:gd name="connsiteY59" fmla="*/ 125306 h 178596"/>
                  <a:gd name="connsiteX60" fmla="*/ 260693 w 280857"/>
                  <a:gd name="connsiteY60" fmla="*/ 115224 h 178596"/>
                  <a:gd name="connsiteX61" fmla="*/ 262134 w 280857"/>
                  <a:gd name="connsiteY61" fmla="*/ 113783 h 178596"/>
                  <a:gd name="connsiteX62" fmla="*/ 263574 w 280857"/>
                  <a:gd name="connsiteY62" fmla="*/ 110903 h 178596"/>
                  <a:gd name="connsiteX63" fmla="*/ 267895 w 280857"/>
                  <a:gd name="connsiteY63" fmla="*/ 103701 h 178596"/>
                  <a:gd name="connsiteX64" fmla="*/ 269335 w 280857"/>
                  <a:gd name="connsiteY64" fmla="*/ 100821 h 178596"/>
                  <a:gd name="connsiteX65" fmla="*/ 270775 w 280857"/>
                  <a:gd name="connsiteY65" fmla="*/ 97940 h 178596"/>
                  <a:gd name="connsiteX66" fmla="*/ 273656 w 280857"/>
                  <a:gd name="connsiteY66" fmla="*/ 90739 h 178596"/>
                  <a:gd name="connsiteX67" fmla="*/ 275096 w 280857"/>
                  <a:gd name="connsiteY67" fmla="*/ 87858 h 178596"/>
                  <a:gd name="connsiteX68" fmla="*/ 275096 w 280857"/>
                  <a:gd name="connsiteY68" fmla="*/ 84978 h 178596"/>
                  <a:gd name="connsiteX69" fmla="*/ 276537 w 280857"/>
                  <a:gd name="connsiteY69" fmla="*/ 77776 h 178596"/>
                  <a:gd name="connsiteX70" fmla="*/ 277977 w 280857"/>
                  <a:gd name="connsiteY70" fmla="*/ 73455 h 178596"/>
                  <a:gd name="connsiteX71" fmla="*/ 277977 w 280857"/>
                  <a:gd name="connsiteY71" fmla="*/ 72015 h 178596"/>
                  <a:gd name="connsiteX72" fmla="*/ 279417 w 280857"/>
                  <a:gd name="connsiteY72" fmla="*/ 63373 h 178596"/>
                  <a:gd name="connsiteX73" fmla="*/ 279417 w 280857"/>
                  <a:gd name="connsiteY73" fmla="*/ 59052 h 178596"/>
                  <a:gd name="connsiteX74" fmla="*/ 279417 w 280857"/>
                  <a:gd name="connsiteY74" fmla="*/ 57612 h 178596"/>
                  <a:gd name="connsiteX75" fmla="*/ 279417 w 280857"/>
                  <a:gd name="connsiteY75" fmla="*/ 0 h 178596"/>
                  <a:gd name="connsiteX76" fmla="*/ 280857 w 280857"/>
                  <a:gd name="connsiteY76" fmla="*/ 4321 h 178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280857" h="178596">
                    <a:moveTo>
                      <a:pt x="280857" y="4321"/>
                    </a:moveTo>
                    <a:cubicBezTo>
                      <a:pt x="280857" y="7201"/>
                      <a:pt x="280857" y="10082"/>
                      <a:pt x="279417" y="12963"/>
                    </a:cubicBezTo>
                    <a:cubicBezTo>
                      <a:pt x="279417" y="14403"/>
                      <a:pt x="277977" y="15843"/>
                      <a:pt x="277977" y="18724"/>
                    </a:cubicBezTo>
                    <a:cubicBezTo>
                      <a:pt x="277977" y="21604"/>
                      <a:pt x="276537" y="23045"/>
                      <a:pt x="276537" y="25925"/>
                    </a:cubicBezTo>
                    <a:cubicBezTo>
                      <a:pt x="276537" y="27366"/>
                      <a:pt x="275096" y="28806"/>
                      <a:pt x="275096" y="31686"/>
                    </a:cubicBezTo>
                    <a:cubicBezTo>
                      <a:pt x="273656" y="34567"/>
                      <a:pt x="273656" y="36007"/>
                      <a:pt x="272216" y="38888"/>
                    </a:cubicBezTo>
                    <a:cubicBezTo>
                      <a:pt x="270775" y="40328"/>
                      <a:pt x="270775" y="41769"/>
                      <a:pt x="269335" y="44649"/>
                    </a:cubicBezTo>
                    <a:cubicBezTo>
                      <a:pt x="267895" y="47530"/>
                      <a:pt x="266455" y="48970"/>
                      <a:pt x="265014" y="51851"/>
                    </a:cubicBezTo>
                    <a:cubicBezTo>
                      <a:pt x="263574" y="53291"/>
                      <a:pt x="262134" y="54731"/>
                      <a:pt x="262134" y="56172"/>
                    </a:cubicBezTo>
                    <a:cubicBezTo>
                      <a:pt x="259253" y="59052"/>
                      <a:pt x="256372" y="63373"/>
                      <a:pt x="253492" y="66254"/>
                    </a:cubicBezTo>
                    <a:cubicBezTo>
                      <a:pt x="252052" y="67694"/>
                      <a:pt x="252052" y="67694"/>
                      <a:pt x="250611" y="69134"/>
                    </a:cubicBezTo>
                    <a:cubicBezTo>
                      <a:pt x="249171" y="70575"/>
                      <a:pt x="247731" y="72015"/>
                      <a:pt x="244850" y="73455"/>
                    </a:cubicBezTo>
                    <a:cubicBezTo>
                      <a:pt x="241970" y="74895"/>
                      <a:pt x="240529" y="76336"/>
                      <a:pt x="237649" y="79216"/>
                    </a:cubicBezTo>
                    <a:cubicBezTo>
                      <a:pt x="236208" y="80657"/>
                      <a:pt x="233328" y="82097"/>
                      <a:pt x="231887" y="83537"/>
                    </a:cubicBezTo>
                    <a:cubicBezTo>
                      <a:pt x="229007" y="84978"/>
                      <a:pt x="226126" y="87858"/>
                      <a:pt x="223246" y="89298"/>
                    </a:cubicBezTo>
                    <a:cubicBezTo>
                      <a:pt x="216044" y="93619"/>
                      <a:pt x="208843" y="96500"/>
                      <a:pt x="201641" y="99380"/>
                    </a:cubicBezTo>
                    <a:cubicBezTo>
                      <a:pt x="198761" y="100821"/>
                      <a:pt x="195880" y="100821"/>
                      <a:pt x="194440" y="102261"/>
                    </a:cubicBezTo>
                    <a:cubicBezTo>
                      <a:pt x="188678" y="103701"/>
                      <a:pt x="184358" y="106582"/>
                      <a:pt x="178596" y="108022"/>
                    </a:cubicBezTo>
                    <a:cubicBezTo>
                      <a:pt x="177156" y="108022"/>
                      <a:pt x="175716" y="109462"/>
                      <a:pt x="172835" y="109462"/>
                    </a:cubicBezTo>
                    <a:cubicBezTo>
                      <a:pt x="167074" y="110903"/>
                      <a:pt x="159873" y="112343"/>
                      <a:pt x="154111" y="113783"/>
                    </a:cubicBezTo>
                    <a:cubicBezTo>
                      <a:pt x="151231" y="113783"/>
                      <a:pt x="149791" y="115224"/>
                      <a:pt x="146910" y="115224"/>
                    </a:cubicBezTo>
                    <a:cubicBezTo>
                      <a:pt x="142589" y="116664"/>
                      <a:pt x="136828" y="116664"/>
                      <a:pt x="131067" y="118104"/>
                    </a:cubicBezTo>
                    <a:cubicBezTo>
                      <a:pt x="126746" y="118104"/>
                      <a:pt x="122425" y="119544"/>
                      <a:pt x="116664" y="119544"/>
                    </a:cubicBezTo>
                    <a:cubicBezTo>
                      <a:pt x="110903" y="119544"/>
                      <a:pt x="105142" y="120985"/>
                      <a:pt x="99380" y="120985"/>
                    </a:cubicBezTo>
                    <a:cubicBezTo>
                      <a:pt x="96500" y="120985"/>
                      <a:pt x="92179" y="120985"/>
                      <a:pt x="89298" y="120985"/>
                    </a:cubicBezTo>
                    <a:cubicBezTo>
                      <a:pt x="82097" y="120985"/>
                      <a:pt x="74895" y="120985"/>
                      <a:pt x="66253" y="120985"/>
                    </a:cubicBezTo>
                    <a:cubicBezTo>
                      <a:pt x="64813" y="120985"/>
                      <a:pt x="63373" y="120985"/>
                      <a:pt x="60492" y="120985"/>
                    </a:cubicBezTo>
                    <a:cubicBezTo>
                      <a:pt x="50410" y="120985"/>
                      <a:pt x="41768" y="119544"/>
                      <a:pt x="31686" y="119544"/>
                    </a:cubicBezTo>
                    <a:cubicBezTo>
                      <a:pt x="28806" y="119544"/>
                      <a:pt x="25925" y="119544"/>
                      <a:pt x="23045" y="118104"/>
                    </a:cubicBezTo>
                    <a:cubicBezTo>
                      <a:pt x="15843" y="116664"/>
                      <a:pt x="7201" y="116664"/>
                      <a:pt x="0" y="115224"/>
                    </a:cubicBezTo>
                    <a:lnTo>
                      <a:pt x="0" y="172835"/>
                    </a:lnTo>
                    <a:cubicBezTo>
                      <a:pt x="2881" y="172835"/>
                      <a:pt x="4321" y="172835"/>
                      <a:pt x="7201" y="174276"/>
                    </a:cubicBezTo>
                    <a:cubicBezTo>
                      <a:pt x="12963" y="175716"/>
                      <a:pt x="18724" y="175716"/>
                      <a:pt x="23045" y="175716"/>
                    </a:cubicBezTo>
                    <a:cubicBezTo>
                      <a:pt x="25925" y="175716"/>
                      <a:pt x="28806" y="177156"/>
                      <a:pt x="31686" y="177156"/>
                    </a:cubicBezTo>
                    <a:cubicBezTo>
                      <a:pt x="31686" y="177156"/>
                      <a:pt x="33127" y="177156"/>
                      <a:pt x="33127" y="177156"/>
                    </a:cubicBezTo>
                    <a:cubicBezTo>
                      <a:pt x="41768" y="177156"/>
                      <a:pt x="50410" y="178597"/>
                      <a:pt x="59052" y="178597"/>
                    </a:cubicBezTo>
                    <a:cubicBezTo>
                      <a:pt x="59052" y="178597"/>
                      <a:pt x="59052" y="178597"/>
                      <a:pt x="60492" y="178597"/>
                    </a:cubicBezTo>
                    <a:cubicBezTo>
                      <a:pt x="61933" y="178597"/>
                      <a:pt x="63373" y="178597"/>
                      <a:pt x="66253" y="178597"/>
                    </a:cubicBezTo>
                    <a:cubicBezTo>
                      <a:pt x="73455" y="178597"/>
                      <a:pt x="79216" y="178597"/>
                      <a:pt x="86418" y="178597"/>
                    </a:cubicBezTo>
                    <a:cubicBezTo>
                      <a:pt x="87858" y="178597"/>
                      <a:pt x="87858" y="178597"/>
                      <a:pt x="89298" y="178597"/>
                    </a:cubicBezTo>
                    <a:cubicBezTo>
                      <a:pt x="92179" y="178597"/>
                      <a:pt x="96500" y="178597"/>
                      <a:pt x="99380" y="178597"/>
                    </a:cubicBezTo>
                    <a:cubicBezTo>
                      <a:pt x="103701" y="178597"/>
                      <a:pt x="108022" y="178597"/>
                      <a:pt x="112343" y="177156"/>
                    </a:cubicBezTo>
                    <a:cubicBezTo>
                      <a:pt x="113783" y="177156"/>
                      <a:pt x="115224" y="177156"/>
                      <a:pt x="116664" y="177156"/>
                    </a:cubicBezTo>
                    <a:cubicBezTo>
                      <a:pt x="120985" y="177156"/>
                      <a:pt x="126746" y="175716"/>
                      <a:pt x="131067" y="175716"/>
                    </a:cubicBezTo>
                    <a:cubicBezTo>
                      <a:pt x="133947" y="175716"/>
                      <a:pt x="138268" y="174276"/>
                      <a:pt x="141149" y="174276"/>
                    </a:cubicBezTo>
                    <a:cubicBezTo>
                      <a:pt x="142589" y="174276"/>
                      <a:pt x="144029" y="172835"/>
                      <a:pt x="146910" y="172835"/>
                    </a:cubicBezTo>
                    <a:cubicBezTo>
                      <a:pt x="149791" y="172835"/>
                      <a:pt x="151231" y="171395"/>
                      <a:pt x="154111" y="171395"/>
                    </a:cubicBezTo>
                    <a:cubicBezTo>
                      <a:pt x="159873" y="169955"/>
                      <a:pt x="167074" y="168514"/>
                      <a:pt x="172835" y="167074"/>
                    </a:cubicBezTo>
                    <a:cubicBezTo>
                      <a:pt x="174276" y="167074"/>
                      <a:pt x="175716" y="165634"/>
                      <a:pt x="178596" y="165634"/>
                    </a:cubicBezTo>
                    <a:cubicBezTo>
                      <a:pt x="178596" y="165634"/>
                      <a:pt x="180037" y="165634"/>
                      <a:pt x="180037" y="165634"/>
                    </a:cubicBezTo>
                    <a:cubicBezTo>
                      <a:pt x="184358" y="164194"/>
                      <a:pt x="188678" y="162753"/>
                      <a:pt x="194440" y="159873"/>
                    </a:cubicBezTo>
                    <a:cubicBezTo>
                      <a:pt x="197320" y="158432"/>
                      <a:pt x="200201" y="158432"/>
                      <a:pt x="201641" y="156992"/>
                    </a:cubicBezTo>
                    <a:cubicBezTo>
                      <a:pt x="208843" y="154111"/>
                      <a:pt x="216044" y="149791"/>
                      <a:pt x="223246" y="146910"/>
                    </a:cubicBezTo>
                    <a:cubicBezTo>
                      <a:pt x="224686" y="146910"/>
                      <a:pt x="224686" y="145470"/>
                      <a:pt x="226126" y="145470"/>
                    </a:cubicBezTo>
                    <a:cubicBezTo>
                      <a:pt x="229007" y="144029"/>
                      <a:pt x="230447" y="142589"/>
                      <a:pt x="231887" y="141149"/>
                    </a:cubicBezTo>
                    <a:cubicBezTo>
                      <a:pt x="233328" y="139709"/>
                      <a:pt x="236208" y="138268"/>
                      <a:pt x="237649" y="136828"/>
                    </a:cubicBezTo>
                    <a:cubicBezTo>
                      <a:pt x="240529" y="135388"/>
                      <a:pt x="241970" y="133947"/>
                      <a:pt x="244850" y="131067"/>
                    </a:cubicBezTo>
                    <a:cubicBezTo>
                      <a:pt x="246290" y="129627"/>
                      <a:pt x="249171" y="128186"/>
                      <a:pt x="250611" y="126746"/>
                    </a:cubicBezTo>
                    <a:cubicBezTo>
                      <a:pt x="250611" y="126746"/>
                      <a:pt x="250611" y="126746"/>
                      <a:pt x="250611" y="126746"/>
                    </a:cubicBezTo>
                    <a:cubicBezTo>
                      <a:pt x="250611" y="126746"/>
                      <a:pt x="252052" y="125306"/>
                      <a:pt x="252052" y="125306"/>
                    </a:cubicBezTo>
                    <a:cubicBezTo>
                      <a:pt x="254932" y="122425"/>
                      <a:pt x="257813" y="118104"/>
                      <a:pt x="260693" y="115224"/>
                    </a:cubicBezTo>
                    <a:cubicBezTo>
                      <a:pt x="260693" y="115224"/>
                      <a:pt x="262134" y="113783"/>
                      <a:pt x="262134" y="113783"/>
                    </a:cubicBezTo>
                    <a:cubicBezTo>
                      <a:pt x="263574" y="112343"/>
                      <a:pt x="263574" y="112343"/>
                      <a:pt x="263574" y="110903"/>
                    </a:cubicBezTo>
                    <a:cubicBezTo>
                      <a:pt x="265014" y="108022"/>
                      <a:pt x="266455" y="106582"/>
                      <a:pt x="267895" y="103701"/>
                    </a:cubicBezTo>
                    <a:cubicBezTo>
                      <a:pt x="267895" y="102261"/>
                      <a:pt x="269335" y="102261"/>
                      <a:pt x="269335" y="100821"/>
                    </a:cubicBezTo>
                    <a:cubicBezTo>
                      <a:pt x="269335" y="99380"/>
                      <a:pt x="270775" y="99380"/>
                      <a:pt x="270775" y="97940"/>
                    </a:cubicBezTo>
                    <a:cubicBezTo>
                      <a:pt x="272216" y="95060"/>
                      <a:pt x="273656" y="93619"/>
                      <a:pt x="273656" y="90739"/>
                    </a:cubicBezTo>
                    <a:cubicBezTo>
                      <a:pt x="273656" y="89298"/>
                      <a:pt x="275096" y="89298"/>
                      <a:pt x="275096" y="87858"/>
                    </a:cubicBezTo>
                    <a:cubicBezTo>
                      <a:pt x="275096" y="87858"/>
                      <a:pt x="275096" y="86418"/>
                      <a:pt x="275096" y="84978"/>
                    </a:cubicBezTo>
                    <a:cubicBezTo>
                      <a:pt x="276537" y="82097"/>
                      <a:pt x="276537" y="80657"/>
                      <a:pt x="276537" y="77776"/>
                    </a:cubicBezTo>
                    <a:cubicBezTo>
                      <a:pt x="276537" y="76336"/>
                      <a:pt x="277977" y="74895"/>
                      <a:pt x="277977" y="73455"/>
                    </a:cubicBezTo>
                    <a:cubicBezTo>
                      <a:pt x="277977" y="73455"/>
                      <a:pt x="277977" y="72015"/>
                      <a:pt x="277977" y="72015"/>
                    </a:cubicBezTo>
                    <a:cubicBezTo>
                      <a:pt x="277977" y="69134"/>
                      <a:pt x="279417" y="66254"/>
                      <a:pt x="279417" y="63373"/>
                    </a:cubicBezTo>
                    <a:cubicBezTo>
                      <a:pt x="279417" y="61933"/>
                      <a:pt x="279417" y="60492"/>
                      <a:pt x="279417" y="59052"/>
                    </a:cubicBezTo>
                    <a:cubicBezTo>
                      <a:pt x="279417" y="59052"/>
                      <a:pt x="279417" y="57612"/>
                      <a:pt x="279417" y="57612"/>
                    </a:cubicBezTo>
                    <a:lnTo>
                      <a:pt x="279417" y="0"/>
                    </a:lnTo>
                    <a:cubicBezTo>
                      <a:pt x="280857" y="1440"/>
                      <a:pt x="280857" y="2881"/>
                      <a:pt x="280857" y="4321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orma livre: Forma 105">
                <a:extLst>
                  <a:ext uri="{FF2B5EF4-FFF2-40B4-BE49-F238E27FC236}">
                    <a16:creationId xmlns:a16="http://schemas.microsoft.com/office/drawing/2014/main" id="{EBE3585C-7430-4275-801B-C7A31AA1CF77}"/>
                  </a:ext>
                </a:extLst>
              </p:cNvPr>
              <p:cNvSpPr/>
              <p:nvPr/>
            </p:nvSpPr>
            <p:spPr>
              <a:xfrm>
                <a:off x="6042438" y="2906173"/>
                <a:ext cx="309663" cy="180036"/>
              </a:xfrm>
              <a:custGeom>
                <a:avLst/>
                <a:gdLst>
                  <a:gd name="connsiteX0" fmla="*/ 285178 w 309663"/>
                  <a:gd name="connsiteY0" fmla="*/ 115224 h 180036"/>
                  <a:gd name="connsiteX1" fmla="*/ 265014 w 309663"/>
                  <a:gd name="connsiteY1" fmla="*/ 118104 h 180036"/>
                  <a:gd name="connsiteX2" fmla="*/ 247731 w 309663"/>
                  <a:gd name="connsiteY2" fmla="*/ 119544 h 180036"/>
                  <a:gd name="connsiteX3" fmla="*/ 234768 w 309663"/>
                  <a:gd name="connsiteY3" fmla="*/ 120985 h 180036"/>
                  <a:gd name="connsiteX4" fmla="*/ 213164 w 309663"/>
                  <a:gd name="connsiteY4" fmla="*/ 120985 h 180036"/>
                  <a:gd name="connsiteX5" fmla="*/ 204522 w 309663"/>
                  <a:gd name="connsiteY5" fmla="*/ 120985 h 180036"/>
                  <a:gd name="connsiteX6" fmla="*/ 175716 w 309663"/>
                  <a:gd name="connsiteY6" fmla="*/ 119544 h 180036"/>
                  <a:gd name="connsiteX7" fmla="*/ 171395 w 309663"/>
                  <a:gd name="connsiteY7" fmla="*/ 119544 h 180036"/>
                  <a:gd name="connsiteX8" fmla="*/ 146910 w 309663"/>
                  <a:gd name="connsiteY8" fmla="*/ 116664 h 180036"/>
                  <a:gd name="connsiteX9" fmla="*/ 139709 w 309663"/>
                  <a:gd name="connsiteY9" fmla="*/ 115224 h 180036"/>
                  <a:gd name="connsiteX10" fmla="*/ 113783 w 309663"/>
                  <a:gd name="connsiteY10" fmla="*/ 109462 h 180036"/>
                  <a:gd name="connsiteX11" fmla="*/ 112343 w 309663"/>
                  <a:gd name="connsiteY11" fmla="*/ 109462 h 180036"/>
                  <a:gd name="connsiteX12" fmla="*/ 86418 w 309663"/>
                  <a:gd name="connsiteY12" fmla="*/ 100821 h 180036"/>
                  <a:gd name="connsiteX13" fmla="*/ 83537 w 309663"/>
                  <a:gd name="connsiteY13" fmla="*/ 99380 h 180036"/>
                  <a:gd name="connsiteX14" fmla="*/ 60492 w 309663"/>
                  <a:gd name="connsiteY14" fmla="*/ 87858 h 180036"/>
                  <a:gd name="connsiteX15" fmla="*/ 0 w 309663"/>
                  <a:gd name="connsiteY15" fmla="*/ 0 h 180036"/>
                  <a:gd name="connsiteX16" fmla="*/ 0 w 309663"/>
                  <a:gd name="connsiteY16" fmla="*/ 57612 h 180036"/>
                  <a:gd name="connsiteX17" fmla="*/ 60492 w 309663"/>
                  <a:gd name="connsiteY17" fmla="*/ 145470 h 180036"/>
                  <a:gd name="connsiteX18" fmla="*/ 83537 w 309663"/>
                  <a:gd name="connsiteY18" fmla="*/ 156992 h 180036"/>
                  <a:gd name="connsiteX19" fmla="*/ 86418 w 309663"/>
                  <a:gd name="connsiteY19" fmla="*/ 158432 h 180036"/>
                  <a:gd name="connsiteX20" fmla="*/ 87858 w 309663"/>
                  <a:gd name="connsiteY20" fmla="*/ 159873 h 180036"/>
                  <a:gd name="connsiteX21" fmla="*/ 112343 w 309663"/>
                  <a:gd name="connsiteY21" fmla="*/ 168514 h 180036"/>
                  <a:gd name="connsiteX22" fmla="*/ 112343 w 309663"/>
                  <a:gd name="connsiteY22" fmla="*/ 168514 h 180036"/>
                  <a:gd name="connsiteX23" fmla="*/ 113783 w 309663"/>
                  <a:gd name="connsiteY23" fmla="*/ 168514 h 180036"/>
                  <a:gd name="connsiteX24" fmla="*/ 133947 w 309663"/>
                  <a:gd name="connsiteY24" fmla="*/ 172835 h 180036"/>
                  <a:gd name="connsiteX25" fmla="*/ 139709 w 309663"/>
                  <a:gd name="connsiteY25" fmla="*/ 174276 h 180036"/>
                  <a:gd name="connsiteX26" fmla="*/ 146910 w 309663"/>
                  <a:gd name="connsiteY26" fmla="*/ 175716 h 180036"/>
                  <a:gd name="connsiteX27" fmla="*/ 155552 w 309663"/>
                  <a:gd name="connsiteY27" fmla="*/ 177156 h 180036"/>
                  <a:gd name="connsiteX28" fmla="*/ 171395 w 309663"/>
                  <a:gd name="connsiteY28" fmla="*/ 178597 h 180036"/>
                  <a:gd name="connsiteX29" fmla="*/ 175716 w 309663"/>
                  <a:gd name="connsiteY29" fmla="*/ 178597 h 180036"/>
                  <a:gd name="connsiteX30" fmla="*/ 177156 w 309663"/>
                  <a:gd name="connsiteY30" fmla="*/ 178597 h 180036"/>
                  <a:gd name="connsiteX31" fmla="*/ 200201 w 309663"/>
                  <a:gd name="connsiteY31" fmla="*/ 180037 h 180036"/>
                  <a:gd name="connsiteX32" fmla="*/ 204522 w 309663"/>
                  <a:gd name="connsiteY32" fmla="*/ 180037 h 180036"/>
                  <a:gd name="connsiteX33" fmla="*/ 213164 w 309663"/>
                  <a:gd name="connsiteY33" fmla="*/ 180037 h 180036"/>
                  <a:gd name="connsiteX34" fmla="*/ 226126 w 309663"/>
                  <a:gd name="connsiteY34" fmla="*/ 180037 h 180036"/>
                  <a:gd name="connsiteX35" fmla="*/ 234768 w 309663"/>
                  <a:gd name="connsiteY35" fmla="*/ 180037 h 180036"/>
                  <a:gd name="connsiteX36" fmla="*/ 247731 w 309663"/>
                  <a:gd name="connsiteY36" fmla="*/ 178597 h 180036"/>
                  <a:gd name="connsiteX37" fmla="*/ 256372 w 309663"/>
                  <a:gd name="connsiteY37" fmla="*/ 178597 h 180036"/>
                  <a:gd name="connsiteX38" fmla="*/ 265014 w 309663"/>
                  <a:gd name="connsiteY38" fmla="*/ 177156 h 180036"/>
                  <a:gd name="connsiteX39" fmla="*/ 285178 w 309663"/>
                  <a:gd name="connsiteY39" fmla="*/ 174276 h 180036"/>
                  <a:gd name="connsiteX40" fmla="*/ 292380 w 309663"/>
                  <a:gd name="connsiteY40" fmla="*/ 172835 h 180036"/>
                  <a:gd name="connsiteX41" fmla="*/ 309663 w 309663"/>
                  <a:gd name="connsiteY41" fmla="*/ 169955 h 180036"/>
                  <a:gd name="connsiteX42" fmla="*/ 309663 w 309663"/>
                  <a:gd name="connsiteY42" fmla="*/ 112343 h 180036"/>
                  <a:gd name="connsiteX43" fmla="*/ 285178 w 309663"/>
                  <a:gd name="connsiteY43" fmla="*/ 115224 h 180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09663" h="180036">
                    <a:moveTo>
                      <a:pt x="285178" y="115224"/>
                    </a:moveTo>
                    <a:cubicBezTo>
                      <a:pt x="277977" y="116664"/>
                      <a:pt x="272216" y="116664"/>
                      <a:pt x="265014" y="118104"/>
                    </a:cubicBezTo>
                    <a:cubicBezTo>
                      <a:pt x="259253" y="118104"/>
                      <a:pt x="253492" y="119544"/>
                      <a:pt x="247731" y="119544"/>
                    </a:cubicBezTo>
                    <a:cubicBezTo>
                      <a:pt x="243410" y="119544"/>
                      <a:pt x="239089" y="119544"/>
                      <a:pt x="234768" y="120985"/>
                    </a:cubicBezTo>
                    <a:cubicBezTo>
                      <a:pt x="227567" y="120985"/>
                      <a:pt x="220365" y="120985"/>
                      <a:pt x="213164" y="120985"/>
                    </a:cubicBezTo>
                    <a:cubicBezTo>
                      <a:pt x="210283" y="120985"/>
                      <a:pt x="207402" y="120985"/>
                      <a:pt x="204522" y="120985"/>
                    </a:cubicBezTo>
                    <a:cubicBezTo>
                      <a:pt x="194440" y="120985"/>
                      <a:pt x="184358" y="120985"/>
                      <a:pt x="175716" y="119544"/>
                    </a:cubicBezTo>
                    <a:cubicBezTo>
                      <a:pt x="174276" y="119544"/>
                      <a:pt x="172835" y="119544"/>
                      <a:pt x="171395" y="119544"/>
                    </a:cubicBezTo>
                    <a:cubicBezTo>
                      <a:pt x="162753" y="118104"/>
                      <a:pt x="155552" y="118104"/>
                      <a:pt x="146910" y="116664"/>
                    </a:cubicBezTo>
                    <a:cubicBezTo>
                      <a:pt x="144029" y="116664"/>
                      <a:pt x="142589" y="115224"/>
                      <a:pt x="139709" y="115224"/>
                    </a:cubicBezTo>
                    <a:cubicBezTo>
                      <a:pt x="131067" y="113783"/>
                      <a:pt x="122425" y="112343"/>
                      <a:pt x="113783" y="109462"/>
                    </a:cubicBezTo>
                    <a:cubicBezTo>
                      <a:pt x="113783" y="109462"/>
                      <a:pt x="112343" y="109462"/>
                      <a:pt x="112343" y="109462"/>
                    </a:cubicBezTo>
                    <a:cubicBezTo>
                      <a:pt x="103701" y="106582"/>
                      <a:pt x="93619" y="103701"/>
                      <a:pt x="86418" y="100821"/>
                    </a:cubicBezTo>
                    <a:cubicBezTo>
                      <a:pt x="84977" y="100821"/>
                      <a:pt x="84977" y="99380"/>
                      <a:pt x="83537" y="99380"/>
                    </a:cubicBezTo>
                    <a:cubicBezTo>
                      <a:pt x="74895" y="96500"/>
                      <a:pt x="67694" y="92179"/>
                      <a:pt x="60492" y="87858"/>
                    </a:cubicBezTo>
                    <a:cubicBezTo>
                      <a:pt x="20164" y="64813"/>
                      <a:pt x="0" y="33127"/>
                      <a:pt x="0" y="0"/>
                    </a:cubicBezTo>
                    <a:lnTo>
                      <a:pt x="0" y="57612"/>
                    </a:lnTo>
                    <a:cubicBezTo>
                      <a:pt x="0" y="90739"/>
                      <a:pt x="20164" y="122425"/>
                      <a:pt x="60492" y="145470"/>
                    </a:cubicBezTo>
                    <a:cubicBezTo>
                      <a:pt x="67694" y="149791"/>
                      <a:pt x="74895" y="152671"/>
                      <a:pt x="83537" y="156992"/>
                    </a:cubicBezTo>
                    <a:cubicBezTo>
                      <a:pt x="84977" y="156992"/>
                      <a:pt x="84977" y="158432"/>
                      <a:pt x="86418" y="158432"/>
                    </a:cubicBezTo>
                    <a:cubicBezTo>
                      <a:pt x="86418" y="158432"/>
                      <a:pt x="87858" y="158432"/>
                      <a:pt x="87858" y="159873"/>
                    </a:cubicBezTo>
                    <a:cubicBezTo>
                      <a:pt x="95059" y="162753"/>
                      <a:pt x="103701" y="165634"/>
                      <a:pt x="112343" y="168514"/>
                    </a:cubicBezTo>
                    <a:cubicBezTo>
                      <a:pt x="112343" y="168514"/>
                      <a:pt x="112343" y="168514"/>
                      <a:pt x="112343" y="168514"/>
                    </a:cubicBezTo>
                    <a:cubicBezTo>
                      <a:pt x="112343" y="168514"/>
                      <a:pt x="113783" y="168514"/>
                      <a:pt x="113783" y="168514"/>
                    </a:cubicBezTo>
                    <a:cubicBezTo>
                      <a:pt x="120985" y="169955"/>
                      <a:pt x="126746" y="171395"/>
                      <a:pt x="133947" y="172835"/>
                    </a:cubicBezTo>
                    <a:cubicBezTo>
                      <a:pt x="135388" y="172835"/>
                      <a:pt x="138268" y="172835"/>
                      <a:pt x="139709" y="174276"/>
                    </a:cubicBezTo>
                    <a:cubicBezTo>
                      <a:pt x="142589" y="174276"/>
                      <a:pt x="144029" y="175716"/>
                      <a:pt x="146910" y="175716"/>
                    </a:cubicBezTo>
                    <a:cubicBezTo>
                      <a:pt x="149791" y="175716"/>
                      <a:pt x="152671" y="177156"/>
                      <a:pt x="155552" y="177156"/>
                    </a:cubicBezTo>
                    <a:cubicBezTo>
                      <a:pt x="161313" y="178597"/>
                      <a:pt x="165634" y="178597"/>
                      <a:pt x="171395" y="178597"/>
                    </a:cubicBezTo>
                    <a:cubicBezTo>
                      <a:pt x="172835" y="178597"/>
                      <a:pt x="174276" y="178597"/>
                      <a:pt x="175716" y="178597"/>
                    </a:cubicBezTo>
                    <a:cubicBezTo>
                      <a:pt x="175716" y="178597"/>
                      <a:pt x="177156" y="178597"/>
                      <a:pt x="177156" y="178597"/>
                    </a:cubicBezTo>
                    <a:cubicBezTo>
                      <a:pt x="184358" y="178597"/>
                      <a:pt x="192999" y="180037"/>
                      <a:pt x="200201" y="180037"/>
                    </a:cubicBezTo>
                    <a:cubicBezTo>
                      <a:pt x="201641" y="180037"/>
                      <a:pt x="203082" y="180037"/>
                      <a:pt x="204522" y="180037"/>
                    </a:cubicBezTo>
                    <a:cubicBezTo>
                      <a:pt x="207402" y="180037"/>
                      <a:pt x="210283" y="180037"/>
                      <a:pt x="213164" y="180037"/>
                    </a:cubicBezTo>
                    <a:cubicBezTo>
                      <a:pt x="217484" y="180037"/>
                      <a:pt x="221805" y="180037"/>
                      <a:pt x="226126" y="180037"/>
                    </a:cubicBezTo>
                    <a:cubicBezTo>
                      <a:pt x="229007" y="180037"/>
                      <a:pt x="231887" y="180037"/>
                      <a:pt x="234768" y="180037"/>
                    </a:cubicBezTo>
                    <a:cubicBezTo>
                      <a:pt x="239089" y="180037"/>
                      <a:pt x="243410" y="180037"/>
                      <a:pt x="247731" y="178597"/>
                    </a:cubicBezTo>
                    <a:cubicBezTo>
                      <a:pt x="250611" y="178597"/>
                      <a:pt x="253492" y="178597"/>
                      <a:pt x="256372" y="178597"/>
                    </a:cubicBezTo>
                    <a:cubicBezTo>
                      <a:pt x="259253" y="178597"/>
                      <a:pt x="262134" y="177156"/>
                      <a:pt x="265014" y="177156"/>
                    </a:cubicBezTo>
                    <a:cubicBezTo>
                      <a:pt x="272216" y="175716"/>
                      <a:pt x="277977" y="175716"/>
                      <a:pt x="285178" y="174276"/>
                    </a:cubicBezTo>
                    <a:cubicBezTo>
                      <a:pt x="288059" y="174276"/>
                      <a:pt x="290940" y="174276"/>
                      <a:pt x="292380" y="172835"/>
                    </a:cubicBezTo>
                    <a:cubicBezTo>
                      <a:pt x="298141" y="171395"/>
                      <a:pt x="303902" y="169955"/>
                      <a:pt x="309663" y="169955"/>
                    </a:cubicBezTo>
                    <a:lnTo>
                      <a:pt x="309663" y="112343"/>
                    </a:lnTo>
                    <a:cubicBezTo>
                      <a:pt x="301022" y="112343"/>
                      <a:pt x="292380" y="113783"/>
                      <a:pt x="285178" y="115224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orma livre: Forma 106">
                <a:extLst>
                  <a:ext uri="{FF2B5EF4-FFF2-40B4-BE49-F238E27FC236}">
                    <a16:creationId xmlns:a16="http://schemas.microsoft.com/office/drawing/2014/main" id="{35D98A4D-A940-42D9-B8D0-DE3369BF3CDE}"/>
                  </a:ext>
                </a:extLst>
              </p:cNvPr>
              <p:cNvSpPr/>
              <p:nvPr/>
            </p:nvSpPr>
            <p:spPr>
              <a:xfrm>
                <a:off x="7674292" y="3284970"/>
                <a:ext cx="440730" cy="313984"/>
              </a:xfrm>
              <a:custGeom>
                <a:avLst/>
                <a:gdLst>
                  <a:gd name="connsiteX0" fmla="*/ 440730 w 440730"/>
                  <a:gd name="connsiteY0" fmla="*/ 0 h 313984"/>
                  <a:gd name="connsiteX1" fmla="*/ 440730 w 440730"/>
                  <a:gd name="connsiteY1" fmla="*/ 57612 h 313984"/>
                  <a:gd name="connsiteX2" fmla="*/ 0 w 440730"/>
                  <a:gd name="connsiteY2" fmla="*/ 313984 h 313984"/>
                  <a:gd name="connsiteX3" fmla="*/ 0 w 440730"/>
                  <a:gd name="connsiteY3" fmla="*/ 256372 h 313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0730" h="313984">
                    <a:moveTo>
                      <a:pt x="440730" y="0"/>
                    </a:moveTo>
                    <a:lnTo>
                      <a:pt x="440730" y="57612"/>
                    </a:lnTo>
                    <a:lnTo>
                      <a:pt x="0" y="313984"/>
                    </a:lnTo>
                    <a:lnTo>
                      <a:pt x="0" y="256372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orma livre: Forma 107">
                <a:extLst>
                  <a:ext uri="{FF2B5EF4-FFF2-40B4-BE49-F238E27FC236}">
                    <a16:creationId xmlns:a16="http://schemas.microsoft.com/office/drawing/2014/main" id="{0AFE602E-203D-463F-B4D2-442A6BDACF3B}"/>
                  </a:ext>
                </a:extLst>
              </p:cNvPr>
              <p:cNvSpPr/>
              <p:nvPr/>
            </p:nvSpPr>
            <p:spPr>
              <a:xfrm>
                <a:off x="5892648" y="3284970"/>
                <a:ext cx="456573" cy="321185"/>
              </a:xfrm>
              <a:custGeom>
                <a:avLst/>
                <a:gdLst>
                  <a:gd name="connsiteX0" fmla="*/ 456573 w 456573"/>
                  <a:gd name="connsiteY0" fmla="*/ 263574 h 321185"/>
                  <a:gd name="connsiteX1" fmla="*/ 456573 w 456573"/>
                  <a:gd name="connsiteY1" fmla="*/ 321186 h 321185"/>
                  <a:gd name="connsiteX2" fmla="*/ 0 w 456573"/>
                  <a:gd name="connsiteY2" fmla="*/ 57612 h 321185"/>
                  <a:gd name="connsiteX3" fmla="*/ 0 w 456573"/>
                  <a:gd name="connsiteY3" fmla="*/ 0 h 32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6573" h="321185">
                    <a:moveTo>
                      <a:pt x="456573" y="263574"/>
                    </a:moveTo>
                    <a:lnTo>
                      <a:pt x="456573" y="321186"/>
                    </a:lnTo>
                    <a:lnTo>
                      <a:pt x="0" y="576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orma livre: Forma 108">
                <a:extLst>
                  <a:ext uri="{FF2B5EF4-FFF2-40B4-BE49-F238E27FC236}">
                    <a16:creationId xmlns:a16="http://schemas.microsoft.com/office/drawing/2014/main" id="{294C97CC-11EC-474E-A27F-F237AC501C7A}"/>
                  </a:ext>
                </a:extLst>
              </p:cNvPr>
              <p:cNvSpPr/>
              <p:nvPr/>
            </p:nvSpPr>
            <p:spPr>
              <a:xfrm>
                <a:off x="7439524" y="3658006"/>
                <a:ext cx="516571" cy="231887"/>
              </a:xfrm>
              <a:custGeom>
                <a:avLst/>
                <a:gdLst>
                  <a:gd name="connsiteX0" fmla="*/ 515626 w 516571"/>
                  <a:gd name="connsiteY0" fmla="*/ 11522 h 231887"/>
                  <a:gd name="connsiteX1" fmla="*/ 515626 w 516571"/>
                  <a:gd name="connsiteY1" fmla="*/ 17284 h 231887"/>
                  <a:gd name="connsiteX2" fmla="*/ 512745 w 516571"/>
                  <a:gd name="connsiteY2" fmla="*/ 27366 h 231887"/>
                  <a:gd name="connsiteX3" fmla="*/ 511305 w 516571"/>
                  <a:gd name="connsiteY3" fmla="*/ 33127 h 231887"/>
                  <a:gd name="connsiteX4" fmla="*/ 508424 w 516571"/>
                  <a:gd name="connsiteY4" fmla="*/ 38888 h 231887"/>
                  <a:gd name="connsiteX5" fmla="*/ 504103 w 516571"/>
                  <a:gd name="connsiteY5" fmla="*/ 48970 h 231887"/>
                  <a:gd name="connsiteX6" fmla="*/ 495461 w 516571"/>
                  <a:gd name="connsiteY6" fmla="*/ 63373 h 231887"/>
                  <a:gd name="connsiteX7" fmla="*/ 494021 w 516571"/>
                  <a:gd name="connsiteY7" fmla="*/ 66254 h 231887"/>
                  <a:gd name="connsiteX8" fmla="*/ 482499 w 516571"/>
                  <a:gd name="connsiteY8" fmla="*/ 80657 h 231887"/>
                  <a:gd name="connsiteX9" fmla="*/ 481059 w 516571"/>
                  <a:gd name="connsiteY9" fmla="*/ 82097 h 231887"/>
                  <a:gd name="connsiteX10" fmla="*/ 468096 w 516571"/>
                  <a:gd name="connsiteY10" fmla="*/ 95060 h 231887"/>
                  <a:gd name="connsiteX11" fmla="*/ 465215 w 516571"/>
                  <a:gd name="connsiteY11" fmla="*/ 96500 h 231887"/>
                  <a:gd name="connsiteX12" fmla="*/ 449372 w 516571"/>
                  <a:gd name="connsiteY12" fmla="*/ 109462 h 231887"/>
                  <a:gd name="connsiteX13" fmla="*/ 446491 w 516571"/>
                  <a:gd name="connsiteY13" fmla="*/ 110903 h 231887"/>
                  <a:gd name="connsiteX14" fmla="*/ 426327 w 516571"/>
                  <a:gd name="connsiteY14" fmla="*/ 123865 h 231887"/>
                  <a:gd name="connsiteX15" fmla="*/ 406163 w 516571"/>
                  <a:gd name="connsiteY15" fmla="*/ 133947 h 231887"/>
                  <a:gd name="connsiteX16" fmla="*/ 398962 w 516571"/>
                  <a:gd name="connsiteY16" fmla="*/ 136828 h 231887"/>
                  <a:gd name="connsiteX17" fmla="*/ 384559 w 516571"/>
                  <a:gd name="connsiteY17" fmla="*/ 142589 h 231887"/>
                  <a:gd name="connsiteX18" fmla="*/ 377357 w 516571"/>
                  <a:gd name="connsiteY18" fmla="*/ 145470 h 231887"/>
                  <a:gd name="connsiteX19" fmla="*/ 362954 w 516571"/>
                  <a:gd name="connsiteY19" fmla="*/ 151231 h 231887"/>
                  <a:gd name="connsiteX20" fmla="*/ 355753 w 516571"/>
                  <a:gd name="connsiteY20" fmla="*/ 154112 h 231887"/>
                  <a:gd name="connsiteX21" fmla="*/ 345671 w 516571"/>
                  <a:gd name="connsiteY21" fmla="*/ 156992 h 231887"/>
                  <a:gd name="connsiteX22" fmla="*/ 328387 w 516571"/>
                  <a:gd name="connsiteY22" fmla="*/ 161313 h 231887"/>
                  <a:gd name="connsiteX23" fmla="*/ 318305 w 516571"/>
                  <a:gd name="connsiteY23" fmla="*/ 164194 h 231887"/>
                  <a:gd name="connsiteX24" fmla="*/ 301022 w 516571"/>
                  <a:gd name="connsiteY24" fmla="*/ 168515 h 231887"/>
                  <a:gd name="connsiteX25" fmla="*/ 292380 w 516571"/>
                  <a:gd name="connsiteY25" fmla="*/ 169955 h 231887"/>
                  <a:gd name="connsiteX26" fmla="*/ 260693 w 516571"/>
                  <a:gd name="connsiteY26" fmla="*/ 174276 h 231887"/>
                  <a:gd name="connsiteX27" fmla="*/ 252052 w 516571"/>
                  <a:gd name="connsiteY27" fmla="*/ 174276 h 231887"/>
                  <a:gd name="connsiteX28" fmla="*/ 233328 w 516571"/>
                  <a:gd name="connsiteY28" fmla="*/ 175716 h 231887"/>
                  <a:gd name="connsiteX29" fmla="*/ 221805 w 516571"/>
                  <a:gd name="connsiteY29" fmla="*/ 175716 h 231887"/>
                  <a:gd name="connsiteX30" fmla="*/ 208843 w 516571"/>
                  <a:gd name="connsiteY30" fmla="*/ 175716 h 231887"/>
                  <a:gd name="connsiteX31" fmla="*/ 197320 w 516571"/>
                  <a:gd name="connsiteY31" fmla="*/ 175716 h 231887"/>
                  <a:gd name="connsiteX32" fmla="*/ 185798 w 516571"/>
                  <a:gd name="connsiteY32" fmla="*/ 175716 h 231887"/>
                  <a:gd name="connsiteX33" fmla="*/ 172835 w 516571"/>
                  <a:gd name="connsiteY33" fmla="*/ 174276 h 231887"/>
                  <a:gd name="connsiteX34" fmla="*/ 162753 w 516571"/>
                  <a:gd name="connsiteY34" fmla="*/ 172835 h 231887"/>
                  <a:gd name="connsiteX35" fmla="*/ 149791 w 516571"/>
                  <a:gd name="connsiteY35" fmla="*/ 171395 h 231887"/>
                  <a:gd name="connsiteX36" fmla="*/ 139709 w 516571"/>
                  <a:gd name="connsiteY36" fmla="*/ 169955 h 231887"/>
                  <a:gd name="connsiteX37" fmla="*/ 128186 w 516571"/>
                  <a:gd name="connsiteY37" fmla="*/ 167074 h 231887"/>
                  <a:gd name="connsiteX38" fmla="*/ 116664 w 516571"/>
                  <a:gd name="connsiteY38" fmla="*/ 164194 h 231887"/>
                  <a:gd name="connsiteX39" fmla="*/ 108022 w 516571"/>
                  <a:gd name="connsiteY39" fmla="*/ 161313 h 231887"/>
                  <a:gd name="connsiteX40" fmla="*/ 93619 w 516571"/>
                  <a:gd name="connsiteY40" fmla="*/ 156992 h 231887"/>
                  <a:gd name="connsiteX41" fmla="*/ 82097 w 516571"/>
                  <a:gd name="connsiteY41" fmla="*/ 152671 h 231887"/>
                  <a:gd name="connsiteX42" fmla="*/ 76336 w 516571"/>
                  <a:gd name="connsiteY42" fmla="*/ 149791 h 231887"/>
                  <a:gd name="connsiteX43" fmla="*/ 60492 w 516571"/>
                  <a:gd name="connsiteY43" fmla="*/ 141149 h 231887"/>
                  <a:gd name="connsiteX44" fmla="*/ 0 w 516571"/>
                  <a:gd name="connsiteY44" fmla="*/ 53291 h 231887"/>
                  <a:gd name="connsiteX45" fmla="*/ 0 w 516571"/>
                  <a:gd name="connsiteY45" fmla="*/ 110903 h 231887"/>
                  <a:gd name="connsiteX46" fmla="*/ 60492 w 516571"/>
                  <a:gd name="connsiteY46" fmla="*/ 198761 h 231887"/>
                  <a:gd name="connsiteX47" fmla="*/ 76336 w 516571"/>
                  <a:gd name="connsiteY47" fmla="*/ 207403 h 231887"/>
                  <a:gd name="connsiteX48" fmla="*/ 82097 w 516571"/>
                  <a:gd name="connsiteY48" fmla="*/ 210283 h 231887"/>
                  <a:gd name="connsiteX49" fmla="*/ 89298 w 516571"/>
                  <a:gd name="connsiteY49" fmla="*/ 213164 h 231887"/>
                  <a:gd name="connsiteX50" fmla="*/ 93619 w 516571"/>
                  <a:gd name="connsiteY50" fmla="*/ 214604 h 231887"/>
                  <a:gd name="connsiteX51" fmla="*/ 108022 w 516571"/>
                  <a:gd name="connsiteY51" fmla="*/ 218925 h 231887"/>
                  <a:gd name="connsiteX52" fmla="*/ 113783 w 516571"/>
                  <a:gd name="connsiteY52" fmla="*/ 220365 h 231887"/>
                  <a:gd name="connsiteX53" fmla="*/ 116664 w 516571"/>
                  <a:gd name="connsiteY53" fmla="*/ 221805 h 231887"/>
                  <a:gd name="connsiteX54" fmla="*/ 128186 w 516571"/>
                  <a:gd name="connsiteY54" fmla="*/ 224686 h 231887"/>
                  <a:gd name="connsiteX55" fmla="*/ 135388 w 516571"/>
                  <a:gd name="connsiteY55" fmla="*/ 226126 h 231887"/>
                  <a:gd name="connsiteX56" fmla="*/ 138268 w 516571"/>
                  <a:gd name="connsiteY56" fmla="*/ 226126 h 231887"/>
                  <a:gd name="connsiteX57" fmla="*/ 148350 w 516571"/>
                  <a:gd name="connsiteY57" fmla="*/ 227567 h 231887"/>
                  <a:gd name="connsiteX58" fmla="*/ 156992 w 516571"/>
                  <a:gd name="connsiteY58" fmla="*/ 229007 h 231887"/>
                  <a:gd name="connsiteX59" fmla="*/ 161313 w 516571"/>
                  <a:gd name="connsiteY59" fmla="*/ 229007 h 231887"/>
                  <a:gd name="connsiteX60" fmla="*/ 171395 w 516571"/>
                  <a:gd name="connsiteY60" fmla="*/ 230447 h 231887"/>
                  <a:gd name="connsiteX61" fmla="*/ 178597 w 516571"/>
                  <a:gd name="connsiteY61" fmla="*/ 231888 h 231887"/>
                  <a:gd name="connsiteX62" fmla="*/ 182917 w 516571"/>
                  <a:gd name="connsiteY62" fmla="*/ 231888 h 231887"/>
                  <a:gd name="connsiteX63" fmla="*/ 194440 w 516571"/>
                  <a:gd name="connsiteY63" fmla="*/ 231888 h 231887"/>
                  <a:gd name="connsiteX64" fmla="*/ 201641 w 516571"/>
                  <a:gd name="connsiteY64" fmla="*/ 231888 h 231887"/>
                  <a:gd name="connsiteX65" fmla="*/ 205962 w 516571"/>
                  <a:gd name="connsiteY65" fmla="*/ 231888 h 231887"/>
                  <a:gd name="connsiteX66" fmla="*/ 218925 w 516571"/>
                  <a:gd name="connsiteY66" fmla="*/ 231888 h 231887"/>
                  <a:gd name="connsiteX67" fmla="*/ 226126 w 516571"/>
                  <a:gd name="connsiteY67" fmla="*/ 231888 h 231887"/>
                  <a:gd name="connsiteX68" fmla="*/ 230447 w 516571"/>
                  <a:gd name="connsiteY68" fmla="*/ 231888 h 231887"/>
                  <a:gd name="connsiteX69" fmla="*/ 249171 w 516571"/>
                  <a:gd name="connsiteY69" fmla="*/ 230447 h 231887"/>
                  <a:gd name="connsiteX70" fmla="*/ 256372 w 516571"/>
                  <a:gd name="connsiteY70" fmla="*/ 230447 h 231887"/>
                  <a:gd name="connsiteX71" fmla="*/ 257813 w 516571"/>
                  <a:gd name="connsiteY71" fmla="*/ 230447 h 231887"/>
                  <a:gd name="connsiteX72" fmla="*/ 289499 w 516571"/>
                  <a:gd name="connsiteY72" fmla="*/ 226126 h 231887"/>
                  <a:gd name="connsiteX73" fmla="*/ 292380 w 516571"/>
                  <a:gd name="connsiteY73" fmla="*/ 226126 h 231887"/>
                  <a:gd name="connsiteX74" fmla="*/ 298141 w 516571"/>
                  <a:gd name="connsiteY74" fmla="*/ 224686 h 231887"/>
                  <a:gd name="connsiteX75" fmla="*/ 315425 w 516571"/>
                  <a:gd name="connsiteY75" fmla="*/ 220365 h 231887"/>
                  <a:gd name="connsiteX76" fmla="*/ 325507 w 516571"/>
                  <a:gd name="connsiteY76" fmla="*/ 217485 h 231887"/>
                  <a:gd name="connsiteX77" fmla="*/ 342790 w 516571"/>
                  <a:gd name="connsiteY77" fmla="*/ 213164 h 231887"/>
                  <a:gd name="connsiteX78" fmla="*/ 348551 w 516571"/>
                  <a:gd name="connsiteY78" fmla="*/ 211723 h 231887"/>
                  <a:gd name="connsiteX79" fmla="*/ 352872 w 516571"/>
                  <a:gd name="connsiteY79" fmla="*/ 210283 h 231887"/>
                  <a:gd name="connsiteX80" fmla="*/ 360074 w 516571"/>
                  <a:gd name="connsiteY80" fmla="*/ 207403 h 231887"/>
                  <a:gd name="connsiteX81" fmla="*/ 374477 w 516571"/>
                  <a:gd name="connsiteY81" fmla="*/ 201641 h 231887"/>
                  <a:gd name="connsiteX82" fmla="*/ 381678 w 516571"/>
                  <a:gd name="connsiteY82" fmla="*/ 198761 h 231887"/>
                  <a:gd name="connsiteX83" fmla="*/ 396081 w 516571"/>
                  <a:gd name="connsiteY83" fmla="*/ 193000 h 231887"/>
                  <a:gd name="connsiteX84" fmla="*/ 403282 w 516571"/>
                  <a:gd name="connsiteY84" fmla="*/ 190119 h 231887"/>
                  <a:gd name="connsiteX85" fmla="*/ 423447 w 516571"/>
                  <a:gd name="connsiteY85" fmla="*/ 180037 h 231887"/>
                  <a:gd name="connsiteX86" fmla="*/ 427767 w 516571"/>
                  <a:gd name="connsiteY86" fmla="*/ 177156 h 231887"/>
                  <a:gd name="connsiteX87" fmla="*/ 443611 w 516571"/>
                  <a:gd name="connsiteY87" fmla="*/ 167074 h 231887"/>
                  <a:gd name="connsiteX88" fmla="*/ 446491 w 516571"/>
                  <a:gd name="connsiteY88" fmla="*/ 165634 h 231887"/>
                  <a:gd name="connsiteX89" fmla="*/ 462335 w 516571"/>
                  <a:gd name="connsiteY89" fmla="*/ 152671 h 231887"/>
                  <a:gd name="connsiteX90" fmla="*/ 465215 w 516571"/>
                  <a:gd name="connsiteY90" fmla="*/ 151231 h 231887"/>
                  <a:gd name="connsiteX91" fmla="*/ 469536 w 516571"/>
                  <a:gd name="connsiteY91" fmla="*/ 146910 h 231887"/>
                  <a:gd name="connsiteX92" fmla="*/ 478178 w 516571"/>
                  <a:gd name="connsiteY92" fmla="*/ 138268 h 231887"/>
                  <a:gd name="connsiteX93" fmla="*/ 479618 w 516571"/>
                  <a:gd name="connsiteY93" fmla="*/ 136828 h 231887"/>
                  <a:gd name="connsiteX94" fmla="*/ 489700 w 516571"/>
                  <a:gd name="connsiteY94" fmla="*/ 125306 h 231887"/>
                  <a:gd name="connsiteX95" fmla="*/ 491141 w 516571"/>
                  <a:gd name="connsiteY95" fmla="*/ 122425 h 231887"/>
                  <a:gd name="connsiteX96" fmla="*/ 492581 w 516571"/>
                  <a:gd name="connsiteY96" fmla="*/ 119544 h 231887"/>
                  <a:gd name="connsiteX97" fmla="*/ 501223 w 516571"/>
                  <a:gd name="connsiteY97" fmla="*/ 106582 h 231887"/>
                  <a:gd name="connsiteX98" fmla="*/ 501223 w 516571"/>
                  <a:gd name="connsiteY98" fmla="*/ 106582 h 231887"/>
                  <a:gd name="connsiteX99" fmla="*/ 505543 w 516571"/>
                  <a:gd name="connsiteY99" fmla="*/ 96500 h 231887"/>
                  <a:gd name="connsiteX100" fmla="*/ 508424 w 516571"/>
                  <a:gd name="connsiteY100" fmla="*/ 90739 h 231887"/>
                  <a:gd name="connsiteX101" fmla="*/ 508424 w 516571"/>
                  <a:gd name="connsiteY101" fmla="*/ 90739 h 231887"/>
                  <a:gd name="connsiteX102" fmla="*/ 509864 w 516571"/>
                  <a:gd name="connsiteY102" fmla="*/ 84978 h 231887"/>
                  <a:gd name="connsiteX103" fmla="*/ 512745 w 516571"/>
                  <a:gd name="connsiteY103" fmla="*/ 74895 h 231887"/>
                  <a:gd name="connsiteX104" fmla="*/ 512745 w 516571"/>
                  <a:gd name="connsiteY104" fmla="*/ 74895 h 231887"/>
                  <a:gd name="connsiteX105" fmla="*/ 512745 w 516571"/>
                  <a:gd name="connsiteY105" fmla="*/ 69134 h 231887"/>
                  <a:gd name="connsiteX106" fmla="*/ 514185 w 516571"/>
                  <a:gd name="connsiteY106" fmla="*/ 60493 h 231887"/>
                  <a:gd name="connsiteX107" fmla="*/ 514185 w 516571"/>
                  <a:gd name="connsiteY107" fmla="*/ 57612 h 231887"/>
                  <a:gd name="connsiteX108" fmla="*/ 514185 w 516571"/>
                  <a:gd name="connsiteY108" fmla="*/ 0 h 231887"/>
                  <a:gd name="connsiteX109" fmla="*/ 515626 w 516571"/>
                  <a:gd name="connsiteY109" fmla="*/ 11522 h 23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516571" h="231887">
                    <a:moveTo>
                      <a:pt x="515626" y="11522"/>
                    </a:moveTo>
                    <a:cubicBezTo>
                      <a:pt x="515626" y="12963"/>
                      <a:pt x="515626" y="15843"/>
                      <a:pt x="515626" y="17284"/>
                    </a:cubicBezTo>
                    <a:cubicBezTo>
                      <a:pt x="515626" y="20164"/>
                      <a:pt x="514185" y="24485"/>
                      <a:pt x="512745" y="27366"/>
                    </a:cubicBezTo>
                    <a:cubicBezTo>
                      <a:pt x="512745" y="28806"/>
                      <a:pt x="511305" y="31687"/>
                      <a:pt x="511305" y="33127"/>
                    </a:cubicBezTo>
                    <a:cubicBezTo>
                      <a:pt x="509864" y="34567"/>
                      <a:pt x="509864" y="37448"/>
                      <a:pt x="508424" y="38888"/>
                    </a:cubicBezTo>
                    <a:cubicBezTo>
                      <a:pt x="506984" y="41769"/>
                      <a:pt x="505543" y="46090"/>
                      <a:pt x="504103" y="48970"/>
                    </a:cubicBezTo>
                    <a:cubicBezTo>
                      <a:pt x="501223" y="53291"/>
                      <a:pt x="498342" y="57612"/>
                      <a:pt x="495461" y="63373"/>
                    </a:cubicBezTo>
                    <a:cubicBezTo>
                      <a:pt x="495461" y="64813"/>
                      <a:pt x="494021" y="64813"/>
                      <a:pt x="494021" y="66254"/>
                    </a:cubicBezTo>
                    <a:cubicBezTo>
                      <a:pt x="491141" y="70575"/>
                      <a:pt x="486820" y="76336"/>
                      <a:pt x="482499" y="80657"/>
                    </a:cubicBezTo>
                    <a:cubicBezTo>
                      <a:pt x="482499" y="80657"/>
                      <a:pt x="481059" y="82097"/>
                      <a:pt x="481059" y="82097"/>
                    </a:cubicBezTo>
                    <a:cubicBezTo>
                      <a:pt x="476738" y="86418"/>
                      <a:pt x="472417" y="90739"/>
                      <a:pt x="468096" y="95060"/>
                    </a:cubicBezTo>
                    <a:cubicBezTo>
                      <a:pt x="466656" y="95060"/>
                      <a:pt x="466656" y="96500"/>
                      <a:pt x="465215" y="96500"/>
                    </a:cubicBezTo>
                    <a:cubicBezTo>
                      <a:pt x="459454" y="100821"/>
                      <a:pt x="455133" y="105142"/>
                      <a:pt x="449372" y="109462"/>
                    </a:cubicBezTo>
                    <a:cubicBezTo>
                      <a:pt x="447932" y="109462"/>
                      <a:pt x="447932" y="110903"/>
                      <a:pt x="446491" y="110903"/>
                    </a:cubicBezTo>
                    <a:cubicBezTo>
                      <a:pt x="440730" y="115224"/>
                      <a:pt x="433529" y="119544"/>
                      <a:pt x="426327" y="123865"/>
                    </a:cubicBezTo>
                    <a:cubicBezTo>
                      <a:pt x="420566" y="128186"/>
                      <a:pt x="413365" y="131067"/>
                      <a:pt x="406163" y="133947"/>
                    </a:cubicBezTo>
                    <a:cubicBezTo>
                      <a:pt x="404723" y="135388"/>
                      <a:pt x="401842" y="135388"/>
                      <a:pt x="398962" y="136828"/>
                    </a:cubicBezTo>
                    <a:cubicBezTo>
                      <a:pt x="394641" y="139709"/>
                      <a:pt x="390320" y="141149"/>
                      <a:pt x="384559" y="142589"/>
                    </a:cubicBezTo>
                    <a:cubicBezTo>
                      <a:pt x="381678" y="144029"/>
                      <a:pt x="378798" y="144029"/>
                      <a:pt x="377357" y="145470"/>
                    </a:cubicBezTo>
                    <a:cubicBezTo>
                      <a:pt x="373036" y="146910"/>
                      <a:pt x="368716" y="148350"/>
                      <a:pt x="362954" y="151231"/>
                    </a:cubicBezTo>
                    <a:cubicBezTo>
                      <a:pt x="360074" y="152671"/>
                      <a:pt x="357193" y="152671"/>
                      <a:pt x="355753" y="154112"/>
                    </a:cubicBezTo>
                    <a:cubicBezTo>
                      <a:pt x="352872" y="155552"/>
                      <a:pt x="348551" y="156992"/>
                      <a:pt x="345671" y="156992"/>
                    </a:cubicBezTo>
                    <a:cubicBezTo>
                      <a:pt x="339910" y="158432"/>
                      <a:pt x="334148" y="159873"/>
                      <a:pt x="328387" y="161313"/>
                    </a:cubicBezTo>
                    <a:cubicBezTo>
                      <a:pt x="325507" y="162753"/>
                      <a:pt x="321186" y="162753"/>
                      <a:pt x="318305" y="164194"/>
                    </a:cubicBezTo>
                    <a:cubicBezTo>
                      <a:pt x="312544" y="165634"/>
                      <a:pt x="306783" y="167074"/>
                      <a:pt x="301022" y="168515"/>
                    </a:cubicBezTo>
                    <a:cubicBezTo>
                      <a:pt x="298141" y="168515"/>
                      <a:pt x="295260" y="169955"/>
                      <a:pt x="292380" y="169955"/>
                    </a:cubicBezTo>
                    <a:cubicBezTo>
                      <a:pt x="282298" y="171395"/>
                      <a:pt x="270775" y="172835"/>
                      <a:pt x="260693" y="174276"/>
                    </a:cubicBezTo>
                    <a:cubicBezTo>
                      <a:pt x="257813" y="174276"/>
                      <a:pt x="254932" y="174276"/>
                      <a:pt x="252052" y="174276"/>
                    </a:cubicBezTo>
                    <a:cubicBezTo>
                      <a:pt x="246290" y="174276"/>
                      <a:pt x="239089" y="175716"/>
                      <a:pt x="233328" y="175716"/>
                    </a:cubicBezTo>
                    <a:cubicBezTo>
                      <a:pt x="229007" y="175716"/>
                      <a:pt x="226126" y="175716"/>
                      <a:pt x="221805" y="175716"/>
                    </a:cubicBezTo>
                    <a:cubicBezTo>
                      <a:pt x="217485" y="175716"/>
                      <a:pt x="213164" y="175716"/>
                      <a:pt x="208843" y="175716"/>
                    </a:cubicBezTo>
                    <a:cubicBezTo>
                      <a:pt x="204522" y="175716"/>
                      <a:pt x="200201" y="175716"/>
                      <a:pt x="197320" y="175716"/>
                    </a:cubicBezTo>
                    <a:cubicBezTo>
                      <a:pt x="192999" y="175716"/>
                      <a:pt x="190119" y="175716"/>
                      <a:pt x="185798" y="175716"/>
                    </a:cubicBezTo>
                    <a:cubicBezTo>
                      <a:pt x="181477" y="175716"/>
                      <a:pt x="177156" y="175716"/>
                      <a:pt x="172835" y="174276"/>
                    </a:cubicBezTo>
                    <a:cubicBezTo>
                      <a:pt x="169955" y="174276"/>
                      <a:pt x="165634" y="174276"/>
                      <a:pt x="162753" y="172835"/>
                    </a:cubicBezTo>
                    <a:cubicBezTo>
                      <a:pt x="158432" y="172835"/>
                      <a:pt x="154112" y="171395"/>
                      <a:pt x="149791" y="171395"/>
                    </a:cubicBezTo>
                    <a:cubicBezTo>
                      <a:pt x="146910" y="171395"/>
                      <a:pt x="142589" y="169955"/>
                      <a:pt x="139709" y="169955"/>
                    </a:cubicBezTo>
                    <a:cubicBezTo>
                      <a:pt x="135388" y="168515"/>
                      <a:pt x="132507" y="168515"/>
                      <a:pt x="128186" y="167074"/>
                    </a:cubicBezTo>
                    <a:cubicBezTo>
                      <a:pt x="123865" y="165634"/>
                      <a:pt x="120985" y="165634"/>
                      <a:pt x="116664" y="164194"/>
                    </a:cubicBezTo>
                    <a:cubicBezTo>
                      <a:pt x="113783" y="162753"/>
                      <a:pt x="110903" y="162753"/>
                      <a:pt x="108022" y="161313"/>
                    </a:cubicBezTo>
                    <a:cubicBezTo>
                      <a:pt x="103701" y="159873"/>
                      <a:pt x="97940" y="158432"/>
                      <a:pt x="93619" y="156992"/>
                    </a:cubicBezTo>
                    <a:cubicBezTo>
                      <a:pt x="89298" y="155552"/>
                      <a:pt x="86418" y="154112"/>
                      <a:pt x="82097" y="152671"/>
                    </a:cubicBezTo>
                    <a:cubicBezTo>
                      <a:pt x="80657" y="151231"/>
                      <a:pt x="79216" y="151231"/>
                      <a:pt x="76336" y="149791"/>
                    </a:cubicBezTo>
                    <a:cubicBezTo>
                      <a:pt x="70574" y="146910"/>
                      <a:pt x="64813" y="144029"/>
                      <a:pt x="60492" y="141149"/>
                    </a:cubicBezTo>
                    <a:cubicBezTo>
                      <a:pt x="20164" y="118104"/>
                      <a:pt x="0" y="86418"/>
                      <a:pt x="0" y="53291"/>
                    </a:cubicBezTo>
                    <a:lnTo>
                      <a:pt x="0" y="110903"/>
                    </a:lnTo>
                    <a:cubicBezTo>
                      <a:pt x="0" y="144029"/>
                      <a:pt x="20164" y="175716"/>
                      <a:pt x="60492" y="198761"/>
                    </a:cubicBezTo>
                    <a:cubicBezTo>
                      <a:pt x="66254" y="201641"/>
                      <a:pt x="70574" y="204522"/>
                      <a:pt x="76336" y="207403"/>
                    </a:cubicBezTo>
                    <a:cubicBezTo>
                      <a:pt x="77776" y="208843"/>
                      <a:pt x="79216" y="208843"/>
                      <a:pt x="82097" y="210283"/>
                    </a:cubicBezTo>
                    <a:cubicBezTo>
                      <a:pt x="84977" y="211723"/>
                      <a:pt x="86418" y="211723"/>
                      <a:pt x="89298" y="213164"/>
                    </a:cubicBezTo>
                    <a:cubicBezTo>
                      <a:pt x="90739" y="213164"/>
                      <a:pt x="92179" y="214604"/>
                      <a:pt x="93619" y="214604"/>
                    </a:cubicBezTo>
                    <a:cubicBezTo>
                      <a:pt x="97940" y="216044"/>
                      <a:pt x="103701" y="217485"/>
                      <a:pt x="108022" y="218925"/>
                    </a:cubicBezTo>
                    <a:cubicBezTo>
                      <a:pt x="109462" y="218925"/>
                      <a:pt x="110903" y="220365"/>
                      <a:pt x="113783" y="220365"/>
                    </a:cubicBezTo>
                    <a:cubicBezTo>
                      <a:pt x="115224" y="220365"/>
                      <a:pt x="115224" y="220365"/>
                      <a:pt x="116664" y="221805"/>
                    </a:cubicBezTo>
                    <a:cubicBezTo>
                      <a:pt x="120985" y="223246"/>
                      <a:pt x="123865" y="223246"/>
                      <a:pt x="128186" y="224686"/>
                    </a:cubicBezTo>
                    <a:cubicBezTo>
                      <a:pt x="131067" y="224686"/>
                      <a:pt x="133947" y="226126"/>
                      <a:pt x="135388" y="226126"/>
                    </a:cubicBezTo>
                    <a:cubicBezTo>
                      <a:pt x="136828" y="226126"/>
                      <a:pt x="136828" y="226126"/>
                      <a:pt x="138268" y="226126"/>
                    </a:cubicBezTo>
                    <a:cubicBezTo>
                      <a:pt x="141149" y="226126"/>
                      <a:pt x="145470" y="227567"/>
                      <a:pt x="148350" y="227567"/>
                    </a:cubicBezTo>
                    <a:cubicBezTo>
                      <a:pt x="151231" y="227567"/>
                      <a:pt x="154112" y="229007"/>
                      <a:pt x="156992" y="229007"/>
                    </a:cubicBezTo>
                    <a:cubicBezTo>
                      <a:pt x="158432" y="229007"/>
                      <a:pt x="159873" y="229007"/>
                      <a:pt x="161313" y="229007"/>
                    </a:cubicBezTo>
                    <a:cubicBezTo>
                      <a:pt x="164194" y="229007"/>
                      <a:pt x="168515" y="230447"/>
                      <a:pt x="171395" y="230447"/>
                    </a:cubicBezTo>
                    <a:cubicBezTo>
                      <a:pt x="174276" y="230447"/>
                      <a:pt x="177156" y="230447"/>
                      <a:pt x="178597" y="231888"/>
                    </a:cubicBezTo>
                    <a:cubicBezTo>
                      <a:pt x="180037" y="231888"/>
                      <a:pt x="181477" y="231888"/>
                      <a:pt x="182917" y="231888"/>
                    </a:cubicBezTo>
                    <a:cubicBezTo>
                      <a:pt x="187238" y="231888"/>
                      <a:pt x="190119" y="231888"/>
                      <a:pt x="194440" y="231888"/>
                    </a:cubicBezTo>
                    <a:cubicBezTo>
                      <a:pt x="197320" y="231888"/>
                      <a:pt x="198761" y="231888"/>
                      <a:pt x="201641" y="231888"/>
                    </a:cubicBezTo>
                    <a:cubicBezTo>
                      <a:pt x="203082" y="231888"/>
                      <a:pt x="204522" y="231888"/>
                      <a:pt x="205962" y="231888"/>
                    </a:cubicBezTo>
                    <a:cubicBezTo>
                      <a:pt x="210283" y="231888"/>
                      <a:pt x="214604" y="231888"/>
                      <a:pt x="218925" y="231888"/>
                    </a:cubicBezTo>
                    <a:cubicBezTo>
                      <a:pt x="221805" y="231888"/>
                      <a:pt x="223246" y="231888"/>
                      <a:pt x="226126" y="231888"/>
                    </a:cubicBezTo>
                    <a:cubicBezTo>
                      <a:pt x="227567" y="231888"/>
                      <a:pt x="229007" y="231888"/>
                      <a:pt x="230447" y="231888"/>
                    </a:cubicBezTo>
                    <a:cubicBezTo>
                      <a:pt x="236208" y="231888"/>
                      <a:pt x="243410" y="230447"/>
                      <a:pt x="249171" y="230447"/>
                    </a:cubicBezTo>
                    <a:cubicBezTo>
                      <a:pt x="252052" y="230447"/>
                      <a:pt x="253492" y="230447"/>
                      <a:pt x="256372" y="230447"/>
                    </a:cubicBezTo>
                    <a:cubicBezTo>
                      <a:pt x="256372" y="230447"/>
                      <a:pt x="257813" y="230447"/>
                      <a:pt x="257813" y="230447"/>
                    </a:cubicBezTo>
                    <a:cubicBezTo>
                      <a:pt x="267895" y="229007"/>
                      <a:pt x="279417" y="227567"/>
                      <a:pt x="289499" y="226126"/>
                    </a:cubicBezTo>
                    <a:cubicBezTo>
                      <a:pt x="290939" y="226126"/>
                      <a:pt x="290939" y="226126"/>
                      <a:pt x="292380" y="226126"/>
                    </a:cubicBezTo>
                    <a:cubicBezTo>
                      <a:pt x="295260" y="226126"/>
                      <a:pt x="296701" y="224686"/>
                      <a:pt x="298141" y="224686"/>
                    </a:cubicBezTo>
                    <a:cubicBezTo>
                      <a:pt x="303902" y="223246"/>
                      <a:pt x="309663" y="221805"/>
                      <a:pt x="315425" y="220365"/>
                    </a:cubicBezTo>
                    <a:cubicBezTo>
                      <a:pt x="318305" y="218925"/>
                      <a:pt x="322626" y="218925"/>
                      <a:pt x="325507" y="217485"/>
                    </a:cubicBezTo>
                    <a:cubicBezTo>
                      <a:pt x="331268" y="216044"/>
                      <a:pt x="337029" y="214604"/>
                      <a:pt x="342790" y="213164"/>
                    </a:cubicBezTo>
                    <a:cubicBezTo>
                      <a:pt x="344231" y="213164"/>
                      <a:pt x="347111" y="211723"/>
                      <a:pt x="348551" y="211723"/>
                    </a:cubicBezTo>
                    <a:cubicBezTo>
                      <a:pt x="349992" y="211723"/>
                      <a:pt x="351432" y="210283"/>
                      <a:pt x="352872" y="210283"/>
                    </a:cubicBezTo>
                    <a:cubicBezTo>
                      <a:pt x="355753" y="208843"/>
                      <a:pt x="358633" y="208843"/>
                      <a:pt x="360074" y="207403"/>
                    </a:cubicBezTo>
                    <a:cubicBezTo>
                      <a:pt x="364395" y="205962"/>
                      <a:pt x="368716" y="204522"/>
                      <a:pt x="374477" y="201641"/>
                    </a:cubicBezTo>
                    <a:cubicBezTo>
                      <a:pt x="377357" y="200201"/>
                      <a:pt x="380238" y="200201"/>
                      <a:pt x="381678" y="198761"/>
                    </a:cubicBezTo>
                    <a:cubicBezTo>
                      <a:pt x="385999" y="197321"/>
                      <a:pt x="391760" y="194440"/>
                      <a:pt x="396081" y="193000"/>
                    </a:cubicBezTo>
                    <a:cubicBezTo>
                      <a:pt x="398962" y="191559"/>
                      <a:pt x="400402" y="191559"/>
                      <a:pt x="403282" y="190119"/>
                    </a:cubicBezTo>
                    <a:cubicBezTo>
                      <a:pt x="410484" y="187238"/>
                      <a:pt x="416245" y="182918"/>
                      <a:pt x="423447" y="180037"/>
                    </a:cubicBezTo>
                    <a:cubicBezTo>
                      <a:pt x="424887" y="178597"/>
                      <a:pt x="426327" y="178597"/>
                      <a:pt x="427767" y="177156"/>
                    </a:cubicBezTo>
                    <a:cubicBezTo>
                      <a:pt x="433529" y="174276"/>
                      <a:pt x="437850" y="169955"/>
                      <a:pt x="443611" y="167074"/>
                    </a:cubicBezTo>
                    <a:cubicBezTo>
                      <a:pt x="445051" y="167074"/>
                      <a:pt x="445051" y="165634"/>
                      <a:pt x="446491" y="165634"/>
                    </a:cubicBezTo>
                    <a:cubicBezTo>
                      <a:pt x="452253" y="161313"/>
                      <a:pt x="458014" y="156992"/>
                      <a:pt x="462335" y="152671"/>
                    </a:cubicBezTo>
                    <a:cubicBezTo>
                      <a:pt x="463775" y="152671"/>
                      <a:pt x="463775" y="151231"/>
                      <a:pt x="465215" y="151231"/>
                    </a:cubicBezTo>
                    <a:cubicBezTo>
                      <a:pt x="466656" y="149791"/>
                      <a:pt x="468096" y="148350"/>
                      <a:pt x="469536" y="146910"/>
                    </a:cubicBezTo>
                    <a:cubicBezTo>
                      <a:pt x="472417" y="144029"/>
                      <a:pt x="475297" y="141149"/>
                      <a:pt x="478178" y="138268"/>
                    </a:cubicBezTo>
                    <a:cubicBezTo>
                      <a:pt x="478178" y="138268"/>
                      <a:pt x="479618" y="136828"/>
                      <a:pt x="479618" y="136828"/>
                    </a:cubicBezTo>
                    <a:cubicBezTo>
                      <a:pt x="482499" y="132507"/>
                      <a:pt x="486820" y="129627"/>
                      <a:pt x="489700" y="125306"/>
                    </a:cubicBezTo>
                    <a:cubicBezTo>
                      <a:pt x="489700" y="123865"/>
                      <a:pt x="491141" y="123865"/>
                      <a:pt x="491141" y="122425"/>
                    </a:cubicBezTo>
                    <a:cubicBezTo>
                      <a:pt x="491141" y="120985"/>
                      <a:pt x="492581" y="120985"/>
                      <a:pt x="492581" y="119544"/>
                    </a:cubicBezTo>
                    <a:cubicBezTo>
                      <a:pt x="495461" y="115224"/>
                      <a:pt x="498342" y="110903"/>
                      <a:pt x="501223" y="106582"/>
                    </a:cubicBezTo>
                    <a:cubicBezTo>
                      <a:pt x="501223" y="106582"/>
                      <a:pt x="501223" y="106582"/>
                      <a:pt x="501223" y="106582"/>
                    </a:cubicBezTo>
                    <a:cubicBezTo>
                      <a:pt x="502663" y="103701"/>
                      <a:pt x="504103" y="99380"/>
                      <a:pt x="505543" y="96500"/>
                    </a:cubicBezTo>
                    <a:cubicBezTo>
                      <a:pt x="506984" y="95060"/>
                      <a:pt x="506984" y="92179"/>
                      <a:pt x="508424" y="90739"/>
                    </a:cubicBezTo>
                    <a:cubicBezTo>
                      <a:pt x="508424" y="90739"/>
                      <a:pt x="508424" y="90739"/>
                      <a:pt x="508424" y="90739"/>
                    </a:cubicBezTo>
                    <a:cubicBezTo>
                      <a:pt x="508424" y="89298"/>
                      <a:pt x="509864" y="86418"/>
                      <a:pt x="509864" y="84978"/>
                    </a:cubicBezTo>
                    <a:cubicBezTo>
                      <a:pt x="511305" y="82097"/>
                      <a:pt x="511305" y="79216"/>
                      <a:pt x="512745" y="74895"/>
                    </a:cubicBezTo>
                    <a:cubicBezTo>
                      <a:pt x="512745" y="74895"/>
                      <a:pt x="512745" y="74895"/>
                      <a:pt x="512745" y="74895"/>
                    </a:cubicBezTo>
                    <a:cubicBezTo>
                      <a:pt x="512745" y="73455"/>
                      <a:pt x="512745" y="70575"/>
                      <a:pt x="512745" y="69134"/>
                    </a:cubicBezTo>
                    <a:cubicBezTo>
                      <a:pt x="512745" y="66254"/>
                      <a:pt x="514185" y="63373"/>
                      <a:pt x="514185" y="60493"/>
                    </a:cubicBezTo>
                    <a:cubicBezTo>
                      <a:pt x="514185" y="59052"/>
                      <a:pt x="514185" y="59052"/>
                      <a:pt x="514185" y="57612"/>
                    </a:cubicBezTo>
                    <a:lnTo>
                      <a:pt x="514185" y="0"/>
                    </a:lnTo>
                    <a:cubicBezTo>
                      <a:pt x="517066" y="4321"/>
                      <a:pt x="517066" y="7201"/>
                      <a:pt x="515626" y="11522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58" name="Graphic 6">
                <a:extLst>
                  <a:ext uri="{FF2B5EF4-FFF2-40B4-BE49-F238E27FC236}">
                    <a16:creationId xmlns:a16="http://schemas.microsoft.com/office/drawing/2014/main" id="{156ACD6B-0231-45E7-A203-C990695D6CD2}"/>
                  </a:ext>
                </a:extLst>
              </p:cNvPr>
              <p:cNvGrpSpPr/>
              <p:nvPr/>
            </p:nvGrpSpPr>
            <p:grpSpPr>
              <a:xfrm>
                <a:off x="5892648" y="2642599"/>
                <a:ext cx="2220934" cy="1343794"/>
                <a:chOff x="5892648" y="2642599"/>
                <a:chExt cx="2220934" cy="1343794"/>
              </a:xfrm>
              <a:solidFill>
                <a:schemeClr val="accent1"/>
              </a:solidFill>
            </p:grpSpPr>
            <p:sp>
              <p:nvSpPr>
                <p:cNvPr id="359" name="Forma livre: Forma 110">
                  <a:extLst>
                    <a:ext uri="{FF2B5EF4-FFF2-40B4-BE49-F238E27FC236}">
                      <a16:creationId xmlns:a16="http://schemas.microsoft.com/office/drawing/2014/main" id="{62957F10-5649-4312-9168-F9A6B825E370}"/>
                    </a:ext>
                  </a:extLst>
                </p:cNvPr>
                <p:cNvSpPr/>
                <p:nvPr/>
              </p:nvSpPr>
              <p:spPr>
                <a:xfrm>
                  <a:off x="6336258" y="3375709"/>
                  <a:ext cx="515625" cy="231887"/>
                </a:xfrm>
                <a:custGeom>
                  <a:avLst/>
                  <a:gdLst>
                    <a:gd name="connsiteX0" fmla="*/ 420566 w 515625"/>
                    <a:gd name="connsiteY0" fmla="*/ 53291 h 231887"/>
                    <a:gd name="connsiteX1" fmla="*/ 397521 w 515625"/>
                    <a:gd name="connsiteY1" fmla="*/ 41768 h 231887"/>
                    <a:gd name="connsiteX2" fmla="*/ 390320 w 515625"/>
                    <a:gd name="connsiteY2" fmla="*/ 38888 h 231887"/>
                    <a:gd name="connsiteX3" fmla="*/ 374477 w 515625"/>
                    <a:gd name="connsiteY3" fmla="*/ 31686 h 231887"/>
                    <a:gd name="connsiteX4" fmla="*/ 371596 w 515625"/>
                    <a:gd name="connsiteY4" fmla="*/ 30246 h 231887"/>
                    <a:gd name="connsiteX5" fmla="*/ 357193 w 515625"/>
                    <a:gd name="connsiteY5" fmla="*/ 24485 h 231887"/>
                    <a:gd name="connsiteX6" fmla="*/ 352872 w 515625"/>
                    <a:gd name="connsiteY6" fmla="*/ 23045 h 231887"/>
                    <a:gd name="connsiteX7" fmla="*/ 332708 w 515625"/>
                    <a:gd name="connsiteY7" fmla="*/ 17283 h 231887"/>
                    <a:gd name="connsiteX8" fmla="*/ 331268 w 515625"/>
                    <a:gd name="connsiteY8" fmla="*/ 17283 h 231887"/>
                    <a:gd name="connsiteX9" fmla="*/ 302462 w 515625"/>
                    <a:gd name="connsiteY9" fmla="*/ 10082 h 231887"/>
                    <a:gd name="connsiteX10" fmla="*/ 301022 w 515625"/>
                    <a:gd name="connsiteY10" fmla="*/ 10082 h 231887"/>
                    <a:gd name="connsiteX11" fmla="*/ 293820 w 515625"/>
                    <a:gd name="connsiteY11" fmla="*/ 8642 h 231887"/>
                    <a:gd name="connsiteX12" fmla="*/ 275096 w 515625"/>
                    <a:gd name="connsiteY12" fmla="*/ 5761 h 231887"/>
                    <a:gd name="connsiteX13" fmla="*/ 270775 w 515625"/>
                    <a:gd name="connsiteY13" fmla="*/ 4321 h 231887"/>
                    <a:gd name="connsiteX14" fmla="*/ 263574 w 515625"/>
                    <a:gd name="connsiteY14" fmla="*/ 2881 h 231887"/>
                    <a:gd name="connsiteX15" fmla="*/ 249171 w 515625"/>
                    <a:gd name="connsiteY15" fmla="*/ 1440 h 231887"/>
                    <a:gd name="connsiteX16" fmla="*/ 243410 w 515625"/>
                    <a:gd name="connsiteY16" fmla="*/ 1440 h 231887"/>
                    <a:gd name="connsiteX17" fmla="*/ 237649 w 515625"/>
                    <a:gd name="connsiteY17" fmla="*/ 1440 h 231887"/>
                    <a:gd name="connsiteX18" fmla="*/ 224686 w 515625"/>
                    <a:gd name="connsiteY18" fmla="*/ 0 h 231887"/>
                    <a:gd name="connsiteX19" fmla="*/ 218925 w 515625"/>
                    <a:gd name="connsiteY19" fmla="*/ 0 h 231887"/>
                    <a:gd name="connsiteX20" fmla="*/ 213164 w 515625"/>
                    <a:gd name="connsiteY20" fmla="*/ 0 h 231887"/>
                    <a:gd name="connsiteX21" fmla="*/ 200201 w 515625"/>
                    <a:gd name="connsiteY21" fmla="*/ 0 h 231887"/>
                    <a:gd name="connsiteX22" fmla="*/ 192999 w 515625"/>
                    <a:gd name="connsiteY22" fmla="*/ 0 h 231887"/>
                    <a:gd name="connsiteX23" fmla="*/ 188679 w 515625"/>
                    <a:gd name="connsiteY23" fmla="*/ 0 h 231887"/>
                    <a:gd name="connsiteX24" fmla="*/ 174276 w 515625"/>
                    <a:gd name="connsiteY24" fmla="*/ 1440 h 231887"/>
                    <a:gd name="connsiteX25" fmla="*/ 167074 w 515625"/>
                    <a:gd name="connsiteY25" fmla="*/ 1440 h 231887"/>
                    <a:gd name="connsiteX26" fmla="*/ 164194 w 515625"/>
                    <a:gd name="connsiteY26" fmla="*/ 1440 h 231887"/>
                    <a:gd name="connsiteX27" fmla="*/ 144029 w 515625"/>
                    <a:gd name="connsiteY27" fmla="*/ 4321 h 231887"/>
                    <a:gd name="connsiteX28" fmla="*/ 139709 w 515625"/>
                    <a:gd name="connsiteY28" fmla="*/ 4321 h 231887"/>
                    <a:gd name="connsiteX29" fmla="*/ 138268 w 515625"/>
                    <a:gd name="connsiteY29" fmla="*/ 4321 h 231887"/>
                    <a:gd name="connsiteX30" fmla="*/ 131067 w 515625"/>
                    <a:gd name="connsiteY30" fmla="*/ 5761 h 231887"/>
                    <a:gd name="connsiteX31" fmla="*/ 116664 w 515625"/>
                    <a:gd name="connsiteY31" fmla="*/ 8642 h 231887"/>
                    <a:gd name="connsiteX32" fmla="*/ 109462 w 515625"/>
                    <a:gd name="connsiteY32" fmla="*/ 11522 h 231887"/>
                    <a:gd name="connsiteX33" fmla="*/ 100821 w 515625"/>
                    <a:gd name="connsiteY33" fmla="*/ 14403 h 231887"/>
                    <a:gd name="connsiteX34" fmla="*/ 97940 w 515625"/>
                    <a:gd name="connsiteY34" fmla="*/ 15843 h 231887"/>
                    <a:gd name="connsiteX35" fmla="*/ 83537 w 515625"/>
                    <a:gd name="connsiteY35" fmla="*/ 21604 h 231887"/>
                    <a:gd name="connsiteX36" fmla="*/ 76336 w 515625"/>
                    <a:gd name="connsiteY36" fmla="*/ 24485 h 231887"/>
                    <a:gd name="connsiteX37" fmla="*/ 56172 w 515625"/>
                    <a:gd name="connsiteY37" fmla="*/ 34567 h 231887"/>
                    <a:gd name="connsiteX38" fmla="*/ 53291 w 515625"/>
                    <a:gd name="connsiteY38" fmla="*/ 36007 h 231887"/>
                    <a:gd name="connsiteX39" fmla="*/ 47530 w 515625"/>
                    <a:gd name="connsiteY39" fmla="*/ 40328 h 231887"/>
                    <a:gd name="connsiteX40" fmla="*/ 41769 w 515625"/>
                    <a:gd name="connsiteY40" fmla="*/ 44649 h 231887"/>
                    <a:gd name="connsiteX41" fmla="*/ 34567 w 515625"/>
                    <a:gd name="connsiteY41" fmla="*/ 50410 h 231887"/>
                    <a:gd name="connsiteX42" fmla="*/ 28806 w 515625"/>
                    <a:gd name="connsiteY42" fmla="*/ 54731 h 231887"/>
                    <a:gd name="connsiteX43" fmla="*/ 28806 w 515625"/>
                    <a:gd name="connsiteY43" fmla="*/ 54731 h 231887"/>
                    <a:gd name="connsiteX44" fmla="*/ 27366 w 515625"/>
                    <a:gd name="connsiteY44" fmla="*/ 56171 h 231887"/>
                    <a:gd name="connsiteX45" fmla="*/ 18724 w 515625"/>
                    <a:gd name="connsiteY45" fmla="*/ 66253 h 231887"/>
                    <a:gd name="connsiteX46" fmla="*/ 17284 w 515625"/>
                    <a:gd name="connsiteY46" fmla="*/ 67694 h 231887"/>
                    <a:gd name="connsiteX47" fmla="*/ 15843 w 515625"/>
                    <a:gd name="connsiteY47" fmla="*/ 70574 h 231887"/>
                    <a:gd name="connsiteX48" fmla="*/ 11522 w 515625"/>
                    <a:gd name="connsiteY48" fmla="*/ 77776 h 231887"/>
                    <a:gd name="connsiteX49" fmla="*/ 10082 w 515625"/>
                    <a:gd name="connsiteY49" fmla="*/ 80656 h 231887"/>
                    <a:gd name="connsiteX50" fmla="*/ 8642 w 515625"/>
                    <a:gd name="connsiteY50" fmla="*/ 83537 h 231887"/>
                    <a:gd name="connsiteX51" fmla="*/ 5761 w 515625"/>
                    <a:gd name="connsiteY51" fmla="*/ 90739 h 231887"/>
                    <a:gd name="connsiteX52" fmla="*/ 4321 w 515625"/>
                    <a:gd name="connsiteY52" fmla="*/ 93619 h 231887"/>
                    <a:gd name="connsiteX53" fmla="*/ 4321 w 515625"/>
                    <a:gd name="connsiteY53" fmla="*/ 96500 h 231887"/>
                    <a:gd name="connsiteX54" fmla="*/ 2881 w 515625"/>
                    <a:gd name="connsiteY54" fmla="*/ 103701 h 231887"/>
                    <a:gd name="connsiteX55" fmla="*/ 1440 w 515625"/>
                    <a:gd name="connsiteY55" fmla="*/ 106582 h 231887"/>
                    <a:gd name="connsiteX56" fmla="*/ 1440 w 515625"/>
                    <a:gd name="connsiteY56" fmla="*/ 108022 h 231887"/>
                    <a:gd name="connsiteX57" fmla="*/ 0 w 515625"/>
                    <a:gd name="connsiteY57" fmla="*/ 116664 h 231887"/>
                    <a:gd name="connsiteX58" fmla="*/ 0 w 515625"/>
                    <a:gd name="connsiteY58" fmla="*/ 120985 h 231887"/>
                    <a:gd name="connsiteX59" fmla="*/ 0 w 515625"/>
                    <a:gd name="connsiteY59" fmla="*/ 123865 h 231887"/>
                    <a:gd name="connsiteX60" fmla="*/ 0 w 515625"/>
                    <a:gd name="connsiteY60" fmla="*/ 181477 h 231887"/>
                    <a:gd name="connsiteX61" fmla="*/ 0 w 515625"/>
                    <a:gd name="connsiteY61" fmla="*/ 175716 h 231887"/>
                    <a:gd name="connsiteX62" fmla="*/ 1440 w 515625"/>
                    <a:gd name="connsiteY62" fmla="*/ 167074 h 231887"/>
                    <a:gd name="connsiteX63" fmla="*/ 2881 w 515625"/>
                    <a:gd name="connsiteY63" fmla="*/ 161313 h 231887"/>
                    <a:gd name="connsiteX64" fmla="*/ 4321 w 515625"/>
                    <a:gd name="connsiteY64" fmla="*/ 154111 h 231887"/>
                    <a:gd name="connsiteX65" fmla="*/ 5761 w 515625"/>
                    <a:gd name="connsiteY65" fmla="*/ 148350 h 231887"/>
                    <a:gd name="connsiteX66" fmla="*/ 8642 w 515625"/>
                    <a:gd name="connsiteY66" fmla="*/ 141149 h 231887"/>
                    <a:gd name="connsiteX67" fmla="*/ 11522 w 515625"/>
                    <a:gd name="connsiteY67" fmla="*/ 135388 h 231887"/>
                    <a:gd name="connsiteX68" fmla="*/ 15843 w 515625"/>
                    <a:gd name="connsiteY68" fmla="*/ 128186 h 231887"/>
                    <a:gd name="connsiteX69" fmla="*/ 18724 w 515625"/>
                    <a:gd name="connsiteY69" fmla="*/ 123865 h 231887"/>
                    <a:gd name="connsiteX70" fmla="*/ 27366 w 515625"/>
                    <a:gd name="connsiteY70" fmla="*/ 113783 h 231887"/>
                    <a:gd name="connsiteX71" fmla="*/ 30246 w 515625"/>
                    <a:gd name="connsiteY71" fmla="*/ 110903 h 231887"/>
                    <a:gd name="connsiteX72" fmla="*/ 36007 w 515625"/>
                    <a:gd name="connsiteY72" fmla="*/ 106582 h 231887"/>
                    <a:gd name="connsiteX73" fmla="*/ 43209 w 515625"/>
                    <a:gd name="connsiteY73" fmla="*/ 100821 h 231887"/>
                    <a:gd name="connsiteX74" fmla="*/ 48970 w 515625"/>
                    <a:gd name="connsiteY74" fmla="*/ 96500 h 231887"/>
                    <a:gd name="connsiteX75" fmla="*/ 57612 w 515625"/>
                    <a:gd name="connsiteY75" fmla="*/ 90739 h 231887"/>
                    <a:gd name="connsiteX76" fmla="*/ 77776 w 515625"/>
                    <a:gd name="connsiteY76" fmla="*/ 80656 h 231887"/>
                    <a:gd name="connsiteX77" fmla="*/ 84977 w 515625"/>
                    <a:gd name="connsiteY77" fmla="*/ 77776 h 231887"/>
                    <a:gd name="connsiteX78" fmla="*/ 99380 w 515625"/>
                    <a:gd name="connsiteY78" fmla="*/ 72015 h 231887"/>
                    <a:gd name="connsiteX79" fmla="*/ 110903 w 515625"/>
                    <a:gd name="connsiteY79" fmla="*/ 69134 h 231887"/>
                    <a:gd name="connsiteX80" fmla="*/ 118104 w 515625"/>
                    <a:gd name="connsiteY80" fmla="*/ 66253 h 231887"/>
                    <a:gd name="connsiteX81" fmla="*/ 132507 w 515625"/>
                    <a:gd name="connsiteY81" fmla="*/ 63373 h 231887"/>
                    <a:gd name="connsiteX82" fmla="*/ 139709 w 515625"/>
                    <a:gd name="connsiteY82" fmla="*/ 61933 h 231887"/>
                    <a:gd name="connsiteX83" fmla="*/ 145470 w 515625"/>
                    <a:gd name="connsiteY83" fmla="*/ 60492 h 231887"/>
                    <a:gd name="connsiteX84" fmla="*/ 165634 w 515625"/>
                    <a:gd name="connsiteY84" fmla="*/ 57612 h 231887"/>
                    <a:gd name="connsiteX85" fmla="*/ 175716 w 515625"/>
                    <a:gd name="connsiteY85" fmla="*/ 56171 h 231887"/>
                    <a:gd name="connsiteX86" fmla="*/ 190119 w 515625"/>
                    <a:gd name="connsiteY86" fmla="*/ 54731 h 231887"/>
                    <a:gd name="connsiteX87" fmla="*/ 201641 w 515625"/>
                    <a:gd name="connsiteY87" fmla="*/ 54731 h 231887"/>
                    <a:gd name="connsiteX88" fmla="*/ 214604 w 515625"/>
                    <a:gd name="connsiteY88" fmla="*/ 54731 h 231887"/>
                    <a:gd name="connsiteX89" fmla="*/ 226126 w 515625"/>
                    <a:gd name="connsiteY89" fmla="*/ 54731 h 231887"/>
                    <a:gd name="connsiteX90" fmla="*/ 239089 w 515625"/>
                    <a:gd name="connsiteY90" fmla="*/ 56171 h 231887"/>
                    <a:gd name="connsiteX91" fmla="*/ 250611 w 515625"/>
                    <a:gd name="connsiteY91" fmla="*/ 57612 h 231887"/>
                    <a:gd name="connsiteX92" fmla="*/ 265014 w 515625"/>
                    <a:gd name="connsiteY92" fmla="*/ 59052 h 231887"/>
                    <a:gd name="connsiteX93" fmla="*/ 276537 w 515625"/>
                    <a:gd name="connsiteY93" fmla="*/ 60492 h 231887"/>
                    <a:gd name="connsiteX94" fmla="*/ 295260 w 515625"/>
                    <a:gd name="connsiteY94" fmla="*/ 63373 h 231887"/>
                    <a:gd name="connsiteX95" fmla="*/ 303902 w 515625"/>
                    <a:gd name="connsiteY95" fmla="*/ 64813 h 231887"/>
                    <a:gd name="connsiteX96" fmla="*/ 332708 w 515625"/>
                    <a:gd name="connsiteY96" fmla="*/ 72015 h 231887"/>
                    <a:gd name="connsiteX97" fmla="*/ 354313 w 515625"/>
                    <a:gd name="connsiteY97" fmla="*/ 79216 h 231887"/>
                    <a:gd name="connsiteX98" fmla="*/ 358633 w 515625"/>
                    <a:gd name="connsiteY98" fmla="*/ 80656 h 231887"/>
                    <a:gd name="connsiteX99" fmla="*/ 375917 w 515625"/>
                    <a:gd name="connsiteY99" fmla="*/ 86418 h 231887"/>
                    <a:gd name="connsiteX100" fmla="*/ 391760 w 515625"/>
                    <a:gd name="connsiteY100" fmla="*/ 93619 h 231887"/>
                    <a:gd name="connsiteX101" fmla="*/ 398962 w 515625"/>
                    <a:gd name="connsiteY101" fmla="*/ 96500 h 231887"/>
                    <a:gd name="connsiteX102" fmla="*/ 422006 w 515625"/>
                    <a:gd name="connsiteY102" fmla="*/ 108022 h 231887"/>
                    <a:gd name="connsiteX103" fmla="*/ 515626 w 515625"/>
                    <a:gd name="connsiteY103" fmla="*/ 231887 h 231887"/>
                    <a:gd name="connsiteX104" fmla="*/ 515626 w 515625"/>
                    <a:gd name="connsiteY104" fmla="*/ 174276 h 231887"/>
                    <a:gd name="connsiteX105" fmla="*/ 420566 w 515625"/>
                    <a:gd name="connsiteY105" fmla="*/ 53291 h 231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5625" h="231887">
                      <a:moveTo>
                        <a:pt x="420566" y="53291"/>
                      </a:moveTo>
                      <a:cubicBezTo>
                        <a:pt x="413365" y="48970"/>
                        <a:pt x="406163" y="44649"/>
                        <a:pt x="397521" y="41768"/>
                      </a:cubicBezTo>
                      <a:cubicBezTo>
                        <a:pt x="394641" y="40328"/>
                        <a:pt x="391760" y="38888"/>
                        <a:pt x="390320" y="38888"/>
                      </a:cubicBezTo>
                      <a:cubicBezTo>
                        <a:pt x="384559" y="36007"/>
                        <a:pt x="380238" y="34567"/>
                        <a:pt x="374477" y="31686"/>
                      </a:cubicBezTo>
                      <a:cubicBezTo>
                        <a:pt x="373036" y="31686"/>
                        <a:pt x="373036" y="31686"/>
                        <a:pt x="371596" y="30246"/>
                      </a:cubicBezTo>
                      <a:cubicBezTo>
                        <a:pt x="367275" y="28806"/>
                        <a:pt x="361514" y="25925"/>
                        <a:pt x="357193" y="24485"/>
                      </a:cubicBezTo>
                      <a:cubicBezTo>
                        <a:pt x="355753" y="24485"/>
                        <a:pt x="354313" y="23045"/>
                        <a:pt x="352872" y="23045"/>
                      </a:cubicBezTo>
                      <a:cubicBezTo>
                        <a:pt x="345671" y="20164"/>
                        <a:pt x="339910" y="18724"/>
                        <a:pt x="332708" y="17283"/>
                      </a:cubicBezTo>
                      <a:cubicBezTo>
                        <a:pt x="332708" y="17283"/>
                        <a:pt x="331268" y="17283"/>
                        <a:pt x="331268" y="17283"/>
                      </a:cubicBezTo>
                      <a:cubicBezTo>
                        <a:pt x="321186" y="14403"/>
                        <a:pt x="312544" y="11522"/>
                        <a:pt x="302462" y="10082"/>
                      </a:cubicBezTo>
                      <a:cubicBezTo>
                        <a:pt x="302462" y="10082"/>
                        <a:pt x="301022" y="10082"/>
                        <a:pt x="301022" y="10082"/>
                      </a:cubicBezTo>
                      <a:cubicBezTo>
                        <a:pt x="298141" y="10082"/>
                        <a:pt x="296701" y="8642"/>
                        <a:pt x="293820" y="8642"/>
                      </a:cubicBezTo>
                      <a:cubicBezTo>
                        <a:pt x="288059" y="7201"/>
                        <a:pt x="282298" y="5761"/>
                        <a:pt x="275096" y="5761"/>
                      </a:cubicBezTo>
                      <a:cubicBezTo>
                        <a:pt x="273656" y="5761"/>
                        <a:pt x="272216" y="5761"/>
                        <a:pt x="270775" y="4321"/>
                      </a:cubicBezTo>
                      <a:cubicBezTo>
                        <a:pt x="267895" y="4321"/>
                        <a:pt x="266455" y="4321"/>
                        <a:pt x="263574" y="2881"/>
                      </a:cubicBezTo>
                      <a:cubicBezTo>
                        <a:pt x="259253" y="2881"/>
                        <a:pt x="253492" y="1440"/>
                        <a:pt x="249171" y="1440"/>
                      </a:cubicBezTo>
                      <a:cubicBezTo>
                        <a:pt x="247731" y="1440"/>
                        <a:pt x="244850" y="1440"/>
                        <a:pt x="243410" y="1440"/>
                      </a:cubicBezTo>
                      <a:cubicBezTo>
                        <a:pt x="241970" y="1440"/>
                        <a:pt x="239089" y="1440"/>
                        <a:pt x="237649" y="1440"/>
                      </a:cubicBezTo>
                      <a:cubicBezTo>
                        <a:pt x="233328" y="1440"/>
                        <a:pt x="229007" y="1440"/>
                        <a:pt x="224686" y="0"/>
                      </a:cubicBezTo>
                      <a:cubicBezTo>
                        <a:pt x="223246" y="0"/>
                        <a:pt x="220365" y="0"/>
                        <a:pt x="218925" y="0"/>
                      </a:cubicBezTo>
                      <a:cubicBezTo>
                        <a:pt x="217485" y="0"/>
                        <a:pt x="214604" y="0"/>
                        <a:pt x="213164" y="0"/>
                      </a:cubicBezTo>
                      <a:cubicBezTo>
                        <a:pt x="208843" y="0"/>
                        <a:pt x="204522" y="0"/>
                        <a:pt x="200201" y="0"/>
                      </a:cubicBezTo>
                      <a:cubicBezTo>
                        <a:pt x="197320" y="0"/>
                        <a:pt x="195880" y="0"/>
                        <a:pt x="192999" y="0"/>
                      </a:cubicBezTo>
                      <a:cubicBezTo>
                        <a:pt x="191559" y="0"/>
                        <a:pt x="190119" y="0"/>
                        <a:pt x="188679" y="0"/>
                      </a:cubicBezTo>
                      <a:cubicBezTo>
                        <a:pt x="184358" y="0"/>
                        <a:pt x="178597" y="0"/>
                        <a:pt x="174276" y="1440"/>
                      </a:cubicBezTo>
                      <a:cubicBezTo>
                        <a:pt x="171395" y="1440"/>
                        <a:pt x="169955" y="1440"/>
                        <a:pt x="167074" y="1440"/>
                      </a:cubicBezTo>
                      <a:cubicBezTo>
                        <a:pt x="165634" y="1440"/>
                        <a:pt x="165634" y="1440"/>
                        <a:pt x="164194" y="1440"/>
                      </a:cubicBezTo>
                      <a:cubicBezTo>
                        <a:pt x="156992" y="2881"/>
                        <a:pt x="151231" y="2881"/>
                        <a:pt x="144029" y="4321"/>
                      </a:cubicBezTo>
                      <a:cubicBezTo>
                        <a:pt x="142589" y="4321"/>
                        <a:pt x="141149" y="4321"/>
                        <a:pt x="139709" y="4321"/>
                      </a:cubicBezTo>
                      <a:cubicBezTo>
                        <a:pt x="139709" y="4321"/>
                        <a:pt x="138268" y="4321"/>
                        <a:pt x="138268" y="4321"/>
                      </a:cubicBezTo>
                      <a:cubicBezTo>
                        <a:pt x="135388" y="4321"/>
                        <a:pt x="133947" y="5761"/>
                        <a:pt x="131067" y="5761"/>
                      </a:cubicBezTo>
                      <a:cubicBezTo>
                        <a:pt x="126746" y="7201"/>
                        <a:pt x="122425" y="7201"/>
                        <a:pt x="116664" y="8642"/>
                      </a:cubicBezTo>
                      <a:cubicBezTo>
                        <a:pt x="113783" y="8642"/>
                        <a:pt x="110903" y="10082"/>
                        <a:pt x="109462" y="11522"/>
                      </a:cubicBezTo>
                      <a:cubicBezTo>
                        <a:pt x="106582" y="12963"/>
                        <a:pt x="103701" y="12963"/>
                        <a:pt x="100821" y="14403"/>
                      </a:cubicBezTo>
                      <a:cubicBezTo>
                        <a:pt x="99380" y="14403"/>
                        <a:pt x="99380" y="14403"/>
                        <a:pt x="97940" y="15843"/>
                      </a:cubicBezTo>
                      <a:cubicBezTo>
                        <a:pt x="93619" y="17283"/>
                        <a:pt x="87858" y="18724"/>
                        <a:pt x="83537" y="21604"/>
                      </a:cubicBezTo>
                      <a:cubicBezTo>
                        <a:pt x="80657" y="23045"/>
                        <a:pt x="79216" y="23045"/>
                        <a:pt x="76336" y="24485"/>
                      </a:cubicBezTo>
                      <a:cubicBezTo>
                        <a:pt x="69134" y="27366"/>
                        <a:pt x="63373" y="30246"/>
                        <a:pt x="56172" y="34567"/>
                      </a:cubicBezTo>
                      <a:cubicBezTo>
                        <a:pt x="54731" y="34567"/>
                        <a:pt x="54731" y="36007"/>
                        <a:pt x="53291" y="36007"/>
                      </a:cubicBezTo>
                      <a:cubicBezTo>
                        <a:pt x="50410" y="37448"/>
                        <a:pt x="48970" y="38888"/>
                        <a:pt x="47530" y="40328"/>
                      </a:cubicBezTo>
                      <a:cubicBezTo>
                        <a:pt x="46089" y="41768"/>
                        <a:pt x="43209" y="43209"/>
                        <a:pt x="41769" y="44649"/>
                      </a:cubicBezTo>
                      <a:cubicBezTo>
                        <a:pt x="38888" y="46089"/>
                        <a:pt x="37448" y="47530"/>
                        <a:pt x="34567" y="50410"/>
                      </a:cubicBezTo>
                      <a:cubicBezTo>
                        <a:pt x="33127" y="51850"/>
                        <a:pt x="31686" y="53291"/>
                        <a:pt x="28806" y="54731"/>
                      </a:cubicBezTo>
                      <a:cubicBezTo>
                        <a:pt x="28806" y="54731"/>
                        <a:pt x="28806" y="54731"/>
                        <a:pt x="28806" y="54731"/>
                      </a:cubicBezTo>
                      <a:cubicBezTo>
                        <a:pt x="28806" y="54731"/>
                        <a:pt x="27366" y="56171"/>
                        <a:pt x="27366" y="56171"/>
                      </a:cubicBezTo>
                      <a:cubicBezTo>
                        <a:pt x="24485" y="59052"/>
                        <a:pt x="21604" y="61933"/>
                        <a:pt x="18724" y="66253"/>
                      </a:cubicBezTo>
                      <a:cubicBezTo>
                        <a:pt x="18724" y="66253"/>
                        <a:pt x="17284" y="67694"/>
                        <a:pt x="17284" y="67694"/>
                      </a:cubicBezTo>
                      <a:cubicBezTo>
                        <a:pt x="15843" y="69134"/>
                        <a:pt x="15843" y="69134"/>
                        <a:pt x="15843" y="70574"/>
                      </a:cubicBezTo>
                      <a:cubicBezTo>
                        <a:pt x="14403" y="73455"/>
                        <a:pt x="12963" y="74895"/>
                        <a:pt x="11522" y="77776"/>
                      </a:cubicBezTo>
                      <a:cubicBezTo>
                        <a:pt x="11522" y="79216"/>
                        <a:pt x="10082" y="79216"/>
                        <a:pt x="10082" y="80656"/>
                      </a:cubicBezTo>
                      <a:cubicBezTo>
                        <a:pt x="10082" y="82097"/>
                        <a:pt x="8642" y="82097"/>
                        <a:pt x="8642" y="83537"/>
                      </a:cubicBezTo>
                      <a:cubicBezTo>
                        <a:pt x="7201" y="86418"/>
                        <a:pt x="5761" y="87858"/>
                        <a:pt x="5761" y="90739"/>
                      </a:cubicBezTo>
                      <a:cubicBezTo>
                        <a:pt x="5761" y="92179"/>
                        <a:pt x="4321" y="92179"/>
                        <a:pt x="4321" y="93619"/>
                      </a:cubicBezTo>
                      <a:cubicBezTo>
                        <a:pt x="4321" y="95059"/>
                        <a:pt x="4321" y="95059"/>
                        <a:pt x="4321" y="96500"/>
                      </a:cubicBezTo>
                      <a:cubicBezTo>
                        <a:pt x="2881" y="99380"/>
                        <a:pt x="2881" y="100821"/>
                        <a:pt x="2881" y="103701"/>
                      </a:cubicBezTo>
                      <a:cubicBezTo>
                        <a:pt x="2881" y="105142"/>
                        <a:pt x="1440" y="106582"/>
                        <a:pt x="1440" y="106582"/>
                      </a:cubicBezTo>
                      <a:cubicBezTo>
                        <a:pt x="1440" y="106582"/>
                        <a:pt x="1440" y="108022"/>
                        <a:pt x="1440" y="108022"/>
                      </a:cubicBezTo>
                      <a:cubicBezTo>
                        <a:pt x="1440" y="110903"/>
                        <a:pt x="0" y="113783"/>
                        <a:pt x="0" y="116664"/>
                      </a:cubicBezTo>
                      <a:cubicBezTo>
                        <a:pt x="0" y="118104"/>
                        <a:pt x="0" y="119544"/>
                        <a:pt x="0" y="120985"/>
                      </a:cubicBezTo>
                      <a:cubicBezTo>
                        <a:pt x="0" y="122425"/>
                        <a:pt x="0" y="122425"/>
                        <a:pt x="0" y="123865"/>
                      </a:cubicBezTo>
                      <a:lnTo>
                        <a:pt x="0" y="181477"/>
                      </a:lnTo>
                      <a:cubicBezTo>
                        <a:pt x="0" y="180037"/>
                        <a:pt x="0" y="177156"/>
                        <a:pt x="0" y="175716"/>
                      </a:cubicBezTo>
                      <a:cubicBezTo>
                        <a:pt x="0" y="172835"/>
                        <a:pt x="0" y="169955"/>
                        <a:pt x="1440" y="167074"/>
                      </a:cubicBezTo>
                      <a:cubicBezTo>
                        <a:pt x="1440" y="165634"/>
                        <a:pt x="2881" y="164193"/>
                        <a:pt x="2881" y="161313"/>
                      </a:cubicBezTo>
                      <a:cubicBezTo>
                        <a:pt x="2881" y="158432"/>
                        <a:pt x="4321" y="156992"/>
                        <a:pt x="4321" y="154111"/>
                      </a:cubicBezTo>
                      <a:cubicBezTo>
                        <a:pt x="4321" y="152671"/>
                        <a:pt x="5761" y="151231"/>
                        <a:pt x="5761" y="148350"/>
                      </a:cubicBezTo>
                      <a:cubicBezTo>
                        <a:pt x="7201" y="145470"/>
                        <a:pt x="7201" y="144029"/>
                        <a:pt x="8642" y="141149"/>
                      </a:cubicBezTo>
                      <a:cubicBezTo>
                        <a:pt x="10082" y="139709"/>
                        <a:pt x="10082" y="138268"/>
                        <a:pt x="11522" y="135388"/>
                      </a:cubicBezTo>
                      <a:cubicBezTo>
                        <a:pt x="12963" y="132507"/>
                        <a:pt x="14403" y="131067"/>
                        <a:pt x="15843" y="128186"/>
                      </a:cubicBezTo>
                      <a:cubicBezTo>
                        <a:pt x="17284" y="126746"/>
                        <a:pt x="18724" y="125306"/>
                        <a:pt x="18724" y="123865"/>
                      </a:cubicBezTo>
                      <a:cubicBezTo>
                        <a:pt x="21604" y="120985"/>
                        <a:pt x="24485" y="116664"/>
                        <a:pt x="27366" y="113783"/>
                      </a:cubicBezTo>
                      <a:cubicBezTo>
                        <a:pt x="28806" y="112343"/>
                        <a:pt x="28806" y="112343"/>
                        <a:pt x="30246" y="110903"/>
                      </a:cubicBezTo>
                      <a:cubicBezTo>
                        <a:pt x="31686" y="109462"/>
                        <a:pt x="33127" y="108022"/>
                        <a:pt x="36007" y="106582"/>
                      </a:cubicBezTo>
                      <a:cubicBezTo>
                        <a:pt x="38888" y="105142"/>
                        <a:pt x="40328" y="102261"/>
                        <a:pt x="43209" y="100821"/>
                      </a:cubicBezTo>
                      <a:cubicBezTo>
                        <a:pt x="44649" y="99380"/>
                        <a:pt x="47530" y="97940"/>
                        <a:pt x="48970" y="96500"/>
                      </a:cubicBezTo>
                      <a:cubicBezTo>
                        <a:pt x="51851" y="95059"/>
                        <a:pt x="54731" y="92179"/>
                        <a:pt x="57612" y="90739"/>
                      </a:cubicBezTo>
                      <a:cubicBezTo>
                        <a:pt x="63373" y="87858"/>
                        <a:pt x="70574" y="83537"/>
                        <a:pt x="77776" y="80656"/>
                      </a:cubicBezTo>
                      <a:cubicBezTo>
                        <a:pt x="80657" y="79216"/>
                        <a:pt x="82097" y="79216"/>
                        <a:pt x="84977" y="77776"/>
                      </a:cubicBezTo>
                      <a:cubicBezTo>
                        <a:pt x="89298" y="76336"/>
                        <a:pt x="95059" y="73455"/>
                        <a:pt x="99380" y="72015"/>
                      </a:cubicBezTo>
                      <a:cubicBezTo>
                        <a:pt x="103701" y="70574"/>
                        <a:pt x="106582" y="69134"/>
                        <a:pt x="110903" y="69134"/>
                      </a:cubicBezTo>
                      <a:cubicBezTo>
                        <a:pt x="113783" y="67694"/>
                        <a:pt x="116664" y="67694"/>
                        <a:pt x="118104" y="66253"/>
                      </a:cubicBezTo>
                      <a:cubicBezTo>
                        <a:pt x="122425" y="64813"/>
                        <a:pt x="126746" y="64813"/>
                        <a:pt x="132507" y="63373"/>
                      </a:cubicBezTo>
                      <a:cubicBezTo>
                        <a:pt x="135388" y="63373"/>
                        <a:pt x="136828" y="61933"/>
                        <a:pt x="139709" y="61933"/>
                      </a:cubicBezTo>
                      <a:cubicBezTo>
                        <a:pt x="141149" y="61933"/>
                        <a:pt x="144029" y="61933"/>
                        <a:pt x="145470" y="60492"/>
                      </a:cubicBezTo>
                      <a:cubicBezTo>
                        <a:pt x="152671" y="59052"/>
                        <a:pt x="158432" y="59052"/>
                        <a:pt x="165634" y="57612"/>
                      </a:cubicBezTo>
                      <a:cubicBezTo>
                        <a:pt x="168514" y="57612"/>
                        <a:pt x="172835" y="57612"/>
                        <a:pt x="175716" y="56171"/>
                      </a:cubicBezTo>
                      <a:cubicBezTo>
                        <a:pt x="180037" y="56171"/>
                        <a:pt x="185798" y="54731"/>
                        <a:pt x="190119" y="54731"/>
                      </a:cubicBezTo>
                      <a:cubicBezTo>
                        <a:pt x="194440" y="54731"/>
                        <a:pt x="197320" y="54731"/>
                        <a:pt x="201641" y="54731"/>
                      </a:cubicBezTo>
                      <a:cubicBezTo>
                        <a:pt x="205962" y="54731"/>
                        <a:pt x="210283" y="54731"/>
                        <a:pt x="214604" y="54731"/>
                      </a:cubicBezTo>
                      <a:cubicBezTo>
                        <a:pt x="218925" y="54731"/>
                        <a:pt x="221805" y="54731"/>
                        <a:pt x="226126" y="54731"/>
                      </a:cubicBezTo>
                      <a:cubicBezTo>
                        <a:pt x="230447" y="54731"/>
                        <a:pt x="234768" y="54731"/>
                        <a:pt x="239089" y="56171"/>
                      </a:cubicBezTo>
                      <a:cubicBezTo>
                        <a:pt x="243410" y="56171"/>
                        <a:pt x="246290" y="56171"/>
                        <a:pt x="250611" y="57612"/>
                      </a:cubicBezTo>
                      <a:cubicBezTo>
                        <a:pt x="254932" y="57612"/>
                        <a:pt x="260693" y="59052"/>
                        <a:pt x="265014" y="59052"/>
                      </a:cubicBezTo>
                      <a:cubicBezTo>
                        <a:pt x="269335" y="59052"/>
                        <a:pt x="272216" y="60492"/>
                        <a:pt x="276537" y="60492"/>
                      </a:cubicBezTo>
                      <a:cubicBezTo>
                        <a:pt x="282298" y="61933"/>
                        <a:pt x="288059" y="61933"/>
                        <a:pt x="295260" y="63373"/>
                      </a:cubicBezTo>
                      <a:cubicBezTo>
                        <a:pt x="298141" y="63373"/>
                        <a:pt x="301022" y="64813"/>
                        <a:pt x="303902" y="64813"/>
                      </a:cubicBezTo>
                      <a:cubicBezTo>
                        <a:pt x="313984" y="66253"/>
                        <a:pt x="324066" y="69134"/>
                        <a:pt x="332708" y="72015"/>
                      </a:cubicBezTo>
                      <a:cubicBezTo>
                        <a:pt x="339910" y="73455"/>
                        <a:pt x="347111" y="76336"/>
                        <a:pt x="354313" y="79216"/>
                      </a:cubicBezTo>
                      <a:cubicBezTo>
                        <a:pt x="355753" y="79216"/>
                        <a:pt x="357193" y="80656"/>
                        <a:pt x="358633" y="80656"/>
                      </a:cubicBezTo>
                      <a:cubicBezTo>
                        <a:pt x="364395" y="82097"/>
                        <a:pt x="370156" y="84977"/>
                        <a:pt x="375917" y="86418"/>
                      </a:cubicBezTo>
                      <a:cubicBezTo>
                        <a:pt x="381678" y="89298"/>
                        <a:pt x="385999" y="90739"/>
                        <a:pt x="391760" y="93619"/>
                      </a:cubicBezTo>
                      <a:cubicBezTo>
                        <a:pt x="394641" y="95059"/>
                        <a:pt x="397521" y="96500"/>
                        <a:pt x="398962" y="96500"/>
                      </a:cubicBezTo>
                      <a:cubicBezTo>
                        <a:pt x="406163" y="100821"/>
                        <a:pt x="414805" y="103701"/>
                        <a:pt x="422006" y="108022"/>
                      </a:cubicBezTo>
                      <a:cubicBezTo>
                        <a:pt x="483939" y="144029"/>
                        <a:pt x="515626" y="190119"/>
                        <a:pt x="515626" y="231887"/>
                      </a:cubicBezTo>
                      <a:lnTo>
                        <a:pt x="515626" y="174276"/>
                      </a:lnTo>
                      <a:cubicBezTo>
                        <a:pt x="514185" y="133947"/>
                        <a:pt x="482499" y="89298"/>
                        <a:pt x="420566" y="53291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0" name="Forma livre: Forma 111">
                  <a:extLst>
                    <a:ext uri="{FF2B5EF4-FFF2-40B4-BE49-F238E27FC236}">
                      <a16:creationId xmlns:a16="http://schemas.microsoft.com/office/drawing/2014/main" id="{C04A30E4-093F-4E65-A947-73024D57EB34}"/>
                    </a:ext>
                  </a:extLst>
                </p:cNvPr>
                <p:cNvSpPr/>
                <p:nvPr/>
              </p:nvSpPr>
              <p:spPr>
                <a:xfrm>
                  <a:off x="7007436" y="3672409"/>
                  <a:ext cx="442170" cy="313984"/>
                </a:xfrm>
                <a:custGeom>
                  <a:avLst/>
                  <a:gdLst>
                    <a:gd name="connsiteX0" fmla="*/ 442171 w 442170"/>
                    <a:gd name="connsiteY0" fmla="*/ 0 h 313984"/>
                    <a:gd name="connsiteX1" fmla="*/ 442171 w 442170"/>
                    <a:gd name="connsiteY1" fmla="*/ 57612 h 313984"/>
                    <a:gd name="connsiteX2" fmla="*/ 0 w 442170"/>
                    <a:gd name="connsiteY2" fmla="*/ 313984 h 313984"/>
                    <a:gd name="connsiteX3" fmla="*/ 0 w 442170"/>
                    <a:gd name="connsiteY3" fmla="*/ 256372 h 313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2170" h="313984">
                      <a:moveTo>
                        <a:pt x="442171" y="0"/>
                      </a:moveTo>
                      <a:lnTo>
                        <a:pt x="442171" y="57612"/>
                      </a:lnTo>
                      <a:lnTo>
                        <a:pt x="0" y="313984"/>
                      </a:lnTo>
                      <a:lnTo>
                        <a:pt x="0" y="256372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1" name="Forma livre: Forma 112">
                  <a:extLst>
                    <a:ext uri="{FF2B5EF4-FFF2-40B4-BE49-F238E27FC236}">
                      <a16:creationId xmlns:a16="http://schemas.microsoft.com/office/drawing/2014/main" id="{2D3C2C29-5746-4DD1-B6CD-D3623F21319A}"/>
                    </a:ext>
                  </a:extLst>
                </p:cNvPr>
                <p:cNvSpPr/>
                <p:nvPr/>
              </p:nvSpPr>
              <p:spPr>
                <a:xfrm>
                  <a:off x="5892648" y="2642599"/>
                  <a:ext cx="2220934" cy="1284742"/>
                </a:xfrm>
                <a:custGeom>
                  <a:avLst/>
                  <a:gdLst>
                    <a:gd name="connsiteX0" fmla="*/ 1964562 w 2220934"/>
                    <a:gd name="connsiteY0" fmla="*/ 145470 h 1284742"/>
                    <a:gd name="connsiteX1" fmla="*/ 1999129 w 2220934"/>
                    <a:gd name="connsiteY1" fmla="*/ 355753 h 1284742"/>
                    <a:gd name="connsiteX2" fmla="*/ 1777323 w 2220934"/>
                    <a:gd name="connsiteY2" fmla="*/ 384559 h 1284742"/>
                    <a:gd name="connsiteX3" fmla="*/ 2220934 w 2220934"/>
                    <a:gd name="connsiteY3" fmla="*/ 640931 h 1284742"/>
                    <a:gd name="connsiteX4" fmla="*/ 1778764 w 2220934"/>
                    <a:gd name="connsiteY4" fmla="*/ 897304 h 1284742"/>
                    <a:gd name="connsiteX5" fmla="*/ 2000569 w 2220934"/>
                    <a:gd name="connsiteY5" fmla="*/ 926109 h 1284742"/>
                    <a:gd name="connsiteX6" fmla="*/ 1967442 w 2220934"/>
                    <a:gd name="connsiteY6" fmla="*/ 1136393 h 1284742"/>
                    <a:gd name="connsiteX7" fmla="*/ 1603048 w 2220934"/>
                    <a:gd name="connsiteY7" fmla="*/ 1156557 h 1284742"/>
                    <a:gd name="connsiteX8" fmla="*/ 1552638 w 2220934"/>
                    <a:gd name="connsiteY8" fmla="*/ 1028370 h 1284742"/>
                    <a:gd name="connsiteX9" fmla="*/ 1110467 w 2220934"/>
                    <a:gd name="connsiteY9" fmla="*/ 1284743 h 1284742"/>
                    <a:gd name="connsiteX10" fmla="*/ 653894 w 2220934"/>
                    <a:gd name="connsiteY10" fmla="*/ 1021169 h 1284742"/>
                    <a:gd name="connsiteX11" fmla="*/ 894423 w 2220934"/>
                    <a:gd name="connsiteY11" fmla="*/ 995244 h 1284742"/>
                    <a:gd name="connsiteX12" fmla="*/ 859856 w 2220934"/>
                    <a:gd name="connsiteY12" fmla="*/ 784961 h 1284742"/>
                    <a:gd name="connsiteX13" fmla="*/ 495461 w 2220934"/>
                    <a:gd name="connsiteY13" fmla="*/ 764796 h 1284742"/>
                    <a:gd name="connsiteX14" fmla="*/ 452253 w 2220934"/>
                    <a:gd name="connsiteY14" fmla="*/ 904505 h 1284742"/>
                    <a:gd name="connsiteX15" fmla="*/ 0 w 2220934"/>
                    <a:gd name="connsiteY15" fmla="*/ 642371 h 1284742"/>
                    <a:gd name="connsiteX16" fmla="*/ 459454 w 2220934"/>
                    <a:gd name="connsiteY16" fmla="*/ 375917 h 1284742"/>
                    <a:gd name="connsiteX17" fmla="*/ 210283 w 2220934"/>
                    <a:gd name="connsiteY17" fmla="*/ 352872 h 1284742"/>
                    <a:gd name="connsiteX18" fmla="*/ 243410 w 2220934"/>
                    <a:gd name="connsiteY18" fmla="*/ 142589 h 1284742"/>
                    <a:gd name="connsiteX19" fmla="*/ 607804 w 2220934"/>
                    <a:gd name="connsiteY19" fmla="*/ 122425 h 1284742"/>
                    <a:gd name="connsiteX20" fmla="*/ 649573 w 2220934"/>
                    <a:gd name="connsiteY20" fmla="*/ 266454 h 1284742"/>
                    <a:gd name="connsiteX21" fmla="*/ 1109027 w 2220934"/>
                    <a:gd name="connsiteY21" fmla="*/ 0 h 1284742"/>
                    <a:gd name="connsiteX22" fmla="*/ 1552638 w 2220934"/>
                    <a:gd name="connsiteY22" fmla="*/ 256372 h 1284742"/>
                    <a:gd name="connsiteX23" fmla="*/ 1601608 w 2220934"/>
                    <a:gd name="connsiteY23" fmla="*/ 128186 h 1284742"/>
                    <a:gd name="connsiteX24" fmla="*/ 1964562 w 2220934"/>
                    <a:gd name="connsiteY24" fmla="*/ 145470 h 12847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20934" h="1284742">
                      <a:moveTo>
                        <a:pt x="1964562" y="145470"/>
                      </a:moveTo>
                      <a:cubicBezTo>
                        <a:pt x="2075464" y="208843"/>
                        <a:pt x="2091308" y="303902"/>
                        <a:pt x="1999129" y="355753"/>
                      </a:cubicBezTo>
                      <a:cubicBezTo>
                        <a:pt x="1942957" y="388880"/>
                        <a:pt x="1859420" y="397521"/>
                        <a:pt x="1777323" y="384559"/>
                      </a:cubicBezTo>
                      <a:lnTo>
                        <a:pt x="2220934" y="640931"/>
                      </a:lnTo>
                      <a:lnTo>
                        <a:pt x="1778764" y="897304"/>
                      </a:lnTo>
                      <a:cubicBezTo>
                        <a:pt x="1860861" y="884341"/>
                        <a:pt x="1944398" y="892983"/>
                        <a:pt x="2000569" y="926109"/>
                      </a:cubicBezTo>
                      <a:cubicBezTo>
                        <a:pt x="2092748" y="979400"/>
                        <a:pt x="2076905" y="1073019"/>
                        <a:pt x="1967442" y="1136393"/>
                      </a:cubicBezTo>
                      <a:cubicBezTo>
                        <a:pt x="1857980" y="1199765"/>
                        <a:pt x="1695227" y="1208407"/>
                        <a:pt x="1603048" y="1156557"/>
                      </a:cubicBezTo>
                      <a:cubicBezTo>
                        <a:pt x="1546876" y="1123430"/>
                        <a:pt x="1531033" y="1075900"/>
                        <a:pt x="1552638" y="1028370"/>
                      </a:cubicBezTo>
                      <a:lnTo>
                        <a:pt x="1110467" y="1284743"/>
                      </a:lnTo>
                      <a:lnTo>
                        <a:pt x="653894" y="1021169"/>
                      </a:lnTo>
                      <a:cubicBezTo>
                        <a:pt x="741752" y="1038452"/>
                        <a:pt x="833931" y="1031251"/>
                        <a:pt x="894423" y="995244"/>
                      </a:cubicBezTo>
                      <a:cubicBezTo>
                        <a:pt x="985161" y="941953"/>
                        <a:pt x="969318" y="848334"/>
                        <a:pt x="859856" y="784961"/>
                      </a:cubicBezTo>
                      <a:cubicBezTo>
                        <a:pt x="748953" y="721588"/>
                        <a:pt x="586200" y="712946"/>
                        <a:pt x="495461" y="764796"/>
                      </a:cubicBezTo>
                      <a:cubicBezTo>
                        <a:pt x="434969" y="799363"/>
                        <a:pt x="422006" y="852655"/>
                        <a:pt x="452253" y="904505"/>
                      </a:cubicBezTo>
                      <a:lnTo>
                        <a:pt x="0" y="642371"/>
                      </a:lnTo>
                      <a:lnTo>
                        <a:pt x="459454" y="375917"/>
                      </a:lnTo>
                      <a:cubicBezTo>
                        <a:pt x="370156" y="396081"/>
                        <a:pt x="272216" y="388880"/>
                        <a:pt x="210283" y="352872"/>
                      </a:cubicBezTo>
                      <a:cubicBezTo>
                        <a:pt x="119544" y="299581"/>
                        <a:pt x="133947" y="205962"/>
                        <a:pt x="243410" y="142589"/>
                      </a:cubicBezTo>
                      <a:cubicBezTo>
                        <a:pt x="352872" y="79216"/>
                        <a:pt x="515625" y="70575"/>
                        <a:pt x="607804" y="122425"/>
                      </a:cubicBezTo>
                      <a:cubicBezTo>
                        <a:pt x="671177" y="158432"/>
                        <a:pt x="682700" y="214604"/>
                        <a:pt x="649573" y="266454"/>
                      </a:cubicBezTo>
                      <a:lnTo>
                        <a:pt x="1109027" y="0"/>
                      </a:lnTo>
                      <a:lnTo>
                        <a:pt x="1552638" y="256372"/>
                      </a:lnTo>
                      <a:cubicBezTo>
                        <a:pt x="1529593" y="208843"/>
                        <a:pt x="1545436" y="161313"/>
                        <a:pt x="1601608" y="128186"/>
                      </a:cubicBezTo>
                      <a:cubicBezTo>
                        <a:pt x="1692346" y="73455"/>
                        <a:pt x="1855100" y="82097"/>
                        <a:pt x="1964562" y="14547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2" name="Forma livre: Forma 113">
                  <a:extLst>
                    <a:ext uri="{FF2B5EF4-FFF2-40B4-BE49-F238E27FC236}">
                      <a16:creationId xmlns:a16="http://schemas.microsoft.com/office/drawing/2014/main" id="{3E23D3A1-8AF9-4C49-A741-AB0FA46CB064}"/>
                    </a:ext>
                  </a:extLst>
                </p:cNvPr>
                <p:cNvSpPr/>
                <p:nvPr/>
              </p:nvSpPr>
              <p:spPr>
                <a:xfrm>
                  <a:off x="6550862" y="3665208"/>
                  <a:ext cx="456573" cy="321185"/>
                </a:xfrm>
                <a:custGeom>
                  <a:avLst/>
                  <a:gdLst>
                    <a:gd name="connsiteX0" fmla="*/ 456573 w 456573"/>
                    <a:gd name="connsiteY0" fmla="*/ 263574 h 321185"/>
                    <a:gd name="connsiteX1" fmla="*/ 456573 w 456573"/>
                    <a:gd name="connsiteY1" fmla="*/ 321186 h 321185"/>
                    <a:gd name="connsiteX2" fmla="*/ 0 w 456573"/>
                    <a:gd name="connsiteY2" fmla="*/ 57612 h 321185"/>
                    <a:gd name="connsiteX3" fmla="*/ 0 w 456573"/>
                    <a:gd name="connsiteY3" fmla="*/ 0 h 32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6573" h="321185">
                      <a:moveTo>
                        <a:pt x="456573" y="263574"/>
                      </a:moveTo>
                      <a:lnTo>
                        <a:pt x="456573" y="321186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28" name="Graphic 6">
              <a:extLst>
                <a:ext uri="{FF2B5EF4-FFF2-40B4-BE49-F238E27FC236}">
                  <a16:creationId xmlns:a16="http://schemas.microsoft.com/office/drawing/2014/main" id="{F9A9A2E0-191B-4B85-85AC-328DFD3F43CA}"/>
                </a:ext>
              </a:extLst>
            </p:cNvPr>
            <p:cNvGrpSpPr/>
            <p:nvPr/>
          </p:nvGrpSpPr>
          <p:grpSpPr>
            <a:xfrm>
              <a:off x="4342107" y="4158677"/>
              <a:ext cx="604571" cy="1325326"/>
              <a:chOff x="5852320" y="3243881"/>
              <a:chExt cx="895863" cy="1963882"/>
            </a:xfrm>
            <a:solidFill>
              <a:schemeClr val="accent1"/>
            </a:solidFill>
          </p:grpSpPr>
          <p:sp>
            <p:nvSpPr>
              <p:cNvPr id="333" name="Forma livre: Forma 84">
                <a:extLst>
                  <a:ext uri="{FF2B5EF4-FFF2-40B4-BE49-F238E27FC236}">
                    <a16:creationId xmlns:a16="http://schemas.microsoft.com/office/drawing/2014/main" id="{BDAB7CB4-3FF5-4482-B3AA-F1320A7209CA}"/>
                  </a:ext>
                </a:extLst>
              </p:cNvPr>
              <p:cNvSpPr/>
              <p:nvPr/>
            </p:nvSpPr>
            <p:spPr>
              <a:xfrm>
                <a:off x="5852320" y="4755511"/>
                <a:ext cx="711505" cy="452252"/>
              </a:xfrm>
              <a:custGeom>
                <a:avLst/>
                <a:gdLst>
                  <a:gd name="connsiteX0" fmla="*/ 711506 w 711505"/>
                  <a:gd name="connsiteY0" fmla="*/ 226126 h 452252"/>
                  <a:gd name="connsiteX1" fmla="*/ 355753 w 711505"/>
                  <a:gd name="connsiteY1" fmla="*/ 452252 h 452252"/>
                  <a:gd name="connsiteX2" fmla="*/ 0 w 711505"/>
                  <a:gd name="connsiteY2" fmla="*/ 226126 h 452252"/>
                  <a:gd name="connsiteX3" fmla="*/ 355753 w 711505"/>
                  <a:gd name="connsiteY3" fmla="*/ 0 h 452252"/>
                  <a:gd name="connsiteX4" fmla="*/ 711506 w 711505"/>
                  <a:gd name="connsiteY4" fmla="*/ 226126 h 452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505" h="452252">
                    <a:moveTo>
                      <a:pt x="711506" y="226126"/>
                    </a:moveTo>
                    <a:cubicBezTo>
                      <a:pt x="711506" y="351012"/>
                      <a:pt x="552230" y="452252"/>
                      <a:pt x="355753" y="452252"/>
                    </a:cubicBezTo>
                    <a:cubicBezTo>
                      <a:pt x="159276" y="452252"/>
                      <a:pt x="0" y="351012"/>
                      <a:pt x="0" y="226126"/>
                    </a:cubicBezTo>
                    <a:cubicBezTo>
                      <a:pt x="0" y="101240"/>
                      <a:pt x="159276" y="0"/>
                      <a:pt x="355753" y="0"/>
                    </a:cubicBezTo>
                    <a:cubicBezTo>
                      <a:pt x="552230" y="0"/>
                      <a:pt x="711506" y="101240"/>
                      <a:pt x="711506" y="226126"/>
                    </a:cubicBezTo>
                    <a:close/>
                  </a:path>
                </a:pathLst>
              </a:custGeom>
              <a:solidFill>
                <a:srgbClr val="392836">
                  <a:alpha val="32000"/>
                </a:srgb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orma livre: Forma 85">
                <a:extLst>
                  <a:ext uri="{FF2B5EF4-FFF2-40B4-BE49-F238E27FC236}">
                    <a16:creationId xmlns:a16="http://schemas.microsoft.com/office/drawing/2014/main" id="{ECD5B233-F110-472F-8A0D-02A3699FDCFA}"/>
                  </a:ext>
                </a:extLst>
              </p:cNvPr>
              <p:cNvSpPr/>
              <p:nvPr/>
            </p:nvSpPr>
            <p:spPr>
              <a:xfrm>
                <a:off x="6003307" y="4309204"/>
                <a:ext cx="189079" cy="697458"/>
              </a:xfrm>
              <a:custGeom>
                <a:avLst/>
                <a:gdLst>
                  <a:gd name="connsiteX0" fmla="*/ 243 w 189079"/>
                  <a:gd name="connsiteY0" fmla="*/ 76151 h 697458"/>
                  <a:gd name="connsiteX1" fmla="*/ 37691 w 189079"/>
                  <a:gd name="connsiteY1" fmla="*/ 267711 h 697458"/>
                  <a:gd name="connsiteX2" fmla="*/ 33370 w 189079"/>
                  <a:gd name="connsiteY2" fmla="*/ 449187 h 697458"/>
                  <a:gd name="connsiteX3" fmla="*/ 44892 w 189079"/>
                  <a:gd name="connsiteY3" fmla="*/ 647948 h 697458"/>
                  <a:gd name="connsiteX4" fmla="*/ 63616 w 189079"/>
                  <a:gd name="connsiteY4" fmla="*/ 694038 h 697458"/>
                  <a:gd name="connsiteX5" fmla="*/ 109705 w 189079"/>
                  <a:gd name="connsiteY5" fmla="*/ 682515 h 697458"/>
                  <a:gd name="connsiteX6" fmla="*/ 188922 w 189079"/>
                  <a:gd name="connsiteY6" fmla="*/ 629224 h 697458"/>
                  <a:gd name="connsiteX7" fmla="*/ 142832 w 189079"/>
                  <a:gd name="connsiteY7" fmla="*/ 614821 h 697458"/>
                  <a:gd name="connsiteX8" fmla="*/ 108265 w 189079"/>
                  <a:gd name="connsiteY8" fmla="*/ 617702 h 697458"/>
                  <a:gd name="connsiteX9" fmla="*/ 124108 w 189079"/>
                  <a:gd name="connsiteY9" fmla="*/ 405979 h 697458"/>
                  <a:gd name="connsiteX10" fmla="*/ 145713 w 189079"/>
                  <a:gd name="connsiteY10" fmla="*/ 89114 h 697458"/>
                  <a:gd name="connsiteX11" fmla="*/ 52094 w 189079"/>
                  <a:gd name="connsiteY11" fmla="*/ 1256 h 697458"/>
                  <a:gd name="connsiteX12" fmla="*/ 243 w 189079"/>
                  <a:gd name="connsiteY12" fmla="*/ 76151 h 697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079" h="697458">
                    <a:moveTo>
                      <a:pt x="243" y="76151"/>
                    </a:moveTo>
                    <a:cubicBezTo>
                      <a:pt x="243" y="76151"/>
                      <a:pt x="34810" y="220181"/>
                      <a:pt x="37691" y="267711"/>
                    </a:cubicBezTo>
                    <a:cubicBezTo>
                      <a:pt x="40571" y="313800"/>
                      <a:pt x="21848" y="387255"/>
                      <a:pt x="33370" y="449187"/>
                    </a:cubicBezTo>
                    <a:cubicBezTo>
                      <a:pt x="44892" y="512561"/>
                      <a:pt x="42012" y="626344"/>
                      <a:pt x="44892" y="647948"/>
                    </a:cubicBezTo>
                    <a:cubicBezTo>
                      <a:pt x="47773" y="669553"/>
                      <a:pt x="49213" y="688276"/>
                      <a:pt x="63616" y="694038"/>
                    </a:cubicBezTo>
                    <a:cubicBezTo>
                      <a:pt x="78019" y="701239"/>
                      <a:pt x="90982" y="696918"/>
                      <a:pt x="109705" y="682515"/>
                    </a:cubicBezTo>
                    <a:cubicBezTo>
                      <a:pt x="128429" y="668112"/>
                      <a:pt x="186041" y="645068"/>
                      <a:pt x="188922" y="629224"/>
                    </a:cubicBezTo>
                    <a:cubicBezTo>
                      <a:pt x="191802" y="613381"/>
                      <a:pt x="154355" y="613381"/>
                      <a:pt x="142832" y="614821"/>
                    </a:cubicBezTo>
                    <a:cubicBezTo>
                      <a:pt x="131310" y="617702"/>
                      <a:pt x="112586" y="623463"/>
                      <a:pt x="108265" y="617702"/>
                    </a:cubicBezTo>
                    <a:cubicBezTo>
                      <a:pt x="103944" y="610501"/>
                      <a:pt x="119788" y="489516"/>
                      <a:pt x="124108" y="405979"/>
                    </a:cubicBezTo>
                    <a:cubicBezTo>
                      <a:pt x="128429" y="322442"/>
                      <a:pt x="150034" y="161129"/>
                      <a:pt x="145713" y="89114"/>
                    </a:cubicBezTo>
                    <a:cubicBezTo>
                      <a:pt x="141392" y="17099"/>
                      <a:pt x="82340" y="-5945"/>
                      <a:pt x="52094" y="1256"/>
                    </a:cubicBezTo>
                    <a:cubicBezTo>
                      <a:pt x="20407" y="7017"/>
                      <a:pt x="-2637" y="45905"/>
                      <a:pt x="243" y="76151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35" name="Graphic 6">
                <a:extLst>
                  <a:ext uri="{FF2B5EF4-FFF2-40B4-BE49-F238E27FC236}">
                    <a16:creationId xmlns:a16="http://schemas.microsoft.com/office/drawing/2014/main" id="{E6E55130-C1AD-4C8B-B120-312B5811663C}"/>
                  </a:ext>
                </a:extLst>
              </p:cNvPr>
              <p:cNvGrpSpPr/>
              <p:nvPr/>
            </p:nvGrpSpPr>
            <p:grpSpPr>
              <a:xfrm>
                <a:off x="5986267" y="3243881"/>
                <a:ext cx="352984" cy="1025735"/>
                <a:chOff x="5986267" y="3243881"/>
                <a:chExt cx="352984" cy="1025735"/>
              </a:xfrm>
              <a:solidFill>
                <a:schemeClr val="accent1"/>
              </a:solidFill>
            </p:grpSpPr>
            <p:grpSp>
              <p:nvGrpSpPr>
                <p:cNvPr id="342" name="Graphic 6">
                  <a:extLst>
                    <a:ext uri="{FF2B5EF4-FFF2-40B4-BE49-F238E27FC236}">
                      <a16:creationId xmlns:a16="http://schemas.microsoft.com/office/drawing/2014/main" id="{B52B917B-60DF-49B5-B5D3-B16F656406F0}"/>
                    </a:ext>
                  </a:extLst>
                </p:cNvPr>
                <p:cNvGrpSpPr/>
                <p:nvPr/>
              </p:nvGrpSpPr>
              <p:grpSpPr>
                <a:xfrm>
                  <a:off x="5986267" y="3264806"/>
                  <a:ext cx="352984" cy="1004810"/>
                  <a:chOff x="5986267" y="3264806"/>
                  <a:chExt cx="352984" cy="1004810"/>
                </a:xfrm>
                <a:solidFill>
                  <a:schemeClr val="accent1"/>
                </a:solidFill>
              </p:grpSpPr>
              <p:sp>
                <p:nvSpPr>
                  <p:cNvPr id="345" name="Forma livre: Forma 96">
                    <a:extLst>
                      <a:ext uri="{FF2B5EF4-FFF2-40B4-BE49-F238E27FC236}">
                        <a16:creationId xmlns:a16="http://schemas.microsoft.com/office/drawing/2014/main" id="{B678F3ED-1176-4D06-94B6-60BAF513AC37}"/>
                      </a:ext>
                    </a:extLst>
                  </p:cNvPr>
                  <p:cNvSpPr/>
                  <p:nvPr/>
                </p:nvSpPr>
                <p:spPr>
                  <a:xfrm>
                    <a:off x="5986267" y="3598644"/>
                    <a:ext cx="352984" cy="670972"/>
                  </a:xfrm>
                  <a:custGeom>
                    <a:avLst/>
                    <a:gdLst>
                      <a:gd name="connsiteX0" fmla="*/ 329827 w 352984"/>
                      <a:gd name="connsiteY0" fmla="*/ 98251 h 670972"/>
                      <a:gd name="connsiteX1" fmla="*/ 191559 w 352984"/>
                      <a:gd name="connsiteY1" fmla="*/ 7512 h 670972"/>
                      <a:gd name="connsiteX2" fmla="*/ 37448 w 352984"/>
                      <a:gd name="connsiteY2" fmla="*/ 26236 h 670972"/>
                      <a:gd name="connsiteX3" fmla="*/ 0 w 352984"/>
                      <a:gd name="connsiteY3" fmla="*/ 131377 h 670972"/>
                      <a:gd name="connsiteX4" fmla="*/ 46089 w 352984"/>
                      <a:gd name="connsiteY4" fmla="*/ 387750 h 670972"/>
                      <a:gd name="connsiteX5" fmla="*/ 23045 w 352984"/>
                      <a:gd name="connsiteY5" fmla="*/ 580749 h 670972"/>
                      <a:gd name="connsiteX6" fmla="*/ 312544 w 352984"/>
                      <a:gd name="connsiteY6" fmla="*/ 655644 h 670972"/>
                      <a:gd name="connsiteX7" fmla="*/ 345671 w 352984"/>
                      <a:gd name="connsiteY7" fmla="*/ 626839 h 670972"/>
                      <a:gd name="connsiteX8" fmla="*/ 348551 w 352984"/>
                      <a:gd name="connsiteY8" fmla="*/ 381988 h 670972"/>
                      <a:gd name="connsiteX9" fmla="*/ 351432 w 352984"/>
                      <a:gd name="connsiteY9" fmla="*/ 338780 h 670972"/>
                      <a:gd name="connsiteX10" fmla="*/ 329827 w 352984"/>
                      <a:gd name="connsiteY10" fmla="*/ 98251 h 670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2984" h="670972">
                        <a:moveTo>
                          <a:pt x="329827" y="98251"/>
                        </a:moveTo>
                        <a:cubicBezTo>
                          <a:pt x="286619" y="27676"/>
                          <a:pt x="191559" y="7512"/>
                          <a:pt x="191559" y="7512"/>
                        </a:cubicBezTo>
                        <a:cubicBezTo>
                          <a:pt x="74895" y="-16973"/>
                          <a:pt x="37448" y="26236"/>
                          <a:pt x="37448" y="26236"/>
                        </a:cubicBezTo>
                        <a:cubicBezTo>
                          <a:pt x="37448" y="26236"/>
                          <a:pt x="0" y="70885"/>
                          <a:pt x="0" y="131377"/>
                        </a:cubicBezTo>
                        <a:cubicBezTo>
                          <a:pt x="0" y="173146"/>
                          <a:pt x="43209" y="292690"/>
                          <a:pt x="46089" y="387750"/>
                        </a:cubicBezTo>
                        <a:cubicBezTo>
                          <a:pt x="44649" y="454003"/>
                          <a:pt x="25925" y="563465"/>
                          <a:pt x="23045" y="580749"/>
                        </a:cubicBezTo>
                        <a:cubicBezTo>
                          <a:pt x="20164" y="613876"/>
                          <a:pt x="109462" y="707495"/>
                          <a:pt x="312544" y="655644"/>
                        </a:cubicBezTo>
                        <a:cubicBezTo>
                          <a:pt x="335589" y="642682"/>
                          <a:pt x="345671" y="626839"/>
                          <a:pt x="345671" y="626839"/>
                        </a:cubicBezTo>
                        <a:lnTo>
                          <a:pt x="348551" y="381988"/>
                        </a:lnTo>
                        <a:cubicBezTo>
                          <a:pt x="349992" y="367586"/>
                          <a:pt x="349992" y="354623"/>
                          <a:pt x="351432" y="338780"/>
                        </a:cubicBezTo>
                        <a:cubicBezTo>
                          <a:pt x="360074" y="176026"/>
                          <a:pt x="329827" y="98251"/>
                          <a:pt x="329827" y="9825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46" name="Forma livre: Forma 97">
                    <a:extLst>
                      <a:ext uri="{FF2B5EF4-FFF2-40B4-BE49-F238E27FC236}">
                        <a16:creationId xmlns:a16="http://schemas.microsoft.com/office/drawing/2014/main" id="{29E34348-549C-4B72-9D04-4F48C622CE5D}"/>
                      </a:ext>
                    </a:extLst>
                  </p:cNvPr>
                  <p:cNvSpPr/>
                  <p:nvPr/>
                </p:nvSpPr>
                <p:spPr>
                  <a:xfrm>
                    <a:off x="6087062" y="3515827"/>
                    <a:ext cx="138305" cy="139690"/>
                  </a:xfrm>
                  <a:custGeom>
                    <a:avLst/>
                    <a:gdLst>
                      <a:gd name="connsiteX0" fmla="*/ 26 w 138305"/>
                      <a:gd name="connsiteY0" fmla="*/ 5351 h 139690"/>
                      <a:gd name="connsiteX1" fmla="*/ 26 w 138305"/>
                      <a:gd name="connsiteY1" fmla="*/ 90328 h 139690"/>
                      <a:gd name="connsiteX2" fmla="*/ 109488 w 138305"/>
                      <a:gd name="connsiteY2" fmla="*/ 137858 h 139690"/>
                      <a:gd name="connsiteX3" fmla="*/ 138294 w 138305"/>
                      <a:gd name="connsiteY3" fmla="*/ 116254 h 139690"/>
                      <a:gd name="connsiteX4" fmla="*/ 116690 w 138305"/>
                      <a:gd name="connsiteY4" fmla="*/ 34157 h 139690"/>
                      <a:gd name="connsiteX5" fmla="*/ 26 w 138305"/>
                      <a:gd name="connsiteY5" fmla="*/ 5351 h 1396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8305" h="139690">
                        <a:moveTo>
                          <a:pt x="26" y="5351"/>
                        </a:moveTo>
                        <a:cubicBezTo>
                          <a:pt x="26" y="5351"/>
                          <a:pt x="10108" y="64403"/>
                          <a:pt x="26" y="90328"/>
                        </a:cubicBezTo>
                        <a:cubicBezTo>
                          <a:pt x="-1414" y="103291"/>
                          <a:pt x="57638" y="149380"/>
                          <a:pt x="109488" y="137858"/>
                        </a:cubicBezTo>
                        <a:cubicBezTo>
                          <a:pt x="139734" y="130657"/>
                          <a:pt x="138294" y="116254"/>
                          <a:pt x="138294" y="116254"/>
                        </a:cubicBezTo>
                        <a:cubicBezTo>
                          <a:pt x="138294" y="116254"/>
                          <a:pt x="113809" y="74485"/>
                          <a:pt x="116690" y="34157"/>
                        </a:cubicBezTo>
                        <a:cubicBezTo>
                          <a:pt x="119570" y="-6171"/>
                          <a:pt x="34593" y="-3291"/>
                          <a:pt x="26" y="5351"/>
                        </a:cubicBez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47" name="Graphic 6">
                    <a:extLst>
                      <a:ext uri="{FF2B5EF4-FFF2-40B4-BE49-F238E27FC236}">
                        <a16:creationId xmlns:a16="http://schemas.microsoft.com/office/drawing/2014/main" id="{67A38519-E4D2-488F-8CA5-AAA68D48F2E9}"/>
                      </a:ext>
                    </a:extLst>
                  </p:cNvPr>
                  <p:cNvGrpSpPr/>
                  <p:nvPr/>
                </p:nvGrpSpPr>
                <p:grpSpPr>
                  <a:xfrm>
                    <a:off x="6006431" y="3264806"/>
                    <a:ext cx="276749" cy="313826"/>
                    <a:chOff x="6006431" y="3264806"/>
                    <a:chExt cx="276749" cy="313826"/>
                  </a:xfrm>
                  <a:solidFill>
                    <a:srgbClr val="FF8654"/>
                  </a:solidFill>
                </p:grpSpPr>
                <p:sp>
                  <p:nvSpPr>
                    <p:cNvPr id="349" name="Forma livre: Forma 100">
                      <a:extLst>
                        <a:ext uri="{FF2B5EF4-FFF2-40B4-BE49-F238E27FC236}">
                          <a16:creationId xmlns:a16="http://schemas.microsoft.com/office/drawing/2014/main" id="{68BEB33C-DE34-4D4F-BD6A-9CAE0ACA92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6431" y="3264806"/>
                      <a:ext cx="276536" cy="276536"/>
                    </a:xfrm>
                    <a:custGeom>
                      <a:avLst/>
                      <a:gdLst>
                        <a:gd name="connsiteX0" fmla="*/ 276537 w 276536"/>
                        <a:gd name="connsiteY0" fmla="*/ 138268 h 276536"/>
                        <a:gd name="connsiteX1" fmla="*/ 138268 w 276536"/>
                        <a:gd name="connsiteY1" fmla="*/ 276537 h 276536"/>
                        <a:gd name="connsiteX2" fmla="*/ 0 w 276536"/>
                        <a:gd name="connsiteY2" fmla="*/ 138268 h 276536"/>
                        <a:gd name="connsiteX3" fmla="*/ 138268 w 276536"/>
                        <a:gd name="connsiteY3" fmla="*/ 0 h 276536"/>
                        <a:gd name="connsiteX4" fmla="*/ 276537 w 276536"/>
                        <a:gd name="connsiteY4" fmla="*/ 138268 h 2765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76536" h="276536">
                          <a:moveTo>
                            <a:pt x="276537" y="138268"/>
                          </a:moveTo>
                          <a:cubicBezTo>
                            <a:pt x="276537" y="214604"/>
                            <a:pt x="214604" y="276537"/>
                            <a:pt x="138268" y="276537"/>
                          </a:cubicBezTo>
                          <a:cubicBezTo>
                            <a:pt x="61933" y="276537"/>
                            <a:pt x="0" y="214604"/>
                            <a:pt x="0" y="138268"/>
                          </a:cubicBezTo>
                          <a:cubicBezTo>
                            <a:pt x="0" y="61932"/>
                            <a:pt x="61933" y="0"/>
                            <a:pt x="138268" y="0"/>
                          </a:cubicBezTo>
                          <a:cubicBezTo>
                            <a:pt x="214604" y="0"/>
                            <a:pt x="276537" y="61932"/>
                            <a:pt x="276537" y="138268"/>
                          </a:cubicBezTo>
                          <a:close/>
                        </a:path>
                      </a:pathLst>
                    </a:custGeom>
                    <a:solidFill>
                      <a:srgbClr val="FF8654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0" name="Forma livre: Forma 101">
                      <a:extLst>
                        <a:ext uri="{FF2B5EF4-FFF2-40B4-BE49-F238E27FC236}">
                          <a16:creationId xmlns:a16="http://schemas.microsoft.com/office/drawing/2014/main" id="{B889C552-A2B5-4EDC-9195-2F7BBA9293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2362" y="3371388"/>
                      <a:ext cx="200819" cy="207245"/>
                    </a:xfrm>
                    <a:custGeom>
                      <a:avLst/>
                      <a:gdLst>
                        <a:gd name="connsiteX0" fmla="*/ 200606 w 200819"/>
                        <a:gd name="connsiteY0" fmla="*/ 40328 h 207245"/>
                        <a:gd name="connsiteX1" fmla="*/ 174681 w 200819"/>
                        <a:gd name="connsiteY1" fmla="*/ 198761 h 207245"/>
                        <a:gd name="connsiteX2" fmla="*/ 22009 w 200819"/>
                        <a:gd name="connsiteY2" fmla="*/ 162753 h 207245"/>
                        <a:gd name="connsiteX3" fmla="*/ 82502 w 200819"/>
                        <a:gd name="connsiteY3" fmla="*/ 0 h 207245"/>
                        <a:gd name="connsiteX4" fmla="*/ 200606 w 200819"/>
                        <a:gd name="connsiteY4" fmla="*/ 40328 h 2072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0819" h="207245">
                          <a:moveTo>
                            <a:pt x="200606" y="40328"/>
                          </a:moveTo>
                          <a:cubicBezTo>
                            <a:pt x="200606" y="40328"/>
                            <a:pt x="204927" y="171395"/>
                            <a:pt x="174681" y="198761"/>
                          </a:cubicBezTo>
                          <a:cubicBezTo>
                            <a:pt x="144434" y="226126"/>
                            <a:pt x="95464" y="180037"/>
                            <a:pt x="22009" y="162753"/>
                          </a:cubicBezTo>
                          <a:cubicBezTo>
                            <a:pt x="-51446" y="144029"/>
                            <a:pt x="82502" y="0"/>
                            <a:pt x="82502" y="0"/>
                          </a:cubicBezTo>
                          <a:lnTo>
                            <a:pt x="200606" y="40328"/>
                          </a:ln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48" name="Forma livre: Forma 99">
                    <a:extLst>
                      <a:ext uri="{FF2B5EF4-FFF2-40B4-BE49-F238E27FC236}">
                        <a16:creationId xmlns:a16="http://schemas.microsoft.com/office/drawing/2014/main" id="{C9AA22B1-EBF5-49BB-9AAA-6DD18A44225A}"/>
                      </a:ext>
                    </a:extLst>
                  </p:cNvPr>
                  <p:cNvSpPr/>
                  <p:nvPr/>
                </p:nvSpPr>
                <p:spPr>
                  <a:xfrm>
                    <a:off x="6072685" y="3584551"/>
                    <a:ext cx="178596" cy="75819"/>
                  </a:xfrm>
                  <a:custGeom>
                    <a:avLst/>
                    <a:gdLst>
                      <a:gd name="connsiteX0" fmla="*/ 178597 w 178596"/>
                      <a:gd name="connsiteY0" fmla="*/ 50410 h 75819"/>
                      <a:gd name="connsiteX1" fmla="*/ 142589 w 178596"/>
                      <a:gd name="connsiteY1" fmla="*/ 30246 h 75819"/>
                      <a:gd name="connsiteX2" fmla="*/ 17284 w 178596"/>
                      <a:gd name="connsiteY2" fmla="*/ 0 h 75819"/>
                      <a:gd name="connsiteX3" fmla="*/ 0 w 178596"/>
                      <a:gd name="connsiteY3" fmla="*/ 24485 h 75819"/>
                      <a:gd name="connsiteX4" fmla="*/ 82097 w 178596"/>
                      <a:gd name="connsiteY4" fmla="*/ 74895 h 75819"/>
                      <a:gd name="connsiteX5" fmla="*/ 168514 w 178596"/>
                      <a:gd name="connsiteY5" fmla="*/ 57612 h 75819"/>
                      <a:gd name="connsiteX6" fmla="*/ 178597 w 178596"/>
                      <a:gd name="connsiteY6" fmla="*/ 50410 h 758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8596" h="75819">
                        <a:moveTo>
                          <a:pt x="178597" y="50410"/>
                        </a:moveTo>
                        <a:lnTo>
                          <a:pt x="142589" y="30246"/>
                        </a:lnTo>
                        <a:cubicBezTo>
                          <a:pt x="142589" y="30246"/>
                          <a:pt x="50410" y="21604"/>
                          <a:pt x="17284" y="0"/>
                        </a:cubicBezTo>
                        <a:lnTo>
                          <a:pt x="0" y="24485"/>
                        </a:lnTo>
                        <a:cubicBezTo>
                          <a:pt x="0" y="24485"/>
                          <a:pt x="23045" y="69134"/>
                          <a:pt x="82097" y="74895"/>
                        </a:cubicBezTo>
                        <a:cubicBezTo>
                          <a:pt x="141149" y="80656"/>
                          <a:pt x="168514" y="57612"/>
                          <a:pt x="168514" y="57612"/>
                        </a:cubicBezTo>
                        <a:lnTo>
                          <a:pt x="178597" y="5041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3" name="Forma livre: Forma 94">
                  <a:extLst>
                    <a:ext uri="{FF2B5EF4-FFF2-40B4-BE49-F238E27FC236}">
                      <a16:creationId xmlns:a16="http://schemas.microsoft.com/office/drawing/2014/main" id="{BA2618EC-9338-4F80-8B09-2FD046007B40}"/>
                    </a:ext>
                  </a:extLst>
                </p:cNvPr>
                <p:cNvSpPr/>
                <p:nvPr/>
              </p:nvSpPr>
              <p:spPr>
                <a:xfrm>
                  <a:off x="5994263" y="3243881"/>
                  <a:ext cx="305987" cy="344998"/>
                </a:xfrm>
                <a:custGeom>
                  <a:avLst/>
                  <a:gdLst>
                    <a:gd name="connsiteX0" fmla="*/ 187884 w 305987"/>
                    <a:gd name="connsiteY0" fmla="*/ 761 h 344998"/>
                    <a:gd name="connsiteX1" fmla="*/ 305988 w 305987"/>
                    <a:gd name="connsiteY1" fmla="*/ 121746 h 344998"/>
                    <a:gd name="connsiteX2" fmla="*/ 229652 w 305987"/>
                    <a:gd name="connsiteY2" fmla="*/ 225447 h 344998"/>
                    <a:gd name="connsiteX3" fmla="*/ 182122 w 305987"/>
                    <a:gd name="connsiteY3" fmla="*/ 234089 h 344998"/>
                    <a:gd name="connsiteX4" fmla="*/ 202286 w 305987"/>
                    <a:gd name="connsiteY4" fmla="*/ 293141 h 344998"/>
                    <a:gd name="connsiteX5" fmla="*/ 163399 w 305987"/>
                    <a:gd name="connsiteY5" fmla="*/ 326268 h 344998"/>
                    <a:gd name="connsiteX6" fmla="*/ 97145 w 305987"/>
                    <a:gd name="connsiteY6" fmla="*/ 340671 h 344998"/>
                    <a:gd name="connsiteX7" fmla="*/ 26571 w 305987"/>
                    <a:gd name="connsiteY7" fmla="*/ 248492 h 344998"/>
                    <a:gd name="connsiteX8" fmla="*/ 17929 w 305987"/>
                    <a:gd name="connsiteY8" fmla="*/ 68455 h 344998"/>
                    <a:gd name="connsiteX9" fmla="*/ 187884 w 305987"/>
                    <a:gd name="connsiteY9" fmla="*/ 761 h 3449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987" h="344998">
                      <a:moveTo>
                        <a:pt x="187884" y="761"/>
                      </a:moveTo>
                      <a:cubicBezTo>
                        <a:pt x="187884" y="761"/>
                        <a:pt x="300227" y="20925"/>
                        <a:pt x="305988" y="121746"/>
                      </a:cubicBezTo>
                      <a:cubicBezTo>
                        <a:pt x="303107" y="200962"/>
                        <a:pt x="238294" y="216805"/>
                        <a:pt x="229652" y="225447"/>
                      </a:cubicBezTo>
                      <a:cubicBezTo>
                        <a:pt x="221010" y="234089"/>
                        <a:pt x="202286" y="198082"/>
                        <a:pt x="182122" y="234089"/>
                      </a:cubicBezTo>
                      <a:cubicBezTo>
                        <a:pt x="161958" y="270096"/>
                        <a:pt x="190764" y="278738"/>
                        <a:pt x="202286" y="293141"/>
                      </a:cubicBezTo>
                      <a:cubicBezTo>
                        <a:pt x="208048" y="307544"/>
                        <a:pt x="185003" y="323387"/>
                        <a:pt x="163399" y="326268"/>
                      </a:cubicBezTo>
                      <a:cubicBezTo>
                        <a:pt x="140354" y="329148"/>
                        <a:pt x="133152" y="355074"/>
                        <a:pt x="97145" y="340671"/>
                      </a:cubicBezTo>
                      <a:cubicBezTo>
                        <a:pt x="59697" y="326268"/>
                        <a:pt x="53936" y="287380"/>
                        <a:pt x="26571" y="248492"/>
                      </a:cubicBezTo>
                      <a:cubicBezTo>
                        <a:pt x="-795" y="209604"/>
                        <a:pt x="-12317" y="127507"/>
                        <a:pt x="17929" y="68455"/>
                      </a:cubicBezTo>
                      <a:cubicBezTo>
                        <a:pt x="46735" y="9403"/>
                        <a:pt x="150436" y="-3560"/>
                        <a:pt x="187884" y="76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4" name="Forma livre: Forma 95">
                  <a:extLst>
                    <a:ext uri="{FF2B5EF4-FFF2-40B4-BE49-F238E27FC236}">
                      <a16:creationId xmlns:a16="http://schemas.microsoft.com/office/drawing/2014/main" id="{F0C95A33-82C7-431C-A7A1-3D553370BAC4}"/>
                    </a:ext>
                  </a:extLst>
                </p:cNvPr>
                <p:cNvSpPr/>
                <p:nvPr/>
              </p:nvSpPr>
              <p:spPr>
                <a:xfrm>
                  <a:off x="6019782" y="3573008"/>
                  <a:ext cx="94378" cy="325527"/>
                </a:xfrm>
                <a:custGeom>
                  <a:avLst/>
                  <a:gdLst>
                    <a:gd name="connsiteX0" fmla="*/ 58664 w 94378"/>
                    <a:gd name="connsiteY0" fmla="*/ 21 h 325527"/>
                    <a:gd name="connsiteX1" fmla="*/ 28418 w 94378"/>
                    <a:gd name="connsiteY1" fmla="*/ 59073 h 325527"/>
                    <a:gd name="connsiteX2" fmla="*/ 16896 w 94378"/>
                    <a:gd name="connsiteY2" fmla="*/ 221826 h 325527"/>
                    <a:gd name="connsiteX3" fmla="*/ 55784 w 94378"/>
                    <a:gd name="connsiteY3" fmla="*/ 325528 h 325527"/>
                    <a:gd name="connsiteX4" fmla="*/ 91791 w 94378"/>
                    <a:gd name="connsiteY4" fmla="*/ 190140 h 325527"/>
                    <a:gd name="connsiteX5" fmla="*/ 67306 w 94378"/>
                    <a:gd name="connsiteY5" fmla="*/ 31707 h 325527"/>
                    <a:gd name="connsiteX6" fmla="*/ 58664 w 94378"/>
                    <a:gd name="connsiteY6" fmla="*/ 21 h 3255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4378" h="325527">
                      <a:moveTo>
                        <a:pt x="58664" y="21"/>
                      </a:moveTo>
                      <a:cubicBezTo>
                        <a:pt x="58664" y="21"/>
                        <a:pt x="55784" y="-2860"/>
                        <a:pt x="28418" y="59073"/>
                      </a:cubicBezTo>
                      <a:cubicBezTo>
                        <a:pt x="1052" y="121006"/>
                        <a:pt x="-13351" y="151252"/>
                        <a:pt x="16896" y="221826"/>
                      </a:cubicBezTo>
                      <a:cubicBezTo>
                        <a:pt x="47142" y="292401"/>
                        <a:pt x="55784" y="325528"/>
                        <a:pt x="55784" y="325528"/>
                      </a:cubicBezTo>
                      <a:cubicBezTo>
                        <a:pt x="55784" y="325528"/>
                        <a:pt x="106194" y="283759"/>
                        <a:pt x="91791" y="190140"/>
                      </a:cubicBezTo>
                      <a:cubicBezTo>
                        <a:pt x="77388" y="97961"/>
                        <a:pt x="58664" y="57633"/>
                        <a:pt x="67306" y="31707"/>
                      </a:cubicBezTo>
                      <a:cubicBezTo>
                        <a:pt x="74507" y="8663"/>
                        <a:pt x="91791" y="21"/>
                        <a:pt x="58664" y="2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36" name="Forma livre: Forma 87">
                <a:extLst>
                  <a:ext uri="{FF2B5EF4-FFF2-40B4-BE49-F238E27FC236}">
                    <a16:creationId xmlns:a16="http://schemas.microsoft.com/office/drawing/2014/main" id="{3B4FB0F6-C6D6-440E-BAAA-73F261AA09D3}"/>
                  </a:ext>
                </a:extLst>
              </p:cNvPr>
              <p:cNvSpPr/>
              <p:nvPr/>
            </p:nvSpPr>
            <p:spPr>
              <a:xfrm>
                <a:off x="6211975" y="4313477"/>
                <a:ext cx="218816" cy="737069"/>
              </a:xfrm>
              <a:custGeom>
                <a:avLst/>
                <a:gdLst>
                  <a:gd name="connsiteX0" fmla="*/ 127164 w 218816"/>
                  <a:gd name="connsiteY0" fmla="*/ 169818 h 737069"/>
                  <a:gd name="connsiteX1" fmla="*/ 105559 w 218816"/>
                  <a:gd name="connsiteY1" fmla="*/ 663839 h 737069"/>
                  <a:gd name="connsiteX2" fmla="*/ 150209 w 218816"/>
                  <a:gd name="connsiteY2" fmla="*/ 679683 h 737069"/>
                  <a:gd name="connsiteX3" fmla="*/ 217902 w 218816"/>
                  <a:gd name="connsiteY3" fmla="*/ 701287 h 737069"/>
                  <a:gd name="connsiteX4" fmla="*/ 143007 w 218816"/>
                  <a:gd name="connsiteY4" fmla="*/ 734414 h 737069"/>
                  <a:gd name="connsiteX5" fmla="*/ 47948 w 218816"/>
                  <a:gd name="connsiteY5" fmla="*/ 734414 h 737069"/>
                  <a:gd name="connsiteX6" fmla="*/ 43627 w 218816"/>
                  <a:gd name="connsiteY6" fmla="*/ 652317 h 737069"/>
                  <a:gd name="connsiteX7" fmla="*/ 16261 w 218816"/>
                  <a:gd name="connsiteY7" fmla="*/ 388743 h 737069"/>
                  <a:gd name="connsiteX8" fmla="*/ 418 w 218816"/>
                  <a:gd name="connsiteY8" fmla="*/ 53154 h 737069"/>
                  <a:gd name="connsiteX9" fmla="*/ 127164 w 218816"/>
                  <a:gd name="connsiteY9" fmla="*/ 169818 h 737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8816" h="737069">
                    <a:moveTo>
                      <a:pt x="127164" y="169818"/>
                    </a:moveTo>
                    <a:cubicBezTo>
                      <a:pt x="127164" y="169818"/>
                      <a:pt x="108440" y="599026"/>
                      <a:pt x="105559" y="663839"/>
                    </a:cubicBezTo>
                    <a:cubicBezTo>
                      <a:pt x="105559" y="663839"/>
                      <a:pt x="119962" y="675361"/>
                      <a:pt x="150209" y="679683"/>
                    </a:cubicBezTo>
                    <a:cubicBezTo>
                      <a:pt x="180455" y="684003"/>
                      <a:pt x="207820" y="686884"/>
                      <a:pt x="217902" y="701287"/>
                    </a:cubicBezTo>
                    <a:cubicBezTo>
                      <a:pt x="226544" y="715690"/>
                      <a:pt x="171813" y="741615"/>
                      <a:pt x="143007" y="734414"/>
                    </a:cubicBezTo>
                    <a:cubicBezTo>
                      <a:pt x="115641" y="727212"/>
                      <a:pt x="70992" y="743055"/>
                      <a:pt x="47948" y="734414"/>
                    </a:cubicBezTo>
                    <a:cubicBezTo>
                      <a:pt x="32104" y="715690"/>
                      <a:pt x="43627" y="666720"/>
                      <a:pt x="43627" y="652317"/>
                    </a:cubicBezTo>
                    <a:cubicBezTo>
                      <a:pt x="43627" y="637914"/>
                      <a:pt x="6179" y="452116"/>
                      <a:pt x="16261" y="388743"/>
                    </a:cubicBezTo>
                    <a:cubicBezTo>
                      <a:pt x="24903" y="325370"/>
                      <a:pt x="7619" y="139572"/>
                      <a:pt x="418" y="53154"/>
                    </a:cubicBezTo>
                    <a:cubicBezTo>
                      <a:pt x="-8224" y="-33263"/>
                      <a:pt x="119962" y="-27502"/>
                      <a:pt x="127164" y="169818"/>
                    </a:cubicBez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orma livre: Forma 88">
                <a:extLst>
                  <a:ext uri="{FF2B5EF4-FFF2-40B4-BE49-F238E27FC236}">
                    <a16:creationId xmlns:a16="http://schemas.microsoft.com/office/drawing/2014/main" id="{91493A7B-58E0-4763-AD87-CBCCBBE25E8F}"/>
                  </a:ext>
                </a:extLst>
              </p:cNvPr>
              <p:cNvSpPr/>
              <p:nvPr/>
            </p:nvSpPr>
            <p:spPr>
              <a:xfrm>
                <a:off x="5973515" y="4032483"/>
                <a:ext cx="376783" cy="532516"/>
              </a:xfrm>
              <a:custGeom>
                <a:avLst/>
                <a:gdLst>
                  <a:gd name="connsiteX0" fmla="*/ 55960 w 376783"/>
                  <a:gd name="connsiteY0" fmla="*/ 0 h 532516"/>
                  <a:gd name="connsiteX1" fmla="*/ 361303 w 376783"/>
                  <a:gd name="connsiteY1" fmla="*/ 8642 h 532516"/>
                  <a:gd name="connsiteX2" fmla="*/ 364183 w 376783"/>
                  <a:gd name="connsiteY2" fmla="*/ 48970 h 532516"/>
                  <a:gd name="connsiteX3" fmla="*/ 365624 w 376783"/>
                  <a:gd name="connsiteY3" fmla="*/ 498342 h 532516"/>
                  <a:gd name="connsiteX4" fmla="*/ 159661 w 376783"/>
                  <a:gd name="connsiteY4" fmla="*/ 522827 h 532516"/>
                  <a:gd name="connsiteX5" fmla="*/ 38677 w 376783"/>
                  <a:gd name="connsiteY5" fmla="*/ 446491 h 532516"/>
                  <a:gd name="connsiteX6" fmla="*/ 5550 w 376783"/>
                  <a:gd name="connsiteY6" fmla="*/ 138268 h 532516"/>
                  <a:gd name="connsiteX7" fmla="*/ 47318 w 376783"/>
                  <a:gd name="connsiteY7" fmla="*/ 31687 h 532516"/>
                  <a:gd name="connsiteX8" fmla="*/ 55960 w 376783"/>
                  <a:gd name="connsiteY8" fmla="*/ 0 h 53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6783" h="532516">
                    <a:moveTo>
                      <a:pt x="55960" y="0"/>
                    </a:moveTo>
                    <a:cubicBezTo>
                      <a:pt x="55960" y="0"/>
                      <a:pt x="223034" y="77776"/>
                      <a:pt x="361303" y="8642"/>
                    </a:cubicBezTo>
                    <a:cubicBezTo>
                      <a:pt x="364183" y="15843"/>
                      <a:pt x="364183" y="48970"/>
                      <a:pt x="364183" y="48970"/>
                    </a:cubicBezTo>
                    <a:cubicBezTo>
                      <a:pt x="364183" y="48970"/>
                      <a:pt x="391549" y="280857"/>
                      <a:pt x="365624" y="498342"/>
                    </a:cubicBezTo>
                    <a:cubicBezTo>
                      <a:pt x="365624" y="498342"/>
                      <a:pt x="283527" y="554513"/>
                      <a:pt x="159661" y="522827"/>
                    </a:cubicBezTo>
                    <a:cubicBezTo>
                      <a:pt x="35796" y="491141"/>
                      <a:pt x="38677" y="446491"/>
                      <a:pt x="38677" y="446491"/>
                    </a:cubicBezTo>
                    <a:cubicBezTo>
                      <a:pt x="38677" y="446491"/>
                      <a:pt x="-17495" y="208843"/>
                      <a:pt x="5550" y="138268"/>
                    </a:cubicBezTo>
                    <a:cubicBezTo>
                      <a:pt x="28595" y="67694"/>
                      <a:pt x="47318" y="31687"/>
                      <a:pt x="47318" y="31687"/>
                    </a:cubicBezTo>
                    <a:lnTo>
                      <a:pt x="55960" y="0"/>
                    </a:lnTo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orma livre: Forma 89">
                <a:extLst>
                  <a:ext uri="{FF2B5EF4-FFF2-40B4-BE49-F238E27FC236}">
                    <a16:creationId xmlns:a16="http://schemas.microsoft.com/office/drawing/2014/main" id="{8BB93DB6-BFDC-438C-AA56-DCE3DEA38E38}"/>
                  </a:ext>
                </a:extLst>
              </p:cNvPr>
              <p:cNvSpPr/>
              <p:nvPr/>
            </p:nvSpPr>
            <p:spPr>
              <a:xfrm>
                <a:off x="6638720" y="3701242"/>
                <a:ext cx="109462" cy="123838"/>
              </a:xfrm>
              <a:custGeom>
                <a:avLst/>
                <a:gdLst>
                  <a:gd name="connsiteX0" fmla="*/ 0 w 109462"/>
                  <a:gd name="connsiteY0" fmla="*/ 83511 h 123838"/>
                  <a:gd name="connsiteX1" fmla="*/ 27366 w 109462"/>
                  <a:gd name="connsiteY1" fmla="*/ 20138 h 123838"/>
                  <a:gd name="connsiteX2" fmla="*/ 93619 w 109462"/>
                  <a:gd name="connsiteY2" fmla="*/ 1414 h 123838"/>
                  <a:gd name="connsiteX3" fmla="*/ 86418 w 109462"/>
                  <a:gd name="connsiteY3" fmla="*/ 18697 h 123838"/>
                  <a:gd name="connsiteX4" fmla="*/ 109462 w 109462"/>
                  <a:gd name="connsiteY4" fmla="*/ 37421 h 123838"/>
                  <a:gd name="connsiteX5" fmla="*/ 86418 w 109462"/>
                  <a:gd name="connsiteY5" fmla="*/ 64787 h 123838"/>
                  <a:gd name="connsiteX6" fmla="*/ 57612 w 109462"/>
                  <a:gd name="connsiteY6" fmla="*/ 109436 h 123838"/>
                  <a:gd name="connsiteX7" fmla="*/ 25925 w 109462"/>
                  <a:gd name="connsiteY7" fmla="*/ 123839 h 123838"/>
                  <a:gd name="connsiteX8" fmla="*/ 0 w 109462"/>
                  <a:gd name="connsiteY8" fmla="*/ 83511 h 1238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462" h="123838">
                    <a:moveTo>
                      <a:pt x="0" y="83511"/>
                    </a:moveTo>
                    <a:cubicBezTo>
                      <a:pt x="0" y="83511"/>
                      <a:pt x="15843" y="31660"/>
                      <a:pt x="27366" y="20138"/>
                    </a:cubicBezTo>
                    <a:cubicBezTo>
                      <a:pt x="38888" y="8615"/>
                      <a:pt x="83537" y="-4347"/>
                      <a:pt x="93619" y="1414"/>
                    </a:cubicBezTo>
                    <a:cubicBezTo>
                      <a:pt x="103701" y="7175"/>
                      <a:pt x="86418" y="18697"/>
                      <a:pt x="86418" y="18697"/>
                    </a:cubicBezTo>
                    <a:cubicBezTo>
                      <a:pt x="86418" y="18697"/>
                      <a:pt x="109462" y="23018"/>
                      <a:pt x="109462" y="37421"/>
                    </a:cubicBezTo>
                    <a:cubicBezTo>
                      <a:pt x="109462" y="51824"/>
                      <a:pt x="86418" y="64787"/>
                      <a:pt x="86418" y="64787"/>
                    </a:cubicBezTo>
                    <a:cubicBezTo>
                      <a:pt x="86418" y="64787"/>
                      <a:pt x="77776" y="102235"/>
                      <a:pt x="57612" y="109436"/>
                    </a:cubicBezTo>
                    <a:cubicBezTo>
                      <a:pt x="37448" y="116637"/>
                      <a:pt x="25925" y="123839"/>
                      <a:pt x="25925" y="123839"/>
                    </a:cubicBezTo>
                    <a:lnTo>
                      <a:pt x="0" y="83511"/>
                    </a:lnTo>
                    <a:close/>
                  </a:path>
                </a:pathLst>
              </a:custGeom>
              <a:solidFill>
                <a:srgbClr val="FDE2CF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orma livre: Forma 90">
                <a:extLst>
                  <a:ext uri="{FF2B5EF4-FFF2-40B4-BE49-F238E27FC236}">
                    <a16:creationId xmlns:a16="http://schemas.microsoft.com/office/drawing/2014/main" id="{745C8D23-5C96-4056-A2E2-1804E130DF19}"/>
                  </a:ext>
                </a:extLst>
              </p:cNvPr>
              <p:cNvSpPr/>
              <p:nvPr/>
            </p:nvSpPr>
            <p:spPr>
              <a:xfrm>
                <a:off x="6226957" y="3649365"/>
                <a:ext cx="448777" cy="368554"/>
              </a:xfrm>
              <a:custGeom>
                <a:avLst/>
                <a:gdLst>
                  <a:gd name="connsiteX0" fmla="*/ 40167 w 448777"/>
                  <a:gd name="connsiteY0" fmla="*/ 0 h 368554"/>
                  <a:gd name="connsiteX1" fmla="*/ 133786 w 448777"/>
                  <a:gd name="connsiteY1" fmla="*/ 82097 h 368554"/>
                  <a:gd name="connsiteX2" fmla="*/ 234607 w 448777"/>
                  <a:gd name="connsiteY2" fmla="*/ 254932 h 368554"/>
                  <a:gd name="connsiteX3" fmla="*/ 403121 w 448777"/>
                  <a:gd name="connsiteY3" fmla="*/ 129627 h 368554"/>
                  <a:gd name="connsiteX4" fmla="*/ 447770 w 448777"/>
                  <a:gd name="connsiteY4" fmla="*/ 182917 h 368554"/>
                  <a:gd name="connsiteX5" fmla="*/ 237487 w 448777"/>
                  <a:gd name="connsiteY5" fmla="*/ 367275 h 368554"/>
                  <a:gd name="connsiteX6" fmla="*/ 30085 w 448777"/>
                  <a:gd name="connsiteY6" fmla="*/ 187238 h 368554"/>
                  <a:gd name="connsiteX7" fmla="*/ 40167 w 448777"/>
                  <a:gd name="connsiteY7" fmla="*/ 0 h 368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77" h="368554">
                    <a:moveTo>
                      <a:pt x="40167" y="0"/>
                    </a:moveTo>
                    <a:cubicBezTo>
                      <a:pt x="40167" y="0"/>
                      <a:pt x="100659" y="27366"/>
                      <a:pt x="133786" y="82097"/>
                    </a:cubicBezTo>
                    <a:cubicBezTo>
                      <a:pt x="166913" y="135388"/>
                      <a:pt x="221644" y="244850"/>
                      <a:pt x="234607" y="254932"/>
                    </a:cubicBezTo>
                    <a:cubicBezTo>
                      <a:pt x="246129" y="263574"/>
                      <a:pt x="384397" y="138268"/>
                      <a:pt x="403121" y="129627"/>
                    </a:cubicBezTo>
                    <a:cubicBezTo>
                      <a:pt x="421845" y="122425"/>
                      <a:pt x="454972" y="148350"/>
                      <a:pt x="447770" y="182917"/>
                    </a:cubicBezTo>
                    <a:cubicBezTo>
                      <a:pt x="440569" y="217484"/>
                      <a:pt x="282136" y="351432"/>
                      <a:pt x="237487" y="367275"/>
                    </a:cubicBezTo>
                    <a:cubicBezTo>
                      <a:pt x="192838" y="383118"/>
                      <a:pt x="67533" y="247731"/>
                      <a:pt x="30085" y="187238"/>
                    </a:cubicBezTo>
                    <a:cubicBezTo>
                      <a:pt x="-8803" y="125306"/>
                      <a:pt x="-14564" y="11522"/>
                      <a:pt x="401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orma livre: Forma 91">
                <a:extLst>
                  <a:ext uri="{FF2B5EF4-FFF2-40B4-BE49-F238E27FC236}">
                    <a16:creationId xmlns:a16="http://schemas.microsoft.com/office/drawing/2014/main" id="{83B6F06E-3349-4D7B-9D6F-8591621718A4}"/>
                  </a:ext>
                </a:extLst>
              </p:cNvPr>
              <p:cNvSpPr/>
              <p:nvPr/>
            </p:nvSpPr>
            <p:spPr>
              <a:xfrm>
                <a:off x="6248214" y="4993837"/>
                <a:ext cx="186215" cy="70837"/>
              </a:xfrm>
              <a:custGeom>
                <a:avLst/>
                <a:gdLst>
                  <a:gd name="connsiteX0" fmla="*/ 3067 w 186215"/>
                  <a:gd name="connsiteY0" fmla="*/ 2203 h 70837"/>
                  <a:gd name="connsiteX1" fmla="*/ 36194 w 186215"/>
                  <a:gd name="connsiteY1" fmla="*/ 10845 h 70837"/>
                  <a:gd name="connsiteX2" fmla="*/ 103888 w 186215"/>
                  <a:gd name="connsiteY2" fmla="*/ 20927 h 70837"/>
                  <a:gd name="connsiteX3" fmla="*/ 113970 w 186215"/>
                  <a:gd name="connsiteY3" fmla="*/ 2203 h 70837"/>
                  <a:gd name="connsiteX4" fmla="*/ 149977 w 186215"/>
                  <a:gd name="connsiteY4" fmla="*/ 3644 h 70837"/>
                  <a:gd name="connsiteX5" fmla="*/ 185984 w 186215"/>
                  <a:gd name="connsiteY5" fmla="*/ 23808 h 70837"/>
                  <a:gd name="connsiteX6" fmla="*/ 137014 w 186215"/>
                  <a:gd name="connsiteY6" fmla="*/ 56935 h 70837"/>
                  <a:gd name="connsiteX7" fmla="*/ 63559 w 186215"/>
                  <a:gd name="connsiteY7" fmla="*/ 55494 h 70837"/>
                  <a:gd name="connsiteX8" fmla="*/ 41955 w 186215"/>
                  <a:gd name="connsiteY8" fmla="*/ 69897 h 70837"/>
                  <a:gd name="connsiteX9" fmla="*/ 11709 w 186215"/>
                  <a:gd name="connsiteY9" fmla="*/ 68457 h 70837"/>
                  <a:gd name="connsiteX10" fmla="*/ 186 w 186215"/>
                  <a:gd name="connsiteY10" fmla="*/ 22368 h 70837"/>
                  <a:gd name="connsiteX11" fmla="*/ 3067 w 186215"/>
                  <a:gd name="connsiteY11" fmla="*/ 2203 h 70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6215" h="70837">
                    <a:moveTo>
                      <a:pt x="3067" y="2203"/>
                    </a:moveTo>
                    <a:cubicBezTo>
                      <a:pt x="3067" y="2203"/>
                      <a:pt x="16030" y="-677"/>
                      <a:pt x="36194" y="10845"/>
                    </a:cubicBezTo>
                    <a:cubicBezTo>
                      <a:pt x="56358" y="20927"/>
                      <a:pt x="88044" y="28129"/>
                      <a:pt x="103888" y="20927"/>
                    </a:cubicBezTo>
                    <a:cubicBezTo>
                      <a:pt x="119731" y="13726"/>
                      <a:pt x="118291" y="9405"/>
                      <a:pt x="113970" y="2203"/>
                    </a:cubicBezTo>
                    <a:cubicBezTo>
                      <a:pt x="113970" y="-2117"/>
                      <a:pt x="138455" y="763"/>
                      <a:pt x="149977" y="3644"/>
                    </a:cubicBezTo>
                    <a:cubicBezTo>
                      <a:pt x="161499" y="6524"/>
                      <a:pt x="183104" y="15166"/>
                      <a:pt x="185984" y="23808"/>
                    </a:cubicBezTo>
                    <a:cubicBezTo>
                      <a:pt x="188865" y="32449"/>
                      <a:pt x="164380" y="52614"/>
                      <a:pt x="137014" y="56935"/>
                    </a:cubicBezTo>
                    <a:cubicBezTo>
                      <a:pt x="109649" y="62696"/>
                      <a:pt x="72201" y="54054"/>
                      <a:pt x="63559" y="55494"/>
                    </a:cubicBezTo>
                    <a:cubicBezTo>
                      <a:pt x="54918" y="56935"/>
                      <a:pt x="50597" y="68457"/>
                      <a:pt x="41955" y="69897"/>
                    </a:cubicBezTo>
                    <a:cubicBezTo>
                      <a:pt x="33313" y="69897"/>
                      <a:pt x="17470" y="72778"/>
                      <a:pt x="11709" y="68457"/>
                    </a:cubicBezTo>
                    <a:cubicBezTo>
                      <a:pt x="5948" y="64136"/>
                      <a:pt x="-1254" y="36771"/>
                      <a:pt x="186" y="22368"/>
                    </a:cubicBezTo>
                    <a:cubicBezTo>
                      <a:pt x="1627" y="7965"/>
                      <a:pt x="3067" y="2203"/>
                      <a:pt x="3067" y="2203"/>
                    </a:cubicBezTo>
                    <a:close/>
                  </a:path>
                </a:pathLst>
              </a:custGeom>
              <a:solidFill>
                <a:srgbClr val="E1E8F2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orma livre: Forma 92">
                <a:extLst>
                  <a:ext uri="{FF2B5EF4-FFF2-40B4-BE49-F238E27FC236}">
                    <a16:creationId xmlns:a16="http://schemas.microsoft.com/office/drawing/2014/main" id="{BF4E8A42-5346-4158-A368-346AC881EBF5}"/>
                  </a:ext>
                </a:extLst>
              </p:cNvPr>
              <p:cNvSpPr/>
              <p:nvPr/>
            </p:nvSpPr>
            <p:spPr>
              <a:xfrm>
                <a:off x="6047930" y="4921145"/>
                <a:ext cx="150615" cy="94538"/>
              </a:xfrm>
              <a:custGeom>
                <a:avLst/>
                <a:gdLst>
                  <a:gd name="connsiteX0" fmla="*/ 270 w 150615"/>
                  <a:gd name="connsiteY0" fmla="*/ 41768 h 94538"/>
                  <a:gd name="connsiteX1" fmla="*/ 49240 w 150615"/>
                  <a:gd name="connsiteY1" fmla="*/ 53291 h 94538"/>
                  <a:gd name="connsiteX2" fmla="*/ 91009 w 150615"/>
                  <a:gd name="connsiteY2" fmla="*/ 40328 h 94538"/>
                  <a:gd name="connsiteX3" fmla="*/ 85247 w 150615"/>
                  <a:gd name="connsiteY3" fmla="*/ 7201 h 94538"/>
                  <a:gd name="connsiteX4" fmla="*/ 78046 w 150615"/>
                  <a:gd name="connsiteY4" fmla="*/ 5761 h 94538"/>
                  <a:gd name="connsiteX5" fmla="*/ 105412 w 150615"/>
                  <a:gd name="connsiteY5" fmla="*/ 0 h 94538"/>
                  <a:gd name="connsiteX6" fmla="*/ 150061 w 150615"/>
                  <a:gd name="connsiteY6" fmla="*/ 10082 h 94538"/>
                  <a:gd name="connsiteX7" fmla="*/ 131337 w 150615"/>
                  <a:gd name="connsiteY7" fmla="*/ 44649 h 94538"/>
                  <a:gd name="connsiteX8" fmla="*/ 66524 w 150615"/>
                  <a:gd name="connsiteY8" fmla="*/ 73455 h 94538"/>
                  <a:gd name="connsiteX9" fmla="*/ 52121 w 150615"/>
                  <a:gd name="connsiteY9" fmla="*/ 92179 h 94538"/>
                  <a:gd name="connsiteX10" fmla="*/ 13233 w 150615"/>
                  <a:gd name="connsiteY10" fmla="*/ 89298 h 94538"/>
                  <a:gd name="connsiteX11" fmla="*/ 270 w 150615"/>
                  <a:gd name="connsiteY11" fmla="*/ 41768 h 94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0615" h="94538">
                    <a:moveTo>
                      <a:pt x="270" y="41768"/>
                    </a:moveTo>
                    <a:cubicBezTo>
                      <a:pt x="270" y="41768"/>
                      <a:pt x="30516" y="41768"/>
                      <a:pt x="49240" y="53291"/>
                    </a:cubicBezTo>
                    <a:cubicBezTo>
                      <a:pt x="62203" y="59052"/>
                      <a:pt x="85247" y="46089"/>
                      <a:pt x="91009" y="40328"/>
                    </a:cubicBezTo>
                    <a:cubicBezTo>
                      <a:pt x="96770" y="34567"/>
                      <a:pt x="103971" y="12963"/>
                      <a:pt x="85247" y="7201"/>
                    </a:cubicBezTo>
                    <a:cubicBezTo>
                      <a:pt x="78046" y="5761"/>
                      <a:pt x="78046" y="5761"/>
                      <a:pt x="78046" y="5761"/>
                    </a:cubicBezTo>
                    <a:cubicBezTo>
                      <a:pt x="78046" y="5761"/>
                      <a:pt x="96770" y="0"/>
                      <a:pt x="105412" y="0"/>
                    </a:cubicBezTo>
                    <a:cubicBezTo>
                      <a:pt x="115494" y="0"/>
                      <a:pt x="139979" y="0"/>
                      <a:pt x="150061" y="10082"/>
                    </a:cubicBezTo>
                    <a:cubicBezTo>
                      <a:pt x="152941" y="15843"/>
                      <a:pt x="144300" y="34567"/>
                      <a:pt x="131337" y="44649"/>
                    </a:cubicBezTo>
                    <a:cubicBezTo>
                      <a:pt x="119814" y="53291"/>
                      <a:pt x="73725" y="67694"/>
                      <a:pt x="66524" y="73455"/>
                    </a:cubicBezTo>
                    <a:cubicBezTo>
                      <a:pt x="59322" y="79216"/>
                      <a:pt x="57882" y="90738"/>
                      <a:pt x="52121" y="92179"/>
                    </a:cubicBezTo>
                    <a:cubicBezTo>
                      <a:pt x="46359" y="95060"/>
                      <a:pt x="24755" y="96499"/>
                      <a:pt x="13233" y="89298"/>
                    </a:cubicBezTo>
                    <a:cubicBezTo>
                      <a:pt x="3151" y="82097"/>
                      <a:pt x="-1170" y="51851"/>
                      <a:pt x="270" y="41768"/>
                    </a:cubicBezTo>
                    <a:close/>
                  </a:path>
                </a:pathLst>
              </a:custGeom>
              <a:solidFill>
                <a:srgbClr val="E1E8F2"/>
              </a:solidFill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9" name="Retângulo: Cantos Arredondados 228">
              <a:extLst>
                <a:ext uri="{FF2B5EF4-FFF2-40B4-BE49-F238E27FC236}">
                  <a16:creationId xmlns:a16="http://schemas.microsoft.com/office/drawing/2014/main" id="{44BEDACC-038E-4488-A872-D55C2D8E0DDA}"/>
                </a:ext>
              </a:extLst>
            </p:cNvPr>
            <p:cNvSpPr/>
            <p:nvPr/>
          </p:nvSpPr>
          <p:spPr>
            <a:xfrm>
              <a:off x="3208615" y="3498777"/>
              <a:ext cx="1247748" cy="347855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 algn="ctr"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On Going</a:t>
              </a:r>
            </a:p>
          </p:txBody>
        </p:sp>
        <p:grpSp>
          <p:nvGrpSpPr>
            <p:cNvPr id="330" name="Agrupar 235">
              <a:extLst>
                <a:ext uri="{FF2B5EF4-FFF2-40B4-BE49-F238E27FC236}">
                  <a16:creationId xmlns:a16="http://schemas.microsoft.com/office/drawing/2014/main" id="{F475B899-AB30-4B64-9AFB-500C3476E75C}"/>
                </a:ext>
              </a:extLst>
            </p:cNvPr>
            <p:cNvGrpSpPr/>
            <p:nvPr/>
          </p:nvGrpSpPr>
          <p:grpSpPr>
            <a:xfrm>
              <a:off x="3596013" y="3831532"/>
              <a:ext cx="658702" cy="658702"/>
              <a:chOff x="3747995" y="3117808"/>
              <a:chExt cx="576000" cy="576000"/>
            </a:xfrm>
          </p:grpSpPr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045F5C78-9758-425D-8325-7A97F54E55C2}"/>
                  </a:ext>
                </a:extLst>
              </p:cNvPr>
              <p:cNvSpPr/>
              <p:nvPr/>
            </p:nvSpPr>
            <p:spPr>
              <a:xfrm>
                <a:off x="3747995" y="3117808"/>
                <a:ext cx="576000" cy="576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2" name="Imagem 234">
                <a:extLst>
                  <a:ext uri="{FF2B5EF4-FFF2-40B4-BE49-F238E27FC236}">
                    <a16:creationId xmlns:a16="http://schemas.microsoft.com/office/drawing/2014/main" id="{8B68FA13-FF7E-4BE0-B66A-9BEF603DC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9996" y="3189808"/>
                <a:ext cx="432000" cy="432000"/>
              </a:xfrm>
              <a:prstGeom prst="rect">
                <a:avLst/>
              </a:prstGeom>
            </p:spPr>
          </p:pic>
        </p:grpSp>
      </p:grpSp>
      <p:sp>
        <p:nvSpPr>
          <p:cNvPr id="365" name="TextBox 364">
            <a:extLst>
              <a:ext uri="{FF2B5EF4-FFF2-40B4-BE49-F238E27FC236}">
                <a16:creationId xmlns:a16="http://schemas.microsoft.com/office/drawing/2014/main" id="{FA0CF5B8-4E4C-4A8F-83F9-344166F94E49}"/>
              </a:ext>
            </a:extLst>
          </p:cNvPr>
          <p:cNvSpPr txBox="1"/>
          <p:nvPr/>
        </p:nvSpPr>
        <p:spPr>
          <a:xfrm>
            <a:off x="7536731" y="1715027"/>
            <a:ext cx="4549419" cy="121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lvl="1">
              <a:lnSpc>
                <a:spcPct val="114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</a:pP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3/5 started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in the company and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1/5 of them leave</a:t>
            </a:r>
          </a:p>
          <a:p>
            <a:pPr marL="88900" lvl="1">
              <a:lnSpc>
                <a:spcPct val="114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</a:pP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3/4 leave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the company with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up to 10yrs of experience</a:t>
            </a:r>
          </a:p>
          <a:p>
            <a:pPr marL="88900" lvl="1">
              <a:lnSpc>
                <a:spcPct val="114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</a:pP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Half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of the employees worked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only in the company</a:t>
            </a:r>
          </a:p>
          <a:p>
            <a:pPr marL="88900" lvl="1">
              <a:lnSpc>
                <a:spcPct val="114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</a:pP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4/5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spend no more than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2yrs on previous jobs</a:t>
            </a:r>
            <a:endParaRPr lang="en-US" sz="13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FC23EEF0-4C4C-4785-94E6-690C367BBD61}"/>
              </a:ext>
            </a:extLst>
          </p:cNvPr>
          <p:cNvSpPr txBox="1"/>
          <p:nvPr/>
        </p:nvSpPr>
        <p:spPr>
          <a:xfrm>
            <a:off x="7478044" y="3980416"/>
            <a:ext cx="3339849" cy="606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900" lvl="1">
              <a:lnSpc>
                <a:spcPct val="114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</a:pP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3/5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with the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same manager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for up to 2y</a:t>
            </a:r>
          </a:p>
          <a:p>
            <a:pPr marL="88900" lvl="1">
              <a:lnSpc>
                <a:spcPct val="114000"/>
              </a:lnSpc>
              <a:spcBef>
                <a:spcPts val="600"/>
              </a:spcBef>
              <a:buClr>
                <a:schemeClr val="accent6">
                  <a:lumMod val="50000"/>
                </a:schemeClr>
              </a:buClr>
            </a:pP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3/4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in the </a:t>
            </a:r>
            <a:r>
              <a:rPr lang="en-US" sz="1300" b="1">
                <a:solidFill>
                  <a:schemeClr val="tx1">
                    <a:lumMod val="65000"/>
                    <a:lumOff val="35000"/>
                  </a:schemeClr>
                </a:solidFill>
              </a:rPr>
              <a:t>same role </a:t>
            </a:r>
            <a:r>
              <a:rPr lang="en-US" sz="1300">
                <a:solidFill>
                  <a:schemeClr val="tx1">
                    <a:lumMod val="65000"/>
                    <a:lumOff val="35000"/>
                  </a:schemeClr>
                </a:solidFill>
              </a:rPr>
              <a:t>for up to 3 years</a:t>
            </a:r>
          </a:p>
        </p:txBody>
      </p:sp>
      <p:grpSp>
        <p:nvGrpSpPr>
          <p:cNvPr id="282" name="Agrupar 16">
            <a:extLst>
              <a:ext uri="{FF2B5EF4-FFF2-40B4-BE49-F238E27FC236}">
                <a16:creationId xmlns:a16="http://schemas.microsoft.com/office/drawing/2014/main" id="{0EC8D9B2-92CC-49BC-BED0-4406BBDFDA53}"/>
              </a:ext>
            </a:extLst>
          </p:cNvPr>
          <p:cNvGrpSpPr/>
          <p:nvPr/>
        </p:nvGrpSpPr>
        <p:grpSpPr>
          <a:xfrm>
            <a:off x="5386013" y="4398297"/>
            <a:ext cx="2752128" cy="1894654"/>
            <a:chOff x="5386013" y="4398297"/>
            <a:chExt cx="2752128" cy="1894654"/>
          </a:xfrm>
        </p:grpSpPr>
        <p:sp>
          <p:nvSpPr>
            <p:cNvPr id="283" name="Forma livre: Forma 199">
              <a:extLst>
                <a:ext uri="{FF2B5EF4-FFF2-40B4-BE49-F238E27FC236}">
                  <a16:creationId xmlns:a16="http://schemas.microsoft.com/office/drawing/2014/main" id="{0B31E7A2-962E-4433-9388-8C1D151595DE}"/>
                </a:ext>
              </a:extLst>
            </p:cNvPr>
            <p:cNvSpPr/>
            <p:nvPr/>
          </p:nvSpPr>
          <p:spPr>
            <a:xfrm>
              <a:off x="5386013" y="4929001"/>
              <a:ext cx="1500735" cy="869925"/>
            </a:xfrm>
            <a:custGeom>
              <a:avLst/>
              <a:gdLst>
                <a:gd name="connsiteX0" fmla="*/ 2223815 w 2223814"/>
                <a:gd name="connsiteY0" fmla="*/ 645252 h 1289063"/>
                <a:gd name="connsiteX1" fmla="*/ 1770122 w 2223814"/>
                <a:gd name="connsiteY1" fmla="*/ 908826 h 1289063"/>
                <a:gd name="connsiteX2" fmla="*/ 1725473 w 2223814"/>
                <a:gd name="connsiteY2" fmla="*/ 769117 h 1289063"/>
                <a:gd name="connsiteX3" fmla="*/ 1361078 w 2223814"/>
                <a:gd name="connsiteY3" fmla="*/ 789282 h 1289063"/>
                <a:gd name="connsiteX4" fmla="*/ 1327952 w 2223814"/>
                <a:gd name="connsiteY4" fmla="*/ 999564 h 1289063"/>
                <a:gd name="connsiteX5" fmla="*/ 1568481 w 2223814"/>
                <a:gd name="connsiteY5" fmla="*/ 1025490 h 1289063"/>
                <a:gd name="connsiteX6" fmla="*/ 1114788 w 2223814"/>
                <a:gd name="connsiteY6" fmla="*/ 1289064 h 1289063"/>
                <a:gd name="connsiteX7" fmla="*/ 671177 w 2223814"/>
                <a:gd name="connsiteY7" fmla="*/ 1031251 h 1289063"/>
                <a:gd name="connsiteX8" fmla="*/ 622207 w 2223814"/>
                <a:gd name="connsiteY8" fmla="*/ 1159437 h 1289063"/>
                <a:gd name="connsiteX9" fmla="*/ 257813 w 2223814"/>
                <a:gd name="connsiteY9" fmla="*/ 1139273 h 1289063"/>
                <a:gd name="connsiteX10" fmla="*/ 223246 w 2223814"/>
                <a:gd name="connsiteY10" fmla="*/ 928990 h 1289063"/>
                <a:gd name="connsiteX11" fmla="*/ 445051 w 2223814"/>
                <a:gd name="connsiteY11" fmla="*/ 900184 h 1289063"/>
                <a:gd name="connsiteX12" fmla="*/ 0 w 2223814"/>
                <a:gd name="connsiteY12" fmla="*/ 643812 h 1289063"/>
                <a:gd name="connsiteX13" fmla="*/ 442171 w 2223814"/>
                <a:gd name="connsiteY13" fmla="*/ 387439 h 1289063"/>
                <a:gd name="connsiteX14" fmla="*/ 492581 w 2223814"/>
                <a:gd name="connsiteY14" fmla="*/ 515626 h 1289063"/>
                <a:gd name="connsiteX15" fmla="*/ 856975 w 2223814"/>
                <a:gd name="connsiteY15" fmla="*/ 495461 h 1289063"/>
                <a:gd name="connsiteX16" fmla="*/ 890102 w 2223814"/>
                <a:gd name="connsiteY16" fmla="*/ 285179 h 1289063"/>
                <a:gd name="connsiteX17" fmla="*/ 668297 w 2223814"/>
                <a:gd name="connsiteY17" fmla="*/ 256373 h 1289063"/>
                <a:gd name="connsiteX18" fmla="*/ 1110467 w 2223814"/>
                <a:gd name="connsiteY18" fmla="*/ 0 h 1289063"/>
                <a:gd name="connsiteX19" fmla="*/ 1555518 w 2223814"/>
                <a:gd name="connsiteY19" fmla="*/ 256373 h 1289063"/>
                <a:gd name="connsiteX20" fmla="*/ 1333713 w 2223814"/>
                <a:gd name="connsiteY20" fmla="*/ 285179 h 1289063"/>
                <a:gd name="connsiteX21" fmla="*/ 1368280 w 2223814"/>
                <a:gd name="connsiteY21" fmla="*/ 495461 h 1289063"/>
                <a:gd name="connsiteX22" fmla="*/ 1732674 w 2223814"/>
                <a:gd name="connsiteY22" fmla="*/ 515626 h 1289063"/>
                <a:gd name="connsiteX23" fmla="*/ 1781644 w 2223814"/>
                <a:gd name="connsiteY23" fmla="*/ 385999 h 1289063"/>
                <a:gd name="connsiteX24" fmla="*/ 2223815 w 2223814"/>
                <a:gd name="connsiteY24" fmla="*/ 645252 h 1289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3814" h="1289063">
                  <a:moveTo>
                    <a:pt x="2223815" y="645252"/>
                  </a:moveTo>
                  <a:lnTo>
                    <a:pt x="1770122" y="908826"/>
                  </a:lnTo>
                  <a:cubicBezTo>
                    <a:pt x="1800368" y="858416"/>
                    <a:pt x="1785965" y="805125"/>
                    <a:pt x="1725473" y="769117"/>
                  </a:cubicBezTo>
                  <a:cubicBezTo>
                    <a:pt x="1634734" y="715827"/>
                    <a:pt x="1470541" y="725908"/>
                    <a:pt x="1361078" y="789282"/>
                  </a:cubicBezTo>
                  <a:cubicBezTo>
                    <a:pt x="1251616" y="852655"/>
                    <a:pt x="1237213" y="947714"/>
                    <a:pt x="1327952" y="999564"/>
                  </a:cubicBezTo>
                  <a:cubicBezTo>
                    <a:pt x="1388444" y="1034132"/>
                    <a:pt x="1480623" y="1042773"/>
                    <a:pt x="1568481" y="1025490"/>
                  </a:cubicBezTo>
                  <a:lnTo>
                    <a:pt x="1114788" y="1289064"/>
                  </a:lnTo>
                  <a:lnTo>
                    <a:pt x="671177" y="1031251"/>
                  </a:lnTo>
                  <a:cubicBezTo>
                    <a:pt x="694222" y="1078781"/>
                    <a:pt x="678379" y="1127751"/>
                    <a:pt x="622207" y="1159437"/>
                  </a:cubicBezTo>
                  <a:cubicBezTo>
                    <a:pt x="531469" y="1212728"/>
                    <a:pt x="368715" y="1204086"/>
                    <a:pt x="257813" y="1139273"/>
                  </a:cubicBezTo>
                  <a:cubicBezTo>
                    <a:pt x="146910" y="1075900"/>
                    <a:pt x="131067" y="980841"/>
                    <a:pt x="223246" y="928990"/>
                  </a:cubicBezTo>
                  <a:cubicBezTo>
                    <a:pt x="279417" y="895863"/>
                    <a:pt x="362954" y="887222"/>
                    <a:pt x="445051" y="900184"/>
                  </a:cubicBezTo>
                  <a:lnTo>
                    <a:pt x="0" y="643812"/>
                  </a:lnTo>
                  <a:lnTo>
                    <a:pt x="442171" y="387439"/>
                  </a:lnTo>
                  <a:cubicBezTo>
                    <a:pt x="420566" y="434969"/>
                    <a:pt x="436409" y="483939"/>
                    <a:pt x="492581" y="515626"/>
                  </a:cubicBezTo>
                  <a:cubicBezTo>
                    <a:pt x="583319" y="568916"/>
                    <a:pt x="747513" y="560274"/>
                    <a:pt x="856975" y="495461"/>
                  </a:cubicBezTo>
                  <a:cubicBezTo>
                    <a:pt x="966438" y="432088"/>
                    <a:pt x="980841" y="337029"/>
                    <a:pt x="890102" y="285179"/>
                  </a:cubicBezTo>
                  <a:cubicBezTo>
                    <a:pt x="833931" y="252052"/>
                    <a:pt x="750393" y="243410"/>
                    <a:pt x="668297" y="256373"/>
                  </a:cubicBezTo>
                  <a:lnTo>
                    <a:pt x="1110467" y="0"/>
                  </a:lnTo>
                  <a:lnTo>
                    <a:pt x="1555518" y="256373"/>
                  </a:lnTo>
                  <a:cubicBezTo>
                    <a:pt x="1473421" y="243410"/>
                    <a:pt x="1389884" y="252052"/>
                    <a:pt x="1333713" y="285179"/>
                  </a:cubicBezTo>
                  <a:cubicBezTo>
                    <a:pt x="1242974" y="338469"/>
                    <a:pt x="1258818" y="432088"/>
                    <a:pt x="1368280" y="495461"/>
                  </a:cubicBezTo>
                  <a:cubicBezTo>
                    <a:pt x="1479183" y="558835"/>
                    <a:pt x="1641936" y="567476"/>
                    <a:pt x="1732674" y="515626"/>
                  </a:cubicBezTo>
                  <a:cubicBezTo>
                    <a:pt x="1788846" y="482499"/>
                    <a:pt x="1804689" y="433529"/>
                    <a:pt x="1781644" y="385999"/>
                  </a:cubicBezTo>
                  <a:lnTo>
                    <a:pt x="2223815" y="6452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43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4" name="Graphic 6">
              <a:extLst>
                <a:ext uri="{FF2B5EF4-FFF2-40B4-BE49-F238E27FC236}">
                  <a16:creationId xmlns:a16="http://schemas.microsoft.com/office/drawing/2014/main" id="{25363728-5687-4BFD-B1C8-AC4DCFDDF494}"/>
                </a:ext>
              </a:extLst>
            </p:cNvPr>
            <p:cNvGrpSpPr/>
            <p:nvPr/>
          </p:nvGrpSpPr>
          <p:grpSpPr>
            <a:xfrm>
              <a:off x="5594745" y="4870438"/>
              <a:ext cx="1028236" cy="734576"/>
              <a:chOff x="7708499" y="4298577"/>
              <a:chExt cx="1523657" cy="1088502"/>
            </a:xfrm>
            <a:solidFill>
              <a:schemeClr val="bg1">
                <a:lumMod val="95000"/>
              </a:schemeClr>
            </a:solidFill>
          </p:grpSpPr>
          <p:sp>
            <p:nvSpPr>
              <p:cNvPr id="322" name="Forma livre: Forma 75">
                <a:extLst>
                  <a:ext uri="{FF2B5EF4-FFF2-40B4-BE49-F238E27FC236}">
                    <a16:creationId xmlns:a16="http://schemas.microsoft.com/office/drawing/2014/main" id="{DDA3AEA2-47D4-4CFB-A095-9A93A250CECD}"/>
                  </a:ext>
                </a:extLst>
              </p:cNvPr>
              <p:cNvSpPr/>
              <p:nvPr/>
            </p:nvSpPr>
            <p:spPr>
              <a:xfrm>
                <a:off x="7708499" y="4298577"/>
                <a:ext cx="1523657" cy="883980"/>
              </a:xfrm>
              <a:custGeom>
                <a:avLst/>
                <a:gdLst>
                  <a:gd name="connsiteX0" fmla="*/ 1511229 w 1523657"/>
                  <a:gd name="connsiteY0" fmla="*/ 462695 h 883980"/>
                  <a:gd name="connsiteX1" fmla="*/ 804044 w 1523657"/>
                  <a:gd name="connsiteY1" fmla="*/ 873179 h 883980"/>
                  <a:gd name="connsiteX2" fmla="*/ 723388 w 1523657"/>
                  <a:gd name="connsiteY2" fmla="*/ 873179 h 883980"/>
                  <a:gd name="connsiteX3" fmla="*/ 11882 w 1523657"/>
                  <a:gd name="connsiteY3" fmla="*/ 462695 h 883980"/>
                  <a:gd name="connsiteX4" fmla="*/ 11882 w 1523657"/>
                  <a:gd name="connsiteY4" fmla="*/ 420926 h 883980"/>
                  <a:gd name="connsiteX5" fmla="*/ 716187 w 1523657"/>
                  <a:gd name="connsiteY5" fmla="*/ 11882 h 883980"/>
                  <a:gd name="connsiteX6" fmla="*/ 801164 w 1523657"/>
                  <a:gd name="connsiteY6" fmla="*/ 11882 h 883980"/>
                  <a:gd name="connsiteX7" fmla="*/ 1511229 w 1523657"/>
                  <a:gd name="connsiteY7" fmla="*/ 420926 h 883980"/>
                  <a:gd name="connsiteX8" fmla="*/ 1511229 w 1523657"/>
                  <a:gd name="connsiteY8" fmla="*/ 462695 h 88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657" h="883980">
                    <a:moveTo>
                      <a:pt x="1511229" y="462695"/>
                    </a:moveTo>
                    <a:lnTo>
                      <a:pt x="804044" y="873179"/>
                    </a:lnTo>
                    <a:cubicBezTo>
                      <a:pt x="779559" y="887581"/>
                      <a:pt x="747873" y="887581"/>
                      <a:pt x="723388" y="87317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8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29568"/>
                      <a:pt x="1528513" y="452612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orma livre: Forma 76">
                <a:extLst>
                  <a:ext uri="{FF2B5EF4-FFF2-40B4-BE49-F238E27FC236}">
                    <a16:creationId xmlns:a16="http://schemas.microsoft.com/office/drawing/2014/main" id="{E9FF328D-E272-4BA2-A84F-8E56D3945C68}"/>
                  </a:ext>
                </a:extLst>
              </p:cNvPr>
              <p:cNvSpPr/>
              <p:nvPr/>
            </p:nvSpPr>
            <p:spPr>
              <a:xfrm>
                <a:off x="7708499" y="4503099"/>
                <a:ext cx="1523657" cy="883981"/>
              </a:xfrm>
              <a:custGeom>
                <a:avLst/>
                <a:gdLst>
                  <a:gd name="connsiteX0" fmla="*/ 1511229 w 1523657"/>
                  <a:gd name="connsiteY0" fmla="*/ 462695 h 883981"/>
                  <a:gd name="connsiteX1" fmla="*/ 804044 w 1523657"/>
                  <a:gd name="connsiteY1" fmla="*/ 873179 h 883981"/>
                  <a:gd name="connsiteX2" fmla="*/ 723388 w 1523657"/>
                  <a:gd name="connsiteY2" fmla="*/ 873179 h 883981"/>
                  <a:gd name="connsiteX3" fmla="*/ 11882 w 1523657"/>
                  <a:gd name="connsiteY3" fmla="*/ 462695 h 883981"/>
                  <a:gd name="connsiteX4" fmla="*/ 11882 w 1523657"/>
                  <a:gd name="connsiteY4" fmla="*/ 420926 h 883981"/>
                  <a:gd name="connsiteX5" fmla="*/ 716187 w 1523657"/>
                  <a:gd name="connsiteY5" fmla="*/ 11882 h 883981"/>
                  <a:gd name="connsiteX6" fmla="*/ 801164 w 1523657"/>
                  <a:gd name="connsiteY6" fmla="*/ 11882 h 883981"/>
                  <a:gd name="connsiteX7" fmla="*/ 1511229 w 1523657"/>
                  <a:gd name="connsiteY7" fmla="*/ 420926 h 883981"/>
                  <a:gd name="connsiteX8" fmla="*/ 1511229 w 1523657"/>
                  <a:gd name="connsiteY8" fmla="*/ 462695 h 883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3657" h="883981">
                    <a:moveTo>
                      <a:pt x="1511229" y="462695"/>
                    </a:moveTo>
                    <a:lnTo>
                      <a:pt x="804044" y="873179"/>
                    </a:lnTo>
                    <a:cubicBezTo>
                      <a:pt x="779559" y="887582"/>
                      <a:pt x="747873" y="887582"/>
                      <a:pt x="723388" y="873179"/>
                    </a:cubicBezTo>
                    <a:lnTo>
                      <a:pt x="11882" y="462695"/>
                    </a:lnTo>
                    <a:cubicBezTo>
                      <a:pt x="-3961" y="454053"/>
                      <a:pt x="-3961" y="429568"/>
                      <a:pt x="11882" y="420926"/>
                    </a:cubicBezTo>
                    <a:lnTo>
                      <a:pt x="716187" y="11882"/>
                    </a:lnTo>
                    <a:cubicBezTo>
                      <a:pt x="742112" y="-3961"/>
                      <a:pt x="775238" y="-3961"/>
                      <a:pt x="801164" y="11882"/>
                    </a:cubicBezTo>
                    <a:lnTo>
                      <a:pt x="1511229" y="420926"/>
                    </a:lnTo>
                    <a:cubicBezTo>
                      <a:pt x="1527072" y="431008"/>
                      <a:pt x="1528513" y="454053"/>
                      <a:pt x="1511229" y="462695"/>
                    </a:cubicBezTo>
                    <a:close/>
                  </a:path>
                </a:pathLst>
              </a:custGeom>
              <a:grpFill/>
              <a:ln w="143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5" name="Graphic 6">
              <a:extLst>
                <a:ext uri="{FF2B5EF4-FFF2-40B4-BE49-F238E27FC236}">
                  <a16:creationId xmlns:a16="http://schemas.microsoft.com/office/drawing/2014/main" id="{7F126EE7-E167-4404-9925-B58DF1EC6440}"/>
                </a:ext>
              </a:extLst>
            </p:cNvPr>
            <p:cNvGrpSpPr/>
            <p:nvPr/>
          </p:nvGrpSpPr>
          <p:grpSpPr>
            <a:xfrm>
              <a:off x="5386013" y="4398297"/>
              <a:ext cx="1541559" cy="1738878"/>
              <a:chOff x="7399196" y="3598954"/>
              <a:chExt cx="2284307" cy="2576686"/>
            </a:xfrm>
            <a:solidFill>
              <a:schemeClr val="accent1"/>
            </a:solidFill>
          </p:grpSpPr>
          <p:grpSp>
            <p:nvGrpSpPr>
              <p:cNvPr id="290" name="Graphic 6">
                <a:extLst>
                  <a:ext uri="{FF2B5EF4-FFF2-40B4-BE49-F238E27FC236}">
                    <a16:creationId xmlns:a16="http://schemas.microsoft.com/office/drawing/2014/main" id="{6011AD1A-2648-4FEA-A5DC-B9D5EE10AF1A}"/>
                  </a:ext>
                </a:extLst>
              </p:cNvPr>
              <p:cNvGrpSpPr/>
              <p:nvPr/>
            </p:nvGrpSpPr>
            <p:grpSpPr>
              <a:xfrm>
                <a:off x="7399196" y="3598954"/>
                <a:ext cx="2223814" cy="1345235"/>
                <a:chOff x="7399196" y="3598954"/>
                <a:chExt cx="2223814" cy="1345235"/>
              </a:xfrm>
              <a:solidFill>
                <a:schemeClr val="accent1"/>
              </a:solidFill>
            </p:grpSpPr>
            <p:sp>
              <p:nvSpPr>
                <p:cNvPr id="311" name="Forma livre: Forma 61">
                  <a:extLst>
                    <a:ext uri="{FF2B5EF4-FFF2-40B4-BE49-F238E27FC236}">
                      <a16:creationId xmlns:a16="http://schemas.microsoft.com/office/drawing/2014/main" id="{4A27FC4D-C909-430F-B4D5-43360AF1DEE6}"/>
                    </a:ext>
                  </a:extLst>
                </p:cNvPr>
                <p:cNvSpPr/>
                <p:nvPr/>
              </p:nvSpPr>
              <p:spPr>
                <a:xfrm>
                  <a:off x="8675297" y="3852446"/>
                  <a:ext cx="279417" cy="178596"/>
                </a:xfrm>
                <a:custGeom>
                  <a:avLst/>
                  <a:gdLst>
                    <a:gd name="connsiteX0" fmla="*/ 100821 w 279417"/>
                    <a:gd name="connsiteY0" fmla="*/ 70575 h 178596"/>
                    <a:gd name="connsiteX1" fmla="*/ 106582 w 279417"/>
                    <a:gd name="connsiteY1" fmla="*/ 69134 h 178596"/>
                    <a:gd name="connsiteX2" fmla="*/ 125306 w 279417"/>
                    <a:gd name="connsiteY2" fmla="*/ 64813 h 178596"/>
                    <a:gd name="connsiteX3" fmla="*/ 132507 w 279417"/>
                    <a:gd name="connsiteY3" fmla="*/ 63373 h 178596"/>
                    <a:gd name="connsiteX4" fmla="*/ 148350 w 279417"/>
                    <a:gd name="connsiteY4" fmla="*/ 60493 h 178596"/>
                    <a:gd name="connsiteX5" fmla="*/ 162753 w 279417"/>
                    <a:gd name="connsiteY5" fmla="*/ 59052 h 178596"/>
                    <a:gd name="connsiteX6" fmla="*/ 180037 w 279417"/>
                    <a:gd name="connsiteY6" fmla="*/ 57612 h 178596"/>
                    <a:gd name="connsiteX7" fmla="*/ 190119 w 279417"/>
                    <a:gd name="connsiteY7" fmla="*/ 57612 h 178596"/>
                    <a:gd name="connsiteX8" fmla="*/ 214604 w 279417"/>
                    <a:gd name="connsiteY8" fmla="*/ 57612 h 178596"/>
                    <a:gd name="connsiteX9" fmla="*/ 217485 w 279417"/>
                    <a:gd name="connsiteY9" fmla="*/ 57612 h 178596"/>
                    <a:gd name="connsiteX10" fmla="*/ 246290 w 279417"/>
                    <a:gd name="connsiteY10" fmla="*/ 59052 h 178596"/>
                    <a:gd name="connsiteX11" fmla="*/ 256372 w 279417"/>
                    <a:gd name="connsiteY11" fmla="*/ 60493 h 178596"/>
                    <a:gd name="connsiteX12" fmla="*/ 279417 w 279417"/>
                    <a:gd name="connsiteY12" fmla="*/ 63373 h 178596"/>
                    <a:gd name="connsiteX13" fmla="*/ 279417 w 279417"/>
                    <a:gd name="connsiteY13" fmla="*/ 5761 h 178596"/>
                    <a:gd name="connsiteX14" fmla="*/ 272216 w 279417"/>
                    <a:gd name="connsiteY14" fmla="*/ 4321 h 178596"/>
                    <a:gd name="connsiteX15" fmla="*/ 256372 w 279417"/>
                    <a:gd name="connsiteY15" fmla="*/ 2881 h 178596"/>
                    <a:gd name="connsiteX16" fmla="*/ 246290 w 279417"/>
                    <a:gd name="connsiteY16" fmla="*/ 1440 h 178596"/>
                    <a:gd name="connsiteX17" fmla="*/ 244850 w 279417"/>
                    <a:gd name="connsiteY17" fmla="*/ 1440 h 178596"/>
                    <a:gd name="connsiteX18" fmla="*/ 218925 w 279417"/>
                    <a:gd name="connsiteY18" fmla="*/ 0 h 178596"/>
                    <a:gd name="connsiteX19" fmla="*/ 218925 w 279417"/>
                    <a:gd name="connsiteY19" fmla="*/ 0 h 178596"/>
                    <a:gd name="connsiteX20" fmla="*/ 216044 w 279417"/>
                    <a:gd name="connsiteY20" fmla="*/ 0 h 178596"/>
                    <a:gd name="connsiteX21" fmla="*/ 194440 w 279417"/>
                    <a:gd name="connsiteY21" fmla="*/ 0 h 178596"/>
                    <a:gd name="connsiteX22" fmla="*/ 191559 w 279417"/>
                    <a:gd name="connsiteY22" fmla="*/ 0 h 178596"/>
                    <a:gd name="connsiteX23" fmla="*/ 181477 w 279417"/>
                    <a:gd name="connsiteY23" fmla="*/ 0 h 178596"/>
                    <a:gd name="connsiteX24" fmla="*/ 168514 w 279417"/>
                    <a:gd name="connsiteY24" fmla="*/ 1440 h 178596"/>
                    <a:gd name="connsiteX25" fmla="*/ 164193 w 279417"/>
                    <a:gd name="connsiteY25" fmla="*/ 1440 h 178596"/>
                    <a:gd name="connsiteX26" fmla="*/ 149791 w 279417"/>
                    <a:gd name="connsiteY26" fmla="*/ 2881 h 178596"/>
                    <a:gd name="connsiteX27" fmla="*/ 139709 w 279417"/>
                    <a:gd name="connsiteY27" fmla="*/ 4321 h 178596"/>
                    <a:gd name="connsiteX28" fmla="*/ 133947 w 279417"/>
                    <a:gd name="connsiteY28" fmla="*/ 5761 h 178596"/>
                    <a:gd name="connsiteX29" fmla="*/ 126746 w 279417"/>
                    <a:gd name="connsiteY29" fmla="*/ 7201 h 178596"/>
                    <a:gd name="connsiteX30" fmla="*/ 108022 w 279417"/>
                    <a:gd name="connsiteY30" fmla="*/ 11522 h 178596"/>
                    <a:gd name="connsiteX31" fmla="*/ 102261 w 279417"/>
                    <a:gd name="connsiteY31" fmla="*/ 12963 h 178596"/>
                    <a:gd name="connsiteX32" fmla="*/ 99380 w 279417"/>
                    <a:gd name="connsiteY32" fmla="*/ 12963 h 178596"/>
                    <a:gd name="connsiteX33" fmla="*/ 84977 w 279417"/>
                    <a:gd name="connsiteY33" fmla="*/ 18724 h 178596"/>
                    <a:gd name="connsiteX34" fmla="*/ 77776 w 279417"/>
                    <a:gd name="connsiteY34" fmla="*/ 21604 h 178596"/>
                    <a:gd name="connsiteX35" fmla="*/ 56171 w 279417"/>
                    <a:gd name="connsiteY35" fmla="*/ 31687 h 178596"/>
                    <a:gd name="connsiteX36" fmla="*/ 53291 w 279417"/>
                    <a:gd name="connsiteY36" fmla="*/ 33127 h 178596"/>
                    <a:gd name="connsiteX37" fmla="*/ 47530 w 279417"/>
                    <a:gd name="connsiteY37" fmla="*/ 37448 h 178596"/>
                    <a:gd name="connsiteX38" fmla="*/ 41768 w 279417"/>
                    <a:gd name="connsiteY38" fmla="*/ 41769 h 178596"/>
                    <a:gd name="connsiteX39" fmla="*/ 34567 w 279417"/>
                    <a:gd name="connsiteY39" fmla="*/ 47530 h 178596"/>
                    <a:gd name="connsiteX40" fmla="*/ 28806 w 279417"/>
                    <a:gd name="connsiteY40" fmla="*/ 51851 h 178596"/>
                    <a:gd name="connsiteX41" fmla="*/ 28806 w 279417"/>
                    <a:gd name="connsiteY41" fmla="*/ 51851 h 178596"/>
                    <a:gd name="connsiteX42" fmla="*/ 27366 w 279417"/>
                    <a:gd name="connsiteY42" fmla="*/ 53291 h 178596"/>
                    <a:gd name="connsiteX43" fmla="*/ 18724 w 279417"/>
                    <a:gd name="connsiteY43" fmla="*/ 63373 h 178596"/>
                    <a:gd name="connsiteX44" fmla="*/ 17283 w 279417"/>
                    <a:gd name="connsiteY44" fmla="*/ 64813 h 178596"/>
                    <a:gd name="connsiteX45" fmla="*/ 15843 w 279417"/>
                    <a:gd name="connsiteY45" fmla="*/ 67694 h 178596"/>
                    <a:gd name="connsiteX46" fmla="*/ 11522 w 279417"/>
                    <a:gd name="connsiteY46" fmla="*/ 74895 h 178596"/>
                    <a:gd name="connsiteX47" fmla="*/ 10082 w 279417"/>
                    <a:gd name="connsiteY47" fmla="*/ 77776 h 178596"/>
                    <a:gd name="connsiteX48" fmla="*/ 8642 w 279417"/>
                    <a:gd name="connsiteY48" fmla="*/ 80657 h 178596"/>
                    <a:gd name="connsiteX49" fmla="*/ 5761 w 279417"/>
                    <a:gd name="connsiteY49" fmla="*/ 87858 h 178596"/>
                    <a:gd name="connsiteX50" fmla="*/ 4321 w 279417"/>
                    <a:gd name="connsiteY50" fmla="*/ 90739 h 178596"/>
                    <a:gd name="connsiteX51" fmla="*/ 4321 w 279417"/>
                    <a:gd name="connsiteY51" fmla="*/ 93619 h 178596"/>
                    <a:gd name="connsiteX52" fmla="*/ 2881 w 279417"/>
                    <a:gd name="connsiteY52" fmla="*/ 100821 h 178596"/>
                    <a:gd name="connsiteX53" fmla="*/ 1440 w 279417"/>
                    <a:gd name="connsiteY53" fmla="*/ 105142 h 178596"/>
                    <a:gd name="connsiteX54" fmla="*/ 1440 w 279417"/>
                    <a:gd name="connsiteY54" fmla="*/ 106582 h 178596"/>
                    <a:gd name="connsiteX55" fmla="*/ 0 w 279417"/>
                    <a:gd name="connsiteY55" fmla="*/ 115224 h 178596"/>
                    <a:gd name="connsiteX56" fmla="*/ 0 w 279417"/>
                    <a:gd name="connsiteY56" fmla="*/ 119544 h 178596"/>
                    <a:gd name="connsiteX57" fmla="*/ 0 w 279417"/>
                    <a:gd name="connsiteY57" fmla="*/ 120985 h 178596"/>
                    <a:gd name="connsiteX58" fmla="*/ 0 w 279417"/>
                    <a:gd name="connsiteY58" fmla="*/ 178597 h 178596"/>
                    <a:gd name="connsiteX59" fmla="*/ 0 w 279417"/>
                    <a:gd name="connsiteY59" fmla="*/ 172835 h 178596"/>
                    <a:gd name="connsiteX60" fmla="*/ 1440 w 279417"/>
                    <a:gd name="connsiteY60" fmla="*/ 164194 h 178596"/>
                    <a:gd name="connsiteX61" fmla="*/ 2881 w 279417"/>
                    <a:gd name="connsiteY61" fmla="*/ 158432 h 178596"/>
                    <a:gd name="connsiteX62" fmla="*/ 4321 w 279417"/>
                    <a:gd name="connsiteY62" fmla="*/ 151231 h 178596"/>
                    <a:gd name="connsiteX63" fmla="*/ 5761 w 279417"/>
                    <a:gd name="connsiteY63" fmla="*/ 145470 h 178596"/>
                    <a:gd name="connsiteX64" fmla="*/ 8642 w 279417"/>
                    <a:gd name="connsiteY64" fmla="*/ 138268 h 178596"/>
                    <a:gd name="connsiteX65" fmla="*/ 11522 w 279417"/>
                    <a:gd name="connsiteY65" fmla="*/ 132507 h 178596"/>
                    <a:gd name="connsiteX66" fmla="*/ 15843 w 279417"/>
                    <a:gd name="connsiteY66" fmla="*/ 125306 h 178596"/>
                    <a:gd name="connsiteX67" fmla="*/ 18724 w 279417"/>
                    <a:gd name="connsiteY67" fmla="*/ 120985 h 178596"/>
                    <a:gd name="connsiteX68" fmla="*/ 27366 w 279417"/>
                    <a:gd name="connsiteY68" fmla="*/ 110903 h 178596"/>
                    <a:gd name="connsiteX69" fmla="*/ 30246 w 279417"/>
                    <a:gd name="connsiteY69" fmla="*/ 108022 h 178596"/>
                    <a:gd name="connsiteX70" fmla="*/ 36007 w 279417"/>
                    <a:gd name="connsiteY70" fmla="*/ 103701 h 178596"/>
                    <a:gd name="connsiteX71" fmla="*/ 43209 w 279417"/>
                    <a:gd name="connsiteY71" fmla="*/ 97940 h 178596"/>
                    <a:gd name="connsiteX72" fmla="*/ 48970 w 279417"/>
                    <a:gd name="connsiteY72" fmla="*/ 93619 h 178596"/>
                    <a:gd name="connsiteX73" fmla="*/ 57612 w 279417"/>
                    <a:gd name="connsiteY73" fmla="*/ 87858 h 178596"/>
                    <a:gd name="connsiteX74" fmla="*/ 79216 w 279417"/>
                    <a:gd name="connsiteY74" fmla="*/ 77776 h 178596"/>
                    <a:gd name="connsiteX75" fmla="*/ 86418 w 279417"/>
                    <a:gd name="connsiteY75" fmla="*/ 74895 h 178596"/>
                    <a:gd name="connsiteX76" fmla="*/ 100821 w 279417"/>
                    <a:gd name="connsiteY76" fmla="*/ 70575 h 178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279417" h="178596">
                      <a:moveTo>
                        <a:pt x="100821" y="70575"/>
                      </a:moveTo>
                      <a:cubicBezTo>
                        <a:pt x="102261" y="70575"/>
                        <a:pt x="103701" y="69134"/>
                        <a:pt x="106582" y="69134"/>
                      </a:cubicBezTo>
                      <a:cubicBezTo>
                        <a:pt x="112343" y="67694"/>
                        <a:pt x="119544" y="66254"/>
                        <a:pt x="125306" y="64813"/>
                      </a:cubicBezTo>
                      <a:cubicBezTo>
                        <a:pt x="128186" y="64813"/>
                        <a:pt x="129627" y="63373"/>
                        <a:pt x="132507" y="63373"/>
                      </a:cubicBezTo>
                      <a:cubicBezTo>
                        <a:pt x="136828" y="61933"/>
                        <a:pt x="142589" y="61933"/>
                        <a:pt x="148350" y="60493"/>
                      </a:cubicBezTo>
                      <a:cubicBezTo>
                        <a:pt x="152671" y="60493"/>
                        <a:pt x="156992" y="59052"/>
                        <a:pt x="162753" y="59052"/>
                      </a:cubicBezTo>
                      <a:cubicBezTo>
                        <a:pt x="168514" y="59052"/>
                        <a:pt x="174276" y="57612"/>
                        <a:pt x="180037" y="57612"/>
                      </a:cubicBezTo>
                      <a:cubicBezTo>
                        <a:pt x="182917" y="57612"/>
                        <a:pt x="187238" y="57612"/>
                        <a:pt x="190119" y="57612"/>
                      </a:cubicBezTo>
                      <a:cubicBezTo>
                        <a:pt x="198761" y="57612"/>
                        <a:pt x="205962" y="57612"/>
                        <a:pt x="214604" y="57612"/>
                      </a:cubicBezTo>
                      <a:cubicBezTo>
                        <a:pt x="216044" y="57612"/>
                        <a:pt x="217485" y="57612"/>
                        <a:pt x="217485" y="57612"/>
                      </a:cubicBezTo>
                      <a:cubicBezTo>
                        <a:pt x="227567" y="57612"/>
                        <a:pt x="236208" y="59052"/>
                        <a:pt x="246290" y="59052"/>
                      </a:cubicBezTo>
                      <a:cubicBezTo>
                        <a:pt x="249171" y="59052"/>
                        <a:pt x="253492" y="60493"/>
                        <a:pt x="256372" y="60493"/>
                      </a:cubicBezTo>
                      <a:cubicBezTo>
                        <a:pt x="263574" y="61933"/>
                        <a:pt x="272216" y="61933"/>
                        <a:pt x="279417" y="63373"/>
                      </a:cubicBezTo>
                      <a:lnTo>
                        <a:pt x="279417" y="5761"/>
                      </a:lnTo>
                      <a:cubicBezTo>
                        <a:pt x="276537" y="5761"/>
                        <a:pt x="275096" y="4321"/>
                        <a:pt x="272216" y="4321"/>
                      </a:cubicBezTo>
                      <a:cubicBezTo>
                        <a:pt x="266455" y="2881"/>
                        <a:pt x="262134" y="2881"/>
                        <a:pt x="256372" y="2881"/>
                      </a:cubicBezTo>
                      <a:cubicBezTo>
                        <a:pt x="253492" y="2881"/>
                        <a:pt x="249171" y="1440"/>
                        <a:pt x="246290" y="1440"/>
                      </a:cubicBezTo>
                      <a:cubicBezTo>
                        <a:pt x="246290" y="1440"/>
                        <a:pt x="244850" y="1440"/>
                        <a:pt x="244850" y="1440"/>
                      </a:cubicBezTo>
                      <a:cubicBezTo>
                        <a:pt x="236208" y="1440"/>
                        <a:pt x="227567" y="0"/>
                        <a:pt x="218925" y="0"/>
                      </a:cubicBezTo>
                      <a:cubicBezTo>
                        <a:pt x="218925" y="0"/>
                        <a:pt x="218925" y="0"/>
                        <a:pt x="218925" y="0"/>
                      </a:cubicBezTo>
                      <a:cubicBezTo>
                        <a:pt x="217485" y="0"/>
                        <a:pt x="216044" y="0"/>
                        <a:pt x="216044" y="0"/>
                      </a:cubicBezTo>
                      <a:cubicBezTo>
                        <a:pt x="208843" y="0"/>
                        <a:pt x="201641" y="0"/>
                        <a:pt x="194440" y="0"/>
                      </a:cubicBezTo>
                      <a:cubicBezTo>
                        <a:pt x="192999" y="0"/>
                        <a:pt x="192999" y="0"/>
                        <a:pt x="191559" y="0"/>
                      </a:cubicBezTo>
                      <a:cubicBezTo>
                        <a:pt x="188679" y="0"/>
                        <a:pt x="184358" y="0"/>
                        <a:pt x="181477" y="0"/>
                      </a:cubicBezTo>
                      <a:cubicBezTo>
                        <a:pt x="177156" y="0"/>
                        <a:pt x="172835" y="0"/>
                        <a:pt x="168514" y="1440"/>
                      </a:cubicBezTo>
                      <a:cubicBezTo>
                        <a:pt x="167074" y="1440"/>
                        <a:pt x="165634" y="1440"/>
                        <a:pt x="164193" y="1440"/>
                      </a:cubicBezTo>
                      <a:cubicBezTo>
                        <a:pt x="159873" y="1440"/>
                        <a:pt x="155552" y="2881"/>
                        <a:pt x="149791" y="2881"/>
                      </a:cubicBezTo>
                      <a:cubicBezTo>
                        <a:pt x="146910" y="2881"/>
                        <a:pt x="142589" y="4321"/>
                        <a:pt x="139709" y="4321"/>
                      </a:cubicBezTo>
                      <a:cubicBezTo>
                        <a:pt x="138268" y="4321"/>
                        <a:pt x="136828" y="5761"/>
                        <a:pt x="133947" y="5761"/>
                      </a:cubicBezTo>
                      <a:cubicBezTo>
                        <a:pt x="131067" y="5761"/>
                        <a:pt x="129627" y="7201"/>
                        <a:pt x="126746" y="7201"/>
                      </a:cubicBezTo>
                      <a:cubicBezTo>
                        <a:pt x="120985" y="8642"/>
                        <a:pt x="113783" y="10082"/>
                        <a:pt x="108022" y="11522"/>
                      </a:cubicBezTo>
                      <a:cubicBezTo>
                        <a:pt x="106582" y="11522"/>
                        <a:pt x="103701" y="12963"/>
                        <a:pt x="102261" y="12963"/>
                      </a:cubicBezTo>
                      <a:cubicBezTo>
                        <a:pt x="100821" y="12963"/>
                        <a:pt x="100821" y="12963"/>
                        <a:pt x="99380" y="12963"/>
                      </a:cubicBezTo>
                      <a:cubicBezTo>
                        <a:pt x="95060" y="14403"/>
                        <a:pt x="90739" y="15843"/>
                        <a:pt x="84977" y="18724"/>
                      </a:cubicBezTo>
                      <a:cubicBezTo>
                        <a:pt x="82097" y="20164"/>
                        <a:pt x="79216" y="20164"/>
                        <a:pt x="77776" y="21604"/>
                      </a:cubicBezTo>
                      <a:cubicBezTo>
                        <a:pt x="70574" y="24485"/>
                        <a:pt x="63373" y="28806"/>
                        <a:pt x="56171" y="31687"/>
                      </a:cubicBezTo>
                      <a:cubicBezTo>
                        <a:pt x="54731" y="31687"/>
                        <a:pt x="54731" y="33127"/>
                        <a:pt x="53291" y="33127"/>
                      </a:cubicBezTo>
                      <a:cubicBezTo>
                        <a:pt x="50410" y="34567"/>
                        <a:pt x="48970" y="36007"/>
                        <a:pt x="47530" y="37448"/>
                      </a:cubicBezTo>
                      <a:cubicBezTo>
                        <a:pt x="46089" y="38888"/>
                        <a:pt x="43209" y="40328"/>
                        <a:pt x="41768" y="41769"/>
                      </a:cubicBezTo>
                      <a:cubicBezTo>
                        <a:pt x="38888" y="43209"/>
                        <a:pt x="37448" y="44649"/>
                        <a:pt x="34567" y="47530"/>
                      </a:cubicBezTo>
                      <a:cubicBezTo>
                        <a:pt x="33127" y="48970"/>
                        <a:pt x="31686" y="50410"/>
                        <a:pt x="28806" y="51851"/>
                      </a:cubicBezTo>
                      <a:cubicBezTo>
                        <a:pt x="28806" y="51851"/>
                        <a:pt x="28806" y="51851"/>
                        <a:pt x="28806" y="51851"/>
                      </a:cubicBezTo>
                      <a:cubicBezTo>
                        <a:pt x="28806" y="51851"/>
                        <a:pt x="27366" y="53291"/>
                        <a:pt x="27366" y="53291"/>
                      </a:cubicBezTo>
                      <a:cubicBezTo>
                        <a:pt x="24485" y="56172"/>
                        <a:pt x="21604" y="60493"/>
                        <a:pt x="18724" y="63373"/>
                      </a:cubicBezTo>
                      <a:cubicBezTo>
                        <a:pt x="18724" y="63373"/>
                        <a:pt x="17283" y="64813"/>
                        <a:pt x="17283" y="64813"/>
                      </a:cubicBezTo>
                      <a:cubicBezTo>
                        <a:pt x="15843" y="66254"/>
                        <a:pt x="15843" y="66254"/>
                        <a:pt x="15843" y="67694"/>
                      </a:cubicBezTo>
                      <a:cubicBezTo>
                        <a:pt x="14403" y="70575"/>
                        <a:pt x="12963" y="72015"/>
                        <a:pt x="11522" y="74895"/>
                      </a:cubicBezTo>
                      <a:cubicBezTo>
                        <a:pt x="11522" y="76336"/>
                        <a:pt x="10082" y="76336"/>
                        <a:pt x="10082" y="77776"/>
                      </a:cubicBezTo>
                      <a:cubicBezTo>
                        <a:pt x="10082" y="79216"/>
                        <a:pt x="8642" y="79216"/>
                        <a:pt x="8642" y="80657"/>
                      </a:cubicBezTo>
                      <a:cubicBezTo>
                        <a:pt x="7201" y="83537"/>
                        <a:pt x="5761" y="84978"/>
                        <a:pt x="5761" y="87858"/>
                      </a:cubicBezTo>
                      <a:cubicBezTo>
                        <a:pt x="5761" y="89298"/>
                        <a:pt x="4321" y="89298"/>
                        <a:pt x="4321" y="90739"/>
                      </a:cubicBezTo>
                      <a:cubicBezTo>
                        <a:pt x="4321" y="90739"/>
                        <a:pt x="4321" y="92179"/>
                        <a:pt x="4321" y="93619"/>
                      </a:cubicBezTo>
                      <a:cubicBezTo>
                        <a:pt x="2881" y="96500"/>
                        <a:pt x="2881" y="97940"/>
                        <a:pt x="2881" y="100821"/>
                      </a:cubicBezTo>
                      <a:cubicBezTo>
                        <a:pt x="2881" y="102261"/>
                        <a:pt x="1440" y="103701"/>
                        <a:pt x="1440" y="105142"/>
                      </a:cubicBezTo>
                      <a:cubicBezTo>
                        <a:pt x="1440" y="105142"/>
                        <a:pt x="1440" y="106582"/>
                        <a:pt x="1440" y="106582"/>
                      </a:cubicBezTo>
                      <a:cubicBezTo>
                        <a:pt x="1440" y="109462"/>
                        <a:pt x="0" y="112343"/>
                        <a:pt x="0" y="115224"/>
                      </a:cubicBezTo>
                      <a:cubicBezTo>
                        <a:pt x="0" y="116664"/>
                        <a:pt x="0" y="118104"/>
                        <a:pt x="0" y="119544"/>
                      </a:cubicBezTo>
                      <a:cubicBezTo>
                        <a:pt x="0" y="119544"/>
                        <a:pt x="0" y="120985"/>
                        <a:pt x="0" y="120985"/>
                      </a:cubicBezTo>
                      <a:lnTo>
                        <a:pt x="0" y="178597"/>
                      </a:lnTo>
                      <a:cubicBezTo>
                        <a:pt x="0" y="177156"/>
                        <a:pt x="0" y="174276"/>
                        <a:pt x="0" y="172835"/>
                      </a:cubicBezTo>
                      <a:cubicBezTo>
                        <a:pt x="0" y="169955"/>
                        <a:pt x="0" y="167074"/>
                        <a:pt x="1440" y="164194"/>
                      </a:cubicBezTo>
                      <a:cubicBezTo>
                        <a:pt x="1440" y="162753"/>
                        <a:pt x="2881" y="161313"/>
                        <a:pt x="2881" y="158432"/>
                      </a:cubicBezTo>
                      <a:cubicBezTo>
                        <a:pt x="2881" y="155552"/>
                        <a:pt x="4321" y="154112"/>
                        <a:pt x="4321" y="151231"/>
                      </a:cubicBezTo>
                      <a:cubicBezTo>
                        <a:pt x="4321" y="149791"/>
                        <a:pt x="5761" y="148350"/>
                        <a:pt x="5761" y="145470"/>
                      </a:cubicBezTo>
                      <a:cubicBezTo>
                        <a:pt x="7201" y="142589"/>
                        <a:pt x="7201" y="141149"/>
                        <a:pt x="8642" y="138268"/>
                      </a:cubicBezTo>
                      <a:cubicBezTo>
                        <a:pt x="10082" y="136828"/>
                        <a:pt x="10082" y="135388"/>
                        <a:pt x="11522" y="132507"/>
                      </a:cubicBezTo>
                      <a:cubicBezTo>
                        <a:pt x="12963" y="129627"/>
                        <a:pt x="14403" y="128186"/>
                        <a:pt x="15843" y="125306"/>
                      </a:cubicBezTo>
                      <a:cubicBezTo>
                        <a:pt x="17283" y="123865"/>
                        <a:pt x="18724" y="122425"/>
                        <a:pt x="18724" y="120985"/>
                      </a:cubicBezTo>
                      <a:cubicBezTo>
                        <a:pt x="21604" y="118104"/>
                        <a:pt x="24485" y="113783"/>
                        <a:pt x="27366" y="110903"/>
                      </a:cubicBezTo>
                      <a:cubicBezTo>
                        <a:pt x="28806" y="109462"/>
                        <a:pt x="28806" y="109462"/>
                        <a:pt x="30246" y="108022"/>
                      </a:cubicBezTo>
                      <a:cubicBezTo>
                        <a:pt x="31686" y="106582"/>
                        <a:pt x="33127" y="105142"/>
                        <a:pt x="36007" y="103701"/>
                      </a:cubicBezTo>
                      <a:cubicBezTo>
                        <a:pt x="37448" y="102261"/>
                        <a:pt x="40328" y="100821"/>
                        <a:pt x="43209" y="97940"/>
                      </a:cubicBezTo>
                      <a:cubicBezTo>
                        <a:pt x="44649" y="96500"/>
                        <a:pt x="47530" y="95060"/>
                        <a:pt x="48970" y="93619"/>
                      </a:cubicBezTo>
                      <a:cubicBezTo>
                        <a:pt x="51851" y="92179"/>
                        <a:pt x="54731" y="89298"/>
                        <a:pt x="57612" y="87858"/>
                      </a:cubicBezTo>
                      <a:cubicBezTo>
                        <a:pt x="64813" y="83537"/>
                        <a:pt x="72015" y="80657"/>
                        <a:pt x="79216" y="77776"/>
                      </a:cubicBezTo>
                      <a:cubicBezTo>
                        <a:pt x="82097" y="76336"/>
                        <a:pt x="84977" y="76336"/>
                        <a:pt x="86418" y="74895"/>
                      </a:cubicBezTo>
                      <a:cubicBezTo>
                        <a:pt x="89298" y="74895"/>
                        <a:pt x="95060" y="72015"/>
                        <a:pt x="100821" y="7057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2" name="Forma livre: Forma 62">
                  <a:extLst>
                    <a:ext uri="{FF2B5EF4-FFF2-40B4-BE49-F238E27FC236}">
                      <a16:creationId xmlns:a16="http://schemas.microsoft.com/office/drawing/2014/main" id="{6E8933CD-2D97-4F2B-BCFC-65A3D719DC76}"/>
                    </a:ext>
                  </a:extLst>
                </p:cNvPr>
                <p:cNvSpPr/>
                <p:nvPr/>
              </p:nvSpPr>
              <p:spPr>
                <a:xfrm>
                  <a:off x="8066052" y="3851006"/>
                  <a:ext cx="283737" cy="180036"/>
                </a:xfrm>
                <a:custGeom>
                  <a:avLst/>
                  <a:gdLst>
                    <a:gd name="connsiteX0" fmla="*/ 221805 w 283737"/>
                    <a:gd name="connsiteY0" fmla="*/ 33127 h 180036"/>
                    <a:gd name="connsiteX1" fmla="*/ 201641 w 283737"/>
                    <a:gd name="connsiteY1" fmla="*/ 23045 h 180036"/>
                    <a:gd name="connsiteX2" fmla="*/ 197320 w 283737"/>
                    <a:gd name="connsiteY2" fmla="*/ 21604 h 180036"/>
                    <a:gd name="connsiteX3" fmla="*/ 193000 w 283737"/>
                    <a:gd name="connsiteY3" fmla="*/ 20164 h 180036"/>
                    <a:gd name="connsiteX4" fmla="*/ 182917 w 283737"/>
                    <a:gd name="connsiteY4" fmla="*/ 17283 h 180036"/>
                    <a:gd name="connsiteX5" fmla="*/ 171395 w 283737"/>
                    <a:gd name="connsiteY5" fmla="*/ 12963 h 180036"/>
                    <a:gd name="connsiteX6" fmla="*/ 168514 w 283737"/>
                    <a:gd name="connsiteY6" fmla="*/ 11522 h 180036"/>
                    <a:gd name="connsiteX7" fmla="*/ 148350 w 283737"/>
                    <a:gd name="connsiteY7" fmla="*/ 7201 h 180036"/>
                    <a:gd name="connsiteX8" fmla="*/ 146910 w 283737"/>
                    <a:gd name="connsiteY8" fmla="*/ 7201 h 180036"/>
                    <a:gd name="connsiteX9" fmla="*/ 146910 w 283737"/>
                    <a:gd name="connsiteY9" fmla="*/ 7201 h 180036"/>
                    <a:gd name="connsiteX10" fmla="*/ 125306 w 283737"/>
                    <a:gd name="connsiteY10" fmla="*/ 2881 h 180036"/>
                    <a:gd name="connsiteX11" fmla="*/ 120985 w 283737"/>
                    <a:gd name="connsiteY11" fmla="*/ 2881 h 180036"/>
                    <a:gd name="connsiteX12" fmla="*/ 113783 w 283737"/>
                    <a:gd name="connsiteY12" fmla="*/ 1440 h 180036"/>
                    <a:gd name="connsiteX13" fmla="*/ 103701 w 283737"/>
                    <a:gd name="connsiteY13" fmla="*/ 0 h 180036"/>
                    <a:gd name="connsiteX14" fmla="*/ 95060 w 283737"/>
                    <a:gd name="connsiteY14" fmla="*/ 0 h 180036"/>
                    <a:gd name="connsiteX15" fmla="*/ 86418 w 283737"/>
                    <a:gd name="connsiteY15" fmla="*/ 0 h 180036"/>
                    <a:gd name="connsiteX16" fmla="*/ 80657 w 283737"/>
                    <a:gd name="connsiteY16" fmla="*/ 0 h 180036"/>
                    <a:gd name="connsiteX17" fmla="*/ 67694 w 283737"/>
                    <a:gd name="connsiteY17" fmla="*/ 0 h 180036"/>
                    <a:gd name="connsiteX18" fmla="*/ 57612 w 283737"/>
                    <a:gd name="connsiteY18" fmla="*/ 0 h 180036"/>
                    <a:gd name="connsiteX19" fmla="*/ 54731 w 283737"/>
                    <a:gd name="connsiteY19" fmla="*/ 0 h 180036"/>
                    <a:gd name="connsiteX20" fmla="*/ 40328 w 283737"/>
                    <a:gd name="connsiteY20" fmla="*/ 1440 h 180036"/>
                    <a:gd name="connsiteX21" fmla="*/ 27366 w 283737"/>
                    <a:gd name="connsiteY21" fmla="*/ 2881 h 180036"/>
                    <a:gd name="connsiteX22" fmla="*/ 25925 w 283737"/>
                    <a:gd name="connsiteY22" fmla="*/ 2881 h 180036"/>
                    <a:gd name="connsiteX23" fmla="*/ 0 w 283737"/>
                    <a:gd name="connsiteY23" fmla="*/ 5761 h 180036"/>
                    <a:gd name="connsiteX24" fmla="*/ 0 w 283737"/>
                    <a:gd name="connsiteY24" fmla="*/ 63373 h 180036"/>
                    <a:gd name="connsiteX25" fmla="*/ 28806 w 283737"/>
                    <a:gd name="connsiteY25" fmla="*/ 60492 h 180036"/>
                    <a:gd name="connsiteX26" fmla="*/ 41769 w 283737"/>
                    <a:gd name="connsiteY26" fmla="*/ 59052 h 180036"/>
                    <a:gd name="connsiteX27" fmla="*/ 59052 w 283737"/>
                    <a:gd name="connsiteY27" fmla="*/ 57612 h 180036"/>
                    <a:gd name="connsiteX28" fmla="*/ 69134 w 283737"/>
                    <a:gd name="connsiteY28" fmla="*/ 57612 h 180036"/>
                    <a:gd name="connsiteX29" fmla="*/ 87858 w 283737"/>
                    <a:gd name="connsiteY29" fmla="*/ 57612 h 180036"/>
                    <a:gd name="connsiteX30" fmla="*/ 96500 w 283737"/>
                    <a:gd name="connsiteY30" fmla="*/ 57612 h 180036"/>
                    <a:gd name="connsiteX31" fmla="*/ 115224 w 283737"/>
                    <a:gd name="connsiteY31" fmla="*/ 59052 h 180036"/>
                    <a:gd name="connsiteX32" fmla="*/ 122425 w 283737"/>
                    <a:gd name="connsiteY32" fmla="*/ 60492 h 180036"/>
                    <a:gd name="connsiteX33" fmla="*/ 148350 w 283737"/>
                    <a:gd name="connsiteY33" fmla="*/ 64813 h 180036"/>
                    <a:gd name="connsiteX34" fmla="*/ 149791 w 283737"/>
                    <a:gd name="connsiteY34" fmla="*/ 64813 h 180036"/>
                    <a:gd name="connsiteX35" fmla="*/ 172835 w 283737"/>
                    <a:gd name="connsiteY35" fmla="*/ 70574 h 180036"/>
                    <a:gd name="connsiteX36" fmla="*/ 184358 w 283737"/>
                    <a:gd name="connsiteY36" fmla="*/ 74895 h 180036"/>
                    <a:gd name="connsiteX37" fmla="*/ 198761 w 283737"/>
                    <a:gd name="connsiteY37" fmla="*/ 80656 h 180036"/>
                    <a:gd name="connsiteX38" fmla="*/ 203082 w 283737"/>
                    <a:gd name="connsiteY38" fmla="*/ 82097 h 180036"/>
                    <a:gd name="connsiteX39" fmla="*/ 223246 w 283737"/>
                    <a:gd name="connsiteY39" fmla="*/ 92179 h 180036"/>
                    <a:gd name="connsiteX40" fmla="*/ 283738 w 283737"/>
                    <a:gd name="connsiteY40" fmla="*/ 180037 h 180036"/>
                    <a:gd name="connsiteX41" fmla="*/ 283738 w 283737"/>
                    <a:gd name="connsiteY41" fmla="*/ 122425 h 180036"/>
                    <a:gd name="connsiteX42" fmla="*/ 221805 w 283737"/>
                    <a:gd name="connsiteY42" fmla="*/ 33127 h 180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283737" h="180036">
                      <a:moveTo>
                        <a:pt x="221805" y="33127"/>
                      </a:moveTo>
                      <a:cubicBezTo>
                        <a:pt x="216044" y="28806"/>
                        <a:pt x="208843" y="25925"/>
                        <a:pt x="201641" y="23045"/>
                      </a:cubicBezTo>
                      <a:cubicBezTo>
                        <a:pt x="200201" y="23045"/>
                        <a:pt x="198761" y="21604"/>
                        <a:pt x="197320" y="21604"/>
                      </a:cubicBezTo>
                      <a:cubicBezTo>
                        <a:pt x="195880" y="21604"/>
                        <a:pt x="194440" y="20164"/>
                        <a:pt x="193000" y="20164"/>
                      </a:cubicBezTo>
                      <a:cubicBezTo>
                        <a:pt x="190119" y="18724"/>
                        <a:pt x="185798" y="17283"/>
                        <a:pt x="182917" y="17283"/>
                      </a:cubicBezTo>
                      <a:cubicBezTo>
                        <a:pt x="178597" y="15843"/>
                        <a:pt x="175716" y="14403"/>
                        <a:pt x="171395" y="12963"/>
                      </a:cubicBezTo>
                      <a:cubicBezTo>
                        <a:pt x="169955" y="12963"/>
                        <a:pt x="169955" y="12963"/>
                        <a:pt x="168514" y="11522"/>
                      </a:cubicBezTo>
                      <a:cubicBezTo>
                        <a:pt x="161313" y="10082"/>
                        <a:pt x="155552" y="8642"/>
                        <a:pt x="148350" y="7201"/>
                      </a:cubicBezTo>
                      <a:cubicBezTo>
                        <a:pt x="148350" y="7201"/>
                        <a:pt x="146910" y="7201"/>
                        <a:pt x="146910" y="7201"/>
                      </a:cubicBezTo>
                      <a:cubicBezTo>
                        <a:pt x="146910" y="7201"/>
                        <a:pt x="146910" y="7201"/>
                        <a:pt x="146910" y="7201"/>
                      </a:cubicBezTo>
                      <a:cubicBezTo>
                        <a:pt x="139709" y="5761"/>
                        <a:pt x="132507" y="4321"/>
                        <a:pt x="125306" y="2881"/>
                      </a:cubicBezTo>
                      <a:cubicBezTo>
                        <a:pt x="123865" y="2881"/>
                        <a:pt x="122425" y="2881"/>
                        <a:pt x="120985" y="2881"/>
                      </a:cubicBezTo>
                      <a:cubicBezTo>
                        <a:pt x="118104" y="2881"/>
                        <a:pt x="115224" y="2881"/>
                        <a:pt x="113783" y="1440"/>
                      </a:cubicBezTo>
                      <a:cubicBezTo>
                        <a:pt x="110903" y="1440"/>
                        <a:pt x="106582" y="0"/>
                        <a:pt x="103701" y="0"/>
                      </a:cubicBezTo>
                      <a:cubicBezTo>
                        <a:pt x="100821" y="0"/>
                        <a:pt x="97940" y="0"/>
                        <a:pt x="95060" y="0"/>
                      </a:cubicBezTo>
                      <a:cubicBezTo>
                        <a:pt x="92179" y="0"/>
                        <a:pt x="89298" y="0"/>
                        <a:pt x="86418" y="0"/>
                      </a:cubicBezTo>
                      <a:cubicBezTo>
                        <a:pt x="84978" y="0"/>
                        <a:pt x="82097" y="0"/>
                        <a:pt x="80657" y="0"/>
                      </a:cubicBezTo>
                      <a:cubicBezTo>
                        <a:pt x="76336" y="0"/>
                        <a:pt x="72015" y="0"/>
                        <a:pt x="67694" y="0"/>
                      </a:cubicBezTo>
                      <a:cubicBezTo>
                        <a:pt x="64813" y="0"/>
                        <a:pt x="61933" y="0"/>
                        <a:pt x="57612" y="0"/>
                      </a:cubicBezTo>
                      <a:cubicBezTo>
                        <a:pt x="56172" y="0"/>
                        <a:pt x="56172" y="0"/>
                        <a:pt x="54731" y="0"/>
                      </a:cubicBezTo>
                      <a:cubicBezTo>
                        <a:pt x="50410" y="0"/>
                        <a:pt x="44649" y="0"/>
                        <a:pt x="40328" y="1440"/>
                      </a:cubicBezTo>
                      <a:cubicBezTo>
                        <a:pt x="36007" y="1440"/>
                        <a:pt x="31686" y="1440"/>
                        <a:pt x="27366" y="2881"/>
                      </a:cubicBezTo>
                      <a:cubicBezTo>
                        <a:pt x="27366" y="2881"/>
                        <a:pt x="25925" y="2881"/>
                        <a:pt x="25925" y="2881"/>
                      </a:cubicBezTo>
                      <a:cubicBezTo>
                        <a:pt x="17283" y="4321"/>
                        <a:pt x="8642" y="4321"/>
                        <a:pt x="0" y="5761"/>
                      </a:cubicBezTo>
                      <a:lnTo>
                        <a:pt x="0" y="63373"/>
                      </a:lnTo>
                      <a:cubicBezTo>
                        <a:pt x="10082" y="61933"/>
                        <a:pt x="18724" y="60492"/>
                        <a:pt x="28806" y="60492"/>
                      </a:cubicBezTo>
                      <a:cubicBezTo>
                        <a:pt x="33127" y="60492"/>
                        <a:pt x="37448" y="60492"/>
                        <a:pt x="41769" y="59052"/>
                      </a:cubicBezTo>
                      <a:cubicBezTo>
                        <a:pt x="47530" y="59052"/>
                        <a:pt x="53291" y="57612"/>
                        <a:pt x="59052" y="57612"/>
                      </a:cubicBezTo>
                      <a:cubicBezTo>
                        <a:pt x="61933" y="57612"/>
                        <a:pt x="64813" y="57612"/>
                        <a:pt x="69134" y="57612"/>
                      </a:cubicBezTo>
                      <a:cubicBezTo>
                        <a:pt x="74895" y="57612"/>
                        <a:pt x="82097" y="57612"/>
                        <a:pt x="87858" y="57612"/>
                      </a:cubicBezTo>
                      <a:cubicBezTo>
                        <a:pt x="90739" y="57612"/>
                        <a:pt x="93619" y="57612"/>
                        <a:pt x="96500" y="57612"/>
                      </a:cubicBezTo>
                      <a:cubicBezTo>
                        <a:pt x="102261" y="57612"/>
                        <a:pt x="109462" y="59052"/>
                        <a:pt x="115224" y="59052"/>
                      </a:cubicBezTo>
                      <a:cubicBezTo>
                        <a:pt x="118104" y="59052"/>
                        <a:pt x="120985" y="59052"/>
                        <a:pt x="122425" y="60492"/>
                      </a:cubicBezTo>
                      <a:cubicBezTo>
                        <a:pt x="131067" y="61933"/>
                        <a:pt x="139709" y="63373"/>
                        <a:pt x="148350" y="64813"/>
                      </a:cubicBezTo>
                      <a:cubicBezTo>
                        <a:pt x="148350" y="64813"/>
                        <a:pt x="149791" y="64813"/>
                        <a:pt x="149791" y="64813"/>
                      </a:cubicBezTo>
                      <a:cubicBezTo>
                        <a:pt x="156992" y="66253"/>
                        <a:pt x="165634" y="69134"/>
                        <a:pt x="172835" y="70574"/>
                      </a:cubicBezTo>
                      <a:cubicBezTo>
                        <a:pt x="177156" y="72015"/>
                        <a:pt x="180037" y="73455"/>
                        <a:pt x="184358" y="74895"/>
                      </a:cubicBezTo>
                      <a:cubicBezTo>
                        <a:pt x="188679" y="76336"/>
                        <a:pt x="194440" y="77776"/>
                        <a:pt x="198761" y="80656"/>
                      </a:cubicBezTo>
                      <a:cubicBezTo>
                        <a:pt x="200201" y="80656"/>
                        <a:pt x="201641" y="82097"/>
                        <a:pt x="203082" y="82097"/>
                      </a:cubicBezTo>
                      <a:cubicBezTo>
                        <a:pt x="210283" y="84977"/>
                        <a:pt x="217485" y="87858"/>
                        <a:pt x="223246" y="92179"/>
                      </a:cubicBezTo>
                      <a:cubicBezTo>
                        <a:pt x="263574" y="115224"/>
                        <a:pt x="283738" y="146910"/>
                        <a:pt x="283738" y="180037"/>
                      </a:cubicBezTo>
                      <a:lnTo>
                        <a:pt x="283738" y="122425"/>
                      </a:lnTo>
                      <a:cubicBezTo>
                        <a:pt x="282298" y="87858"/>
                        <a:pt x="262134" y="56171"/>
                        <a:pt x="221805" y="331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3" name="Forma livre: Forma 63">
                  <a:extLst>
                    <a:ext uri="{FF2B5EF4-FFF2-40B4-BE49-F238E27FC236}">
                      <a16:creationId xmlns:a16="http://schemas.microsoft.com/office/drawing/2014/main" id="{36DE0F34-A2D7-4DBC-A5EF-FD8A55360970}"/>
                    </a:ext>
                  </a:extLst>
                </p:cNvPr>
                <p:cNvSpPr/>
                <p:nvPr/>
              </p:nvSpPr>
              <p:spPr>
                <a:xfrm>
                  <a:off x="9177960" y="3984953"/>
                  <a:ext cx="10082" cy="99380"/>
                </a:xfrm>
                <a:custGeom>
                  <a:avLst/>
                  <a:gdLst>
                    <a:gd name="connsiteX0" fmla="*/ 7201 w 10082"/>
                    <a:gd name="connsiteY0" fmla="*/ 21604 h 99380"/>
                    <a:gd name="connsiteX1" fmla="*/ 0 w 10082"/>
                    <a:gd name="connsiteY1" fmla="*/ 0 h 99380"/>
                    <a:gd name="connsiteX2" fmla="*/ 0 w 10082"/>
                    <a:gd name="connsiteY2" fmla="*/ 57612 h 99380"/>
                    <a:gd name="connsiteX3" fmla="*/ 10082 w 10082"/>
                    <a:gd name="connsiteY3" fmla="*/ 99380 h 99380"/>
                    <a:gd name="connsiteX4" fmla="*/ 10082 w 10082"/>
                    <a:gd name="connsiteY4" fmla="*/ 41768 h 99380"/>
                    <a:gd name="connsiteX5" fmla="*/ 7201 w 10082"/>
                    <a:gd name="connsiteY5" fmla="*/ 21604 h 99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082" h="99380">
                      <a:moveTo>
                        <a:pt x="7201" y="21604"/>
                      </a:moveTo>
                      <a:cubicBezTo>
                        <a:pt x="5761" y="14403"/>
                        <a:pt x="2881" y="7201"/>
                        <a:pt x="0" y="0"/>
                      </a:cubicBezTo>
                      <a:lnTo>
                        <a:pt x="0" y="57612"/>
                      </a:lnTo>
                      <a:cubicBezTo>
                        <a:pt x="7201" y="72015"/>
                        <a:pt x="10082" y="86418"/>
                        <a:pt x="10082" y="99380"/>
                      </a:cubicBezTo>
                      <a:lnTo>
                        <a:pt x="10082" y="41768"/>
                      </a:lnTo>
                      <a:cubicBezTo>
                        <a:pt x="10082" y="36007"/>
                        <a:pt x="10082" y="28806"/>
                        <a:pt x="7201" y="21604"/>
                      </a:cubicBezTo>
                      <a:close/>
                    </a:path>
                  </a:pathLst>
                </a:custGeom>
                <a:solidFill>
                  <a:srgbClr val="005C2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4" name="Forma livre: Forma 64">
                  <a:extLst>
                    <a:ext uri="{FF2B5EF4-FFF2-40B4-BE49-F238E27FC236}">
                      <a16:creationId xmlns:a16="http://schemas.microsoft.com/office/drawing/2014/main" id="{37EC0211-6E2D-4462-A058-95AB30A3FF67}"/>
                    </a:ext>
                  </a:extLst>
                </p:cNvPr>
                <p:cNvSpPr/>
                <p:nvPr/>
              </p:nvSpPr>
              <p:spPr>
                <a:xfrm>
                  <a:off x="7832725" y="3987834"/>
                  <a:ext cx="8641" cy="97940"/>
                </a:xfrm>
                <a:custGeom>
                  <a:avLst/>
                  <a:gdLst>
                    <a:gd name="connsiteX0" fmla="*/ 1440 w 8641"/>
                    <a:gd name="connsiteY0" fmla="*/ 79216 h 97940"/>
                    <a:gd name="connsiteX1" fmla="*/ 5761 w 8641"/>
                    <a:gd name="connsiteY1" fmla="*/ 66253 h 97940"/>
                    <a:gd name="connsiteX2" fmla="*/ 8642 w 8641"/>
                    <a:gd name="connsiteY2" fmla="*/ 57612 h 97940"/>
                    <a:gd name="connsiteX3" fmla="*/ 8642 w 8641"/>
                    <a:gd name="connsiteY3" fmla="*/ 0 h 97940"/>
                    <a:gd name="connsiteX4" fmla="*/ 5761 w 8641"/>
                    <a:gd name="connsiteY4" fmla="*/ 7201 h 97940"/>
                    <a:gd name="connsiteX5" fmla="*/ 5761 w 8641"/>
                    <a:gd name="connsiteY5" fmla="*/ 8642 h 97940"/>
                    <a:gd name="connsiteX6" fmla="*/ 1440 w 8641"/>
                    <a:gd name="connsiteY6" fmla="*/ 21604 h 97940"/>
                    <a:gd name="connsiteX7" fmla="*/ 1440 w 8641"/>
                    <a:gd name="connsiteY7" fmla="*/ 23045 h 97940"/>
                    <a:gd name="connsiteX8" fmla="*/ 1440 w 8641"/>
                    <a:gd name="connsiteY8" fmla="*/ 24485 h 97940"/>
                    <a:gd name="connsiteX9" fmla="*/ 0 w 8641"/>
                    <a:gd name="connsiteY9" fmla="*/ 36007 h 97940"/>
                    <a:gd name="connsiteX10" fmla="*/ 0 w 8641"/>
                    <a:gd name="connsiteY10" fmla="*/ 37448 h 97940"/>
                    <a:gd name="connsiteX11" fmla="*/ 0 w 8641"/>
                    <a:gd name="connsiteY11" fmla="*/ 40328 h 97940"/>
                    <a:gd name="connsiteX12" fmla="*/ 0 w 8641"/>
                    <a:gd name="connsiteY12" fmla="*/ 97940 h 97940"/>
                    <a:gd name="connsiteX13" fmla="*/ 0 w 8641"/>
                    <a:gd name="connsiteY13" fmla="*/ 93619 h 97940"/>
                    <a:gd name="connsiteX14" fmla="*/ 1440 w 8641"/>
                    <a:gd name="connsiteY14" fmla="*/ 82097 h 97940"/>
                    <a:gd name="connsiteX15" fmla="*/ 1440 w 8641"/>
                    <a:gd name="connsiteY15" fmla="*/ 79216 h 979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641" h="97940">
                      <a:moveTo>
                        <a:pt x="1440" y="79216"/>
                      </a:moveTo>
                      <a:cubicBezTo>
                        <a:pt x="2881" y="74895"/>
                        <a:pt x="4321" y="70574"/>
                        <a:pt x="5761" y="66253"/>
                      </a:cubicBezTo>
                      <a:cubicBezTo>
                        <a:pt x="7201" y="63373"/>
                        <a:pt x="8642" y="60492"/>
                        <a:pt x="8642" y="57612"/>
                      </a:cubicBezTo>
                      <a:lnTo>
                        <a:pt x="8642" y="0"/>
                      </a:lnTo>
                      <a:cubicBezTo>
                        <a:pt x="7201" y="2881"/>
                        <a:pt x="5761" y="5761"/>
                        <a:pt x="5761" y="7201"/>
                      </a:cubicBezTo>
                      <a:cubicBezTo>
                        <a:pt x="5761" y="7201"/>
                        <a:pt x="5761" y="7201"/>
                        <a:pt x="5761" y="8642"/>
                      </a:cubicBezTo>
                      <a:cubicBezTo>
                        <a:pt x="4321" y="12963"/>
                        <a:pt x="2881" y="17283"/>
                        <a:pt x="1440" y="21604"/>
                      </a:cubicBezTo>
                      <a:cubicBezTo>
                        <a:pt x="1440" y="21604"/>
                        <a:pt x="1440" y="23045"/>
                        <a:pt x="1440" y="23045"/>
                      </a:cubicBezTo>
                      <a:cubicBezTo>
                        <a:pt x="1440" y="23045"/>
                        <a:pt x="1440" y="24485"/>
                        <a:pt x="1440" y="24485"/>
                      </a:cubicBezTo>
                      <a:cubicBezTo>
                        <a:pt x="1440" y="28806"/>
                        <a:pt x="0" y="31686"/>
                        <a:pt x="0" y="36007"/>
                      </a:cubicBezTo>
                      <a:cubicBezTo>
                        <a:pt x="0" y="36007"/>
                        <a:pt x="0" y="37448"/>
                        <a:pt x="0" y="37448"/>
                      </a:cubicBezTo>
                      <a:cubicBezTo>
                        <a:pt x="0" y="38888"/>
                        <a:pt x="0" y="38888"/>
                        <a:pt x="0" y="40328"/>
                      </a:cubicBezTo>
                      <a:lnTo>
                        <a:pt x="0" y="97940"/>
                      </a:lnTo>
                      <a:cubicBezTo>
                        <a:pt x="0" y="96500"/>
                        <a:pt x="0" y="95059"/>
                        <a:pt x="0" y="93619"/>
                      </a:cubicBezTo>
                      <a:cubicBezTo>
                        <a:pt x="0" y="89298"/>
                        <a:pt x="0" y="86418"/>
                        <a:pt x="1440" y="82097"/>
                      </a:cubicBezTo>
                      <a:cubicBezTo>
                        <a:pt x="0" y="80656"/>
                        <a:pt x="1440" y="79216"/>
                        <a:pt x="1440" y="79216"/>
                      </a:cubicBezTo>
                      <a:close/>
                    </a:path>
                  </a:pathLst>
                </a:custGeom>
                <a:solidFill>
                  <a:srgbClr val="006734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5" name="Forma livre: Forma 65">
                  <a:extLst>
                    <a:ext uri="{FF2B5EF4-FFF2-40B4-BE49-F238E27FC236}">
                      <a16:creationId xmlns:a16="http://schemas.microsoft.com/office/drawing/2014/main" id="{1F1B7077-999A-439F-B6A7-201930B62E91}"/>
                    </a:ext>
                  </a:extLst>
                </p:cNvPr>
                <p:cNvSpPr/>
                <p:nvPr/>
              </p:nvSpPr>
              <p:spPr>
                <a:xfrm>
                  <a:off x="7399196" y="4242766"/>
                  <a:ext cx="445051" cy="315424"/>
                </a:xfrm>
                <a:custGeom>
                  <a:avLst/>
                  <a:gdLst>
                    <a:gd name="connsiteX0" fmla="*/ 445051 w 445051"/>
                    <a:gd name="connsiteY0" fmla="*/ 256372 h 315424"/>
                    <a:gd name="connsiteX1" fmla="*/ 445051 w 445051"/>
                    <a:gd name="connsiteY1" fmla="*/ 315424 h 315424"/>
                    <a:gd name="connsiteX2" fmla="*/ 0 w 445051"/>
                    <a:gd name="connsiteY2" fmla="*/ 57612 h 315424"/>
                    <a:gd name="connsiteX3" fmla="*/ 0 w 445051"/>
                    <a:gd name="connsiteY3" fmla="*/ 0 h 315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5051" h="315424">
                      <a:moveTo>
                        <a:pt x="445051" y="256372"/>
                      </a:moveTo>
                      <a:lnTo>
                        <a:pt x="445051" y="315424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6" name="Forma livre: Forma 66">
                  <a:extLst>
                    <a:ext uri="{FF2B5EF4-FFF2-40B4-BE49-F238E27FC236}">
                      <a16:creationId xmlns:a16="http://schemas.microsoft.com/office/drawing/2014/main" id="{0B707411-9727-4624-A93F-1C29D869E92D}"/>
                    </a:ext>
                  </a:extLst>
                </p:cNvPr>
                <p:cNvSpPr/>
                <p:nvPr/>
              </p:nvSpPr>
              <p:spPr>
                <a:xfrm>
                  <a:off x="8670976" y="4333504"/>
                  <a:ext cx="517065" cy="230446"/>
                </a:xfrm>
                <a:custGeom>
                  <a:avLst/>
                  <a:gdLst>
                    <a:gd name="connsiteX0" fmla="*/ 453693 w 517065"/>
                    <a:gd name="connsiteY0" fmla="*/ 33127 h 230446"/>
                    <a:gd name="connsiteX1" fmla="*/ 437850 w 517065"/>
                    <a:gd name="connsiteY1" fmla="*/ 24485 h 230446"/>
                    <a:gd name="connsiteX2" fmla="*/ 432088 w 517065"/>
                    <a:gd name="connsiteY2" fmla="*/ 21604 h 230446"/>
                    <a:gd name="connsiteX3" fmla="*/ 424887 w 517065"/>
                    <a:gd name="connsiteY3" fmla="*/ 18724 h 230446"/>
                    <a:gd name="connsiteX4" fmla="*/ 420566 w 517065"/>
                    <a:gd name="connsiteY4" fmla="*/ 17283 h 230446"/>
                    <a:gd name="connsiteX5" fmla="*/ 406163 w 517065"/>
                    <a:gd name="connsiteY5" fmla="*/ 12963 h 230446"/>
                    <a:gd name="connsiteX6" fmla="*/ 400402 w 517065"/>
                    <a:gd name="connsiteY6" fmla="*/ 11522 h 230446"/>
                    <a:gd name="connsiteX7" fmla="*/ 397521 w 517065"/>
                    <a:gd name="connsiteY7" fmla="*/ 10082 h 230446"/>
                    <a:gd name="connsiteX8" fmla="*/ 385999 w 517065"/>
                    <a:gd name="connsiteY8" fmla="*/ 7201 h 230446"/>
                    <a:gd name="connsiteX9" fmla="*/ 378798 w 517065"/>
                    <a:gd name="connsiteY9" fmla="*/ 5761 h 230446"/>
                    <a:gd name="connsiteX10" fmla="*/ 375917 w 517065"/>
                    <a:gd name="connsiteY10" fmla="*/ 5761 h 230446"/>
                    <a:gd name="connsiteX11" fmla="*/ 365835 w 517065"/>
                    <a:gd name="connsiteY11" fmla="*/ 4321 h 230446"/>
                    <a:gd name="connsiteX12" fmla="*/ 357193 w 517065"/>
                    <a:gd name="connsiteY12" fmla="*/ 2881 h 230446"/>
                    <a:gd name="connsiteX13" fmla="*/ 352872 w 517065"/>
                    <a:gd name="connsiteY13" fmla="*/ 2881 h 230446"/>
                    <a:gd name="connsiteX14" fmla="*/ 342790 w 517065"/>
                    <a:gd name="connsiteY14" fmla="*/ 1440 h 230446"/>
                    <a:gd name="connsiteX15" fmla="*/ 335589 w 517065"/>
                    <a:gd name="connsiteY15" fmla="*/ 0 h 230446"/>
                    <a:gd name="connsiteX16" fmla="*/ 331268 w 517065"/>
                    <a:gd name="connsiteY16" fmla="*/ 0 h 230446"/>
                    <a:gd name="connsiteX17" fmla="*/ 319745 w 517065"/>
                    <a:gd name="connsiteY17" fmla="*/ 0 h 230446"/>
                    <a:gd name="connsiteX18" fmla="*/ 312544 w 517065"/>
                    <a:gd name="connsiteY18" fmla="*/ 0 h 230446"/>
                    <a:gd name="connsiteX19" fmla="*/ 308223 w 517065"/>
                    <a:gd name="connsiteY19" fmla="*/ 0 h 230446"/>
                    <a:gd name="connsiteX20" fmla="*/ 295260 w 517065"/>
                    <a:gd name="connsiteY20" fmla="*/ 0 h 230446"/>
                    <a:gd name="connsiteX21" fmla="*/ 288059 w 517065"/>
                    <a:gd name="connsiteY21" fmla="*/ 0 h 230446"/>
                    <a:gd name="connsiteX22" fmla="*/ 283738 w 517065"/>
                    <a:gd name="connsiteY22" fmla="*/ 0 h 230446"/>
                    <a:gd name="connsiteX23" fmla="*/ 265014 w 517065"/>
                    <a:gd name="connsiteY23" fmla="*/ 1440 h 230446"/>
                    <a:gd name="connsiteX24" fmla="*/ 257813 w 517065"/>
                    <a:gd name="connsiteY24" fmla="*/ 1440 h 230446"/>
                    <a:gd name="connsiteX25" fmla="*/ 256372 w 517065"/>
                    <a:gd name="connsiteY25" fmla="*/ 1440 h 230446"/>
                    <a:gd name="connsiteX26" fmla="*/ 224686 w 517065"/>
                    <a:gd name="connsiteY26" fmla="*/ 5761 h 230446"/>
                    <a:gd name="connsiteX27" fmla="*/ 221805 w 517065"/>
                    <a:gd name="connsiteY27" fmla="*/ 5761 h 230446"/>
                    <a:gd name="connsiteX28" fmla="*/ 216044 w 517065"/>
                    <a:gd name="connsiteY28" fmla="*/ 7201 h 230446"/>
                    <a:gd name="connsiteX29" fmla="*/ 198761 w 517065"/>
                    <a:gd name="connsiteY29" fmla="*/ 11522 h 230446"/>
                    <a:gd name="connsiteX30" fmla="*/ 188679 w 517065"/>
                    <a:gd name="connsiteY30" fmla="*/ 14403 h 230446"/>
                    <a:gd name="connsiteX31" fmla="*/ 171395 w 517065"/>
                    <a:gd name="connsiteY31" fmla="*/ 18724 h 230446"/>
                    <a:gd name="connsiteX32" fmla="*/ 165634 w 517065"/>
                    <a:gd name="connsiteY32" fmla="*/ 20164 h 230446"/>
                    <a:gd name="connsiteX33" fmla="*/ 161313 w 517065"/>
                    <a:gd name="connsiteY33" fmla="*/ 21604 h 230446"/>
                    <a:gd name="connsiteX34" fmla="*/ 154111 w 517065"/>
                    <a:gd name="connsiteY34" fmla="*/ 24485 h 230446"/>
                    <a:gd name="connsiteX35" fmla="*/ 139709 w 517065"/>
                    <a:gd name="connsiteY35" fmla="*/ 30246 h 230446"/>
                    <a:gd name="connsiteX36" fmla="*/ 132507 w 517065"/>
                    <a:gd name="connsiteY36" fmla="*/ 33127 h 230446"/>
                    <a:gd name="connsiteX37" fmla="*/ 118104 w 517065"/>
                    <a:gd name="connsiteY37" fmla="*/ 38888 h 230446"/>
                    <a:gd name="connsiteX38" fmla="*/ 110903 w 517065"/>
                    <a:gd name="connsiteY38" fmla="*/ 41769 h 230446"/>
                    <a:gd name="connsiteX39" fmla="*/ 90739 w 517065"/>
                    <a:gd name="connsiteY39" fmla="*/ 51850 h 230446"/>
                    <a:gd name="connsiteX40" fmla="*/ 86418 w 517065"/>
                    <a:gd name="connsiteY40" fmla="*/ 54731 h 230446"/>
                    <a:gd name="connsiteX41" fmla="*/ 70575 w 517065"/>
                    <a:gd name="connsiteY41" fmla="*/ 64813 h 230446"/>
                    <a:gd name="connsiteX42" fmla="*/ 67694 w 517065"/>
                    <a:gd name="connsiteY42" fmla="*/ 66253 h 230446"/>
                    <a:gd name="connsiteX43" fmla="*/ 51851 w 517065"/>
                    <a:gd name="connsiteY43" fmla="*/ 79216 h 230446"/>
                    <a:gd name="connsiteX44" fmla="*/ 48970 w 517065"/>
                    <a:gd name="connsiteY44" fmla="*/ 80656 h 230446"/>
                    <a:gd name="connsiteX45" fmla="*/ 44649 w 517065"/>
                    <a:gd name="connsiteY45" fmla="*/ 84978 h 230446"/>
                    <a:gd name="connsiteX46" fmla="*/ 36007 w 517065"/>
                    <a:gd name="connsiteY46" fmla="*/ 92179 h 230446"/>
                    <a:gd name="connsiteX47" fmla="*/ 34567 w 517065"/>
                    <a:gd name="connsiteY47" fmla="*/ 93619 h 230446"/>
                    <a:gd name="connsiteX48" fmla="*/ 24485 w 517065"/>
                    <a:gd name="connsiteY48" fmla="*/ 105142 h 230446"/>
                    <a:gd name="connsiteX49" fmla="*/ 23045 w 517065"/>
                    <a:gd name="connsiteY49" fmla="*/ 108022 h 230446"/>
                    <a:gd name="connsiteX50" fmla="*/ 21604 w 517065"/>
                    <a:gd name="connsiteY50" fmla="*/ 110903 h 230446"/>
                    <a:gd name="connsiteX51" fmla="*/ 12963 w 517065"/>
                    <a:gd name="connsiteY51" fmla="*/ 123865 h 230446"/>
                    <a:gd name="connsiteX52" fmla="*/ 12963 w 517065"/>
                    <a:gd name="connsiteY52" fmla="*/ 123865 h 230446"/>
                    <a:gd name="connsiteX53" fmla="*/ 8642 w 517065"/>
                    <a:gd name="connsiteY53" fmla="*/ 133947 h 230446"/>
                    <a:gd name="connsiteX54" fmla="*/ 5761 w 517065"/>
                    <a:gd name="connsiteY54" fmla="*/ 139709 h 230446"/>
                    <a:gd name="connsiteX55" fmla="*/ 5761 w 517065"/>
                    <a:gd name="connsiteY55" fmla="*/ 139709 h 230446"/>
                    <a:gd name="connsiteX56" fmla="*/ 4321 w 517065"/>
                    <a:gd name="connsiteY56" fmla="*/ 145470 h 230446"/>
                    <a:gd name="connsiteX57" fmla="*/ 1440 w 517065"/>
                    <a:gd name="connsiteY57" fmla="*/ 155552 h 230446"/>
                    <a:gd name="connsiteX58" fmla="*/ 1440 w 517065"/>
                    <a:gd name="connsiteY58" fmla="*/ 155552 h 230446"/>
                    <a:gd name="connsiteX59" fmla="*/ 1440 w 517065"/>
                    <a:gd name="connsiteY59" fmla="*/ 161313 h 230446"/>
                    <a:gd name="connsiteX60" fmla="*/ 0 w 517065"/>
                    <a:gd name="connsiteY60" fmla="*/ 169955 h 230446"/>
                    <a:gd name="connsiteX61" fmla="*/ 0 w 517065"/>
                    <a:gd name="connsiteY61" fmla="*/ 172835 h 230446"/>
                    <a:gd name="connsiteX62" fmla="*/ 0 w 517065"/>
                    <a:gd name="connsiteY62" fmla="*/ 230447 h 230446"/>
                    <a:gd name="connsiteX63" fmla="*/ 1440 w 517065"/>
                    <a:gd name="connsiteY63" fmla="*/ 218925 h 230446"/>
                    <a:gd name="connsiteX64" fmla="*/ 1440 w 517065"/>
                    <a:gd name="connsiteY64" fmla="*/ 213164 h 230446"/>
                    <a:gd name="connsiteX65" fmla="*/ 4321 w 517065"/>
                    <a:gd name="connsiteY65" fmla="*/ 203081 h 230446"/>
                    <a:gd name="connsiteX66" fmla="*/ 5761 w 517065"/>
                    <a:gd name="connsiteY66" fmla="*/ 197320 h 230446"/>
                    <a:gd name="connsiteX67" fmla="*/ 8642 w 517065"/>
                    <a:gd name="connsiteY67" fmla="*/ 191559 h 230446"/>
                    <a:gd name="connsiteX68" fmla="*/ 12963 w 517065"/>
                    <a:gd name="connsiteY68" fmla="*/ 181477 h 230446"/>
                    <a:gd name="connsiteX69" fmla="*/ 21604 w 517065"/>
                    <a:gd name="connsiteY69" fmla="*/ 167074 h 230446"/>
                    <a:gd name="connsiteX70" fmla="*/ 23045 w 517065"/>
                    <a:gd name="connsiteY70" fmla="*/ 164194 h 230446"/>
                    <a:gd name="connsiteX71" fmla="*/ 34567 w 517065"/>
                    <a:gd name="connsiteY71" fmla="*/ 149791 h 230446"/>
                    <a:gd name="connsiteX72" fmla="*/ 36007 w 517065"/>
                    <a:gd name="connsiteY72" fmla="*/ 148350 h 230446"/>
                    <a:gd name="connsiteX73" fmla="*/ 48970 w 517065"/>
                    <a:gd name="connsiteY73" fmla="*/ 135388 h 230446"/>
                    <a:gd name="connsiteX74" fmla="*/ 51851 w 517065"/>
                    <a:gd name="connsiteY74" fmla="*/ 133947 h 230446"/>
                    <a:gd name="connsiteX75" fmla="*/ 67694 w 517065"/>
                    <a:gd name="connsiteY75" fmla="*/ 120985 h 230446"/>
                    <a:gd name="connsiteX76" fmla="*/ 70575 w 517065"/>
                    <a:gd name="connsiteY76" fmla="*/ 119544 h 230446"/>
                    <a:gd name="connsiteX77" fmla="*/ 90739 w 517065"/>
                    <a:gd name="connsiteY77" fmla="*/ 106582 h 230446"/>
                    <a:gd name="connsiteX78" fmla="*/ 110903 w 517065"/>
                    <a:gd name="connsiteY78" fmla="*/ 96500 h 230446"/>
                    <a:gd name="connsiteX79" fmla="*/ 118104 w 517065"/>
                    <a:gd name="connsiteY79" fmla="*/ 93619 h 230446"/>
                    <a:gd name="connsiteX80" fmla="*/ 132507 w 517065"/>
                    <a:gd name="connsiteY80" fmla="*/ 87858 h 230446"/>
                    <a:gd name="connsiteX81" fmla="*/ 139709 w 517065"/>
                    <a:gd name="connsiteY81" fmla="*/ 84978 h 230446"/>
                    <a:gd name="connsiteX82" fmla="*/ 154111 w 517065"/>
                    <a:gd name="connsiteY82" fmla="*/ 79216 h 230446"/>
                    <a:gd name="connsiteX83" fmla="*/ 161313 w 517065"/>
                    <a:gd name="connsiteY83" fmla="*/ 76336 h 230446"/>
                    <a:gd name="connsiteX84" fmla="*/ 171395 w 517065"/>
                    <a:gd name="connsiteY84" fmla="*/ 73455 h 230446"/>
                    <a:gd name="connsiteX85" fmla="*/ 188679 w 517065"/>
                    <a:gd name="connsiteY85" fmla="*/ 69134 h 230446"/>
                    <a:gd name="connsiteX86" fmla="*/ 198761 w 517065"/>
                    <a:gd name="connsiteY86" fmla="*/ 66253 h 230446"/>
                    <a:gd name="connsiteX87" fmla="*/ 216044 w 517065"/>
                    <a:gd name="connsiteY87" fmla="*/ 61933 h 230446"/>
                    <a:gd name="connsiteX88" fmla="*/ 224686 w 517065"/>
                    <a:gd name="connsiteY88" fmla="*/ 60492 h 230446"/>
                    <a:gd name="connsiteX89" fmla="*/ 256372 w 517065"/>
                    <a:gd name="connsiteY89" fmla="*/ 56172 h 230446"/>
                    <a:gd name="connsiteX90" fmla="*/ 265014 w 517065"/>
                    <a:gd name="connsiteY90" fmla="*/ 56172 h 230446"/>
                    <a:gd name="connsiteX91" fmla="*/ 283738 w 517065"/>
                    <a:gd name="connsiteY91" fmla="*/ 54731 h 230446"/>
                    <a:gd name="connsiteX92" fmla="*/ 295260 w 517065"/>
                    <a:gd name="connsiteY92" fmla="*/ 54731 h 230446"/>
                    <a:gd name="connsiteX93" fmla="*/ 308223 w 517065"/>
                    <a:gd name="connsiteY93" fmla="*/ 54731 h 230446"/>
                    <a:gd name="connsiteX94" fmla="*/ 319745 w 517065"/>
                    <a:gd name="connsiteY94" fmla="*/ 54731 h 230446"/>
                    <a:gd name="connsiteX95" fmla="*/ 331268 w 517065"/>
                    <a:gd name="connsiteY95" fmla="*/ 54731 h 230446"/>
                    <a:gd name="connsiteX96" fmla="*/ 344231 w 517065"/>
                    <a:gd name="connsiteY96" fmla="*/ 56172 h 230446"/>
                    <a:gd name="connsiteX97" fmla="*/ 354313 w 517065"/>
                    <a:gd name="connsiteY97" fmla="*/ 57612 h 230446"/>
                    <a:gd name="connsiteX98" fmla="*/ 367275 w 517065"/>
                    <a:gd name="connsiteY98" fmla="*/ 59052 h 230446"/>
                    <a:gd name="connsiteX99" fmla="*/ 377357 w 517065"/>
                    <a:gd name="connsiteY99" fmla="*/ 60492 h 230446"/>
                    <a:gd name="connsiteX100" fmla="*/ 388880 w 517065"/>
                    <a:gd name="connsiteY100" fmla="*/ 63373 h 230446"/>
                    <a:gd name="connsiteX101" fmla="*/ 400402 w 517065"/>
                    <a:gd name="connsiteY101" fmla="*/ 66253 h 230446"/>
                    <a:gd name="connsiteX102" fmla="*/ 409044 w 517065"/>
                    <a:gd name="connsiteY102" fmla="*/ 69134 h 230446"/>
                    <a:gd name="connsiteX103" fmla="*/ 423447 w 517065"/>
                    <a:gd name="connsiteY103" fmla="*/ 73455 h 230446"/>
                    <a:gd name="connsiteX104" fmla="*/ 434969 w 517065"/>
                    <a:gd name="connsiteY104" fmla="*/ 77776 h 230446"/>
                    <a:gd name="connsiteX105" fmla="*/ 440730 w 517065"/>
                    <a:gd name="connsiteY105" fmla="*/ 80656 h 230446"/>
                    <a:gd name="connsiteX106" fmla="*/ 456573 w 517065"/>
                    <a:gd name="connsiteY106" fmla="*/ 89298 h 230446"/>
                    <a:gd name="connsiteX107" fmla="*/ 517066 w 517065"/>
                    <a:gd name="connsiteY107" fmla="*/ 177156 h 230446"/>
                    <a:gd name="connsiteX108" fmla="*/ 517066 w 517065"/>
                    <a:gd name="connsiteY108" fmla="*/ 119544 h 230446"/>
                    <a:gd name="connsiteX109" fmla="*/ 453693 w 517065"/>
                    <a:gd name="connsiteY109" fmla="*/ 33127 h 230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517065" h="230446">
                      <a:moveTo>
                        <a:pt x="453693" y="33127"/>
                      </a:moveTo>
                      <a:cubicBezTo>
                        <a:pt x="447932" y="30246"/>
                        <a:pt x="443611" y="27366"/>
                        <a:pt x="437850" y="24485"/>
                      </a:cubicBezTo>
                      <a:cubicBezTo>
                        <a:pt x="436409" y="23045"/>
                        <a:pt x="434969" y="23045"/>
                        <a:pt x="432088" y="21604"/>
                      </a:cubicBezTo>
                      <a:cubicBezTo>
                        <a:pt x="429208" y="20164"/>
                        <a:pt x="427767" y="20164"/>
                        <a:pt x="424887" y="18724"/>
                      </a:cubicBezTo>
                      <a:cubicBezTo>
                        <a:pt x="423447" y="18724"/>
                        <a:pt x="422006" y="17283"/>
                        <a:pt x="420566" y="17283"/>
                      </a:cubicBezTo>
                      <a:cubicBezTo>
                        <a:pt x="416245" y="15843"/>
                        <a:pt x="410484" y="14403"/>
                        <a:pt x="406163" y="12963"/>
                      </a:cubicBezTo>
                      <a:cubicBezTo>
                        <a:pt x="404723" y="12963"/>
                        <a:pt x="403282" y="11522"/>
                        <a:pt x="400402" y="11522"/>
                      </a:cubicBezTo>
                      <a:cubicBezTo>
                        <a:pt x="398962" y="11522"/>
                        <a:pt x="398962" y="11522"/>
                        <a:pt x="397521" y="10082"/>
                      </a:cubicBezTo>
                      <a:cubicBezTo>
                        <a:pt x="393200" y="8642"/>
                        <a:pt x="390320" y="8642"/>
                        <a:pt x="385999" y="7201"/>
                      </a:cubicBezTo>
                      <a:cubicBezTo>
                        <a:pt x="383118" y="7201"/>
                        <a:pt x="380238" y="5761"/>
                        <a:pt x="378798" y="5761"/>
                      </a:cubicBezTo>
                      <a:cubicBezTo>
                        <a:pt x="377357" y="5761"/>
                        <a:pt x="375917" y="5761"/>
                        <a:pt x="375917" y="5761"/>
                      </a:cubicBezTo>
                      <a:cubicBezTo>
                        <a:pt x="373036" y="5761"/>
                        <a:pt x="368716" y="4321"/>
                        <a:pt x="365835" y="4321"/>
                      </a:cubicBezTo>
                      <a:cubicBezTo>
                        <a:pt x="362954" y="4321"/>
                        <a:pt x="360074" y="2881"/>
                        <a:pt x="357193" y="2881"/>
                      </a:cubicBezTo>
                      <a:cubicBezTo>
                        <a:pt x="355753" y="2881"/>
                        <a:pt x="354313" y="2881"/>
                        <a:pt x="352872" y="2881"/>
                      </a:cubicBezTo>
                      <a:cubicBezTo>
                        <a:pt x="349992" y="2881"/>
                        <a:pt x="345671" y="1440"/>
                        <a:pt x="342790" y="1440"/>
                      </a:cubicBezTo>
                      <a:cubicBezTo>
                        <a:pt x="339910" y="1440"/>
                        <a:pt x="337029" y="1440"/>
                        <a:pt x="335589" y="0"/>
                      </a:cubicBezTo>
                      <a:cubicBezTo>
                        <a:pt x="334148" y="0"/>
                        <a:pt x="332708" y="0"/>
                        <a:pt x="331268" y="0"/>
                      </a:cubicBezTo>
                      <a:cubicBezTo>
                        <a:pt x="326947" y="0"/>
                        <a:pt x="324066" y="0"/>
                        <a:pt x="319745" y="0"/>
                      </a:cubicBezTo>
                      <a:cubicBezTo>
                        <a:pt x="316865" y="0"/>
                        <a:pt x="315425" y="0"/>
                        <a:pt x="312544" y="0"/>
                      </a:cubicBezTo>
                      <a:cubicBezTo>
                        <a:pt x="311104" y="0"/>
                        <a:pt x="309663" y="0"/>
                        <a:pt x="308223" y="0"/>
                      </a:cubicBezTo>
                      <a:cubicBezTo>
                        <a:pt x="303902" y="0"/>
                        <a:pt x="299581" y="0"/>
                        <a:pt x="295260" y="0"/>
                      </a:cubicBezTo>
                      <a:cubicBezTo>
                        <a:pt x="292380" y="0"/>
                        <a:pt x="290939" y="0"/>
                        <a:pt x="288059" y="0"/>
                      </a:cubicBezTo>
                      <a:cubicBezTo>
                        <a:pt x="286619" y="0"/>
                        <a:pt x="285178" y="0"/>
                        <a:pt x="283738" y="0"/>
                      </a:cubicBezTo>
                      <a:cubicBezTo>
                        <a:pt x="277977" y="0"/>
                        <a:pt x="270775" y="1440"/>
                        <a:pt x="265014" y="1440"/>
                      </a:cubicBezTo>
                      <a:cubicBezTo>
                        <a:pt x="262134" y="1440"/>
                        <a:pt x="260693" y="1440"/>
                        <a:pt x="257813" y="1440"/>
                      </a:cubicBezTo>
                      <a:cubicBezTo>
                        <a:pt x="257813" y="1440"/>
                        <a:pt x="256372" y="1440"/>
                        <a:pt x="256372" y="1440"/>
                      </a:cubicBezTo>
                      <a:cubicBezTo>
                        <a:pt x="246290" y="2881"/>
                        <a:pt x="234768" y="4321"/>
                        <a:pt x="224686" y="5761"/>
                      </a:cubicBezTo>
                      <a:cubicBezTo>
                        <a:pt x="223246" y="5761"/>
                        <a:pt x="223246" y="5761"/>
                        <a:pt x="221805" y="5761"/>
                      </a:cubicBezTo>
                      <a:cubicBezTo>
                        <a:pt x="218925" y="5761"/>
                        <a:pt x="217485" y="7201"/>
                        <a:pt x="216044" y="7201"/>
                      </a:cubicBezTo>
                      <a:cubicBezTo>
                        <a:pt x="210283" y="8642"/>
                        <a:pt x="204522" y="10082"/>
                        <a:pt x="198761" y="11522"/>
                      </a:cubicBezTo>
                      <a:cubicBezTo>
                        <a:pt x="195880" y="12963"/>
                        <a:pt x="191559" y="12963"/>
                        <a:pt x="188679" y="14403"/>
                      </a:cubicBezTo>
                      <a:cubicBezTo>
                        <a:pt x="182917" y="15843"/>
                        <a:pt x="177156" y="17283"/>
                        <a:pt x="171395" y="18724"/>
                      </a:cubicBezTo>
                      <a:cubicBezTo>
                        <a:pt x="169955" y="18724"/>
                        <a:pt x="167074" y="20164"/>
                        <a:pt x="165634" y="20164"/>
                      </a:cubicBezTo>
                      <a:cubicBezTo>
                        <a:pt x="164194" y="20164"/>
                        <a:pt x="162753" y="21604"/>
                        <a:pt x="161313" y="21604"/>
                      </a:cubicBezTo>
                      <a:cubicBezTo>
                        <a:pt x="158432" y="23045"/>
                        <a:pt x="155552" y="23045"/>
                        <a:pt x="154111" y="24485"/>
                      </a:cubicBezTo>
                      <a:cubicBezTo>
                        <a:pt x="149791" y="25925"/>
                        <a:pt x="145470" y="27366"/>
                        <a:pt x="139709" y="30246"/>
                      </a:cubicBezTo>
                      <a:cubicBezTo>
                        <a:pt x="136828" y="31686"/>
                        <a:pt x="133947" y="31686"/>
                        <a:pt x="132507" y="33127"/>
                      </a:cubicBezTo>
                      <a:cubicBezTo>
                        <a:pt x="128186" y="34567"/>
                        <a:pt x="122425" y="37448"/>
                        <a:pt x="118104" y="38888"/>
                      </a:cubicBezTo>
                      <a:cubicBezTo>
                        <a:pt x="115224" y="40328"/>
                        <a:pt x="113783" y="40328"/>
                        <a:pt x="110903" y="41769"/>
                      </a:cubicBezTo>
                      <a:cubicBezTo>
                        <a:pt x="103701" y="44649"/>
                        <a:pt x="97940" y="48970"/>
                        <a:pt x="90739" y="51850"/>
                      </a:cubicBezTo>
                      <a:cubicBezTo>
                        <a:pt x="89298" y="53291"/>
                        <a:pt x="87858" y="53291"/>
                        <a:pt x="86418" y="54731"/>
                      </a:cubicBezTo>
                      <a:cubicBezTo>
                        <a:pt x="80657" y="57612"/>
                        <a:pt x="76336" y="61933"/>
                        <a:pt x="70575" y="64813"/>
                      </a:cubicBezTo>
                      <a:cubicBezTo>
                        <a:pt x="69134" y="64813"/>
                        <a:pt x="69134" y="66253"/>
                        <a:pt x="67694" y="66253"/>
                      </a:cubicBezTo>
                      <a:cubicBezTo>
                        <a:pt x="61933" y="70575"/>
                        <a:pt x="56172" y="74895"/>
                        <a:pt x="51851" y="79216"/>
                      </a:cubicBezTo>
                      <a:cubicBezTo>
                        <a:pt x="50410" y="79216"/>
                        <a:pt x="50410" y="80656"/>
                        <a:pt x="48970" y="80656"/>
                      </a:cubicBezTo>
                      <a:cubicBezTo>
                        <a:pt x="47530" y="82097"/>
                        <a:pt x="46089" y="83537"/>
                        <a:pt x="44649" y="84978"/>
                      </a:cubicBezTo>
                      <a:cubicBezTo>
                        <a:pt x="41769" y="87858"/>
                        <a:pt x="38888" y="90739"/>
                        <a:pt x="36007" y="92179"/>
                      </a:cubicBezTo>
                      <a:cubicBezTo>
                        <a:pt x="36007" y="92179"/>
                        <a:pt x="34567" y="93619"/>
                        <a:pt x="34567" y="93619"/>
                      </a:cubicBezTo>
                      <a:cubicBezTo>
                        <a:pt x="31686" y="97940"/>
                        <a:pt x="27366" y="100820"/>
                        <a:pt x="24485" y="105142"/>
                      </a:cubicBezTo>
                      <a:cubicBezTo>
                        <a:pt x="24485" y="106582"/>
                        <a:pt x="23045" y="106582"/>
                        <a:pt x="23045" y="108022"/>
                      </a:cubicBezTo>
                      <a:cubicBezTo>
                        <a:pt x="23045" y="109462"/>
                        <a:pt x="21604" y="109462"/>
                        <a:pt x="21604" y="110903"/>
                      </a:cubicBezTo>
                      <a:cubicBezTo>
                        <a:pt x="18724" y="115223"/>
                        <a:pt x="15843" y="119544"/>
                        <a:pt x="12963" y="123865"/>
                      </a:cubicBezTo>
                      <a:cubicBezTo>
                        <a:pt x="12963" y="123865"/>
                        <a:pt x="12963" y="123865"/>
                        <a:pt x="12963" y="123865"/>
                      </a:cubicBezTo>
                      <a:cubicBezTo>
                        <a:pt x="11522" y="126746"/>
                        <a:pt x="10082" y="131067"/>
                        <a:pt x="8642" y="133947"/>
                      </a:cubicBezTo>
                      <a:cubicBezTo>
                        <a:pt x="7201" y="135388"/>
                        <a:pt x="7201" y="138268"/>
                        <a:pt x="5761" y="139709"/>
                      </a:cubicBezTo>
                      <a:cubicBezTo>
                        <a:pt x="5761" y="139709"/>
                        <a:pt x="5761" y="139709"/>
                        <a:pt x="5761" y="139709"/>
                      </a:cubicBezTo>
                      <a:cubicBezTo>
                        <a:pt x="5761" y="141149"/>
                        <a:pt x="4321" y="144029"/>
                        <a:pt x="4321" y="145470"/>
                      </a:cubicBezTo>
                      <a:cubicBezTo>
                        <a:pt x="2881" y="148350"/>
                        <a:pt x="2881" y="151231"/>
                        <a:pt x="1440" y="155552"/>
                      </a:cubicBezTo>
                      <a:cubicBezTo>
                        <a:pt x="1440" y="155552"/>
                        <a:pt x="1440" y="155552"/>
                        <a:pt x="1440" y="155552"/>
                      </a:cubicBezTo>
                      <a:cubicBezTo>
                        <a:pt x="1440" y="156992"/>
                        <a:pt x="1440" y="159873"/>
                        <a:pt x="1440" y="161313"/>
                      </a:cubicBezTo>
                      <a:cubicBezTo>
                        <a:pt x="1440" y="164194"/>
                        <a:pt x="0" y="167074"/>
                        <a:pt x="0" y="169955"/>
                      </a:cubicBezTo>
                      <a:cubicBezTo>
                        <a:pt x="0" y="171395"/>
                        <a:pt x="0" y="171395"/>
                        <a:pt x="0" y="172835"/>
                      </a:cubicBezTo>
                      <a:lnTo>
                        <a:pt x="0" y="230447"/>
                      </a:lnTo>
                      <a:cubicBezTo>
                        <a:pt x="0" y="226126"/>
                        <a:pt x="0" y="223245"/>
                        <a:pt x="1440" y="218925"/>
                      </a:cubicBezTo>
                      <a:cubicBezTo>
                        <a:pt x="1440" y="217484"/>
                        <a:pt x="1440" y="214604"/>
                        <a:pt x="1440" y="213164"/>
                      </a:cubicBezTo>
                      <a:cubicBezTo>
                        <a:pt x="1440" y="210283"/>
                        <a:pt x="2881" y="205962"/>
                        <a:pt x="4321" y="203081"/>
                      </a:cubicBezTo>
                      <a:cubicBezTo>
                        <a:pt x="4321" y="201641"/>
                        <a:pt x="5761" y="198761"/>
                        <a:pt x="5761" y="197320"/>
                      </a:cubicBezTo>
                      <a:cubicBezTo>
                        <a:pt x="7201" y="195880"/>
                        <a:pt x="7201" y="193000"/>
                        <a:pt x="8642" y="191559"/>
                      </a:cubicBezTo>
                      <a:cubicBezTo>
                        <a:pt x="10082" y="188678"/>
                        <a:pt x="11522" y="184358"/>
                        <a:pt x="12963" y="181477"/>
                      </a:cubicBezTo>
                      <a:cubicBezTo>
                        <a:pt x="15843" y="177156"/>
                        <a:pt x="18724" y="172835"/>
                        <a:pt x="21604" y="167074"/>
                      </a:cubicBezTo>
                      <a:cubicBezTo>
                        <a:pt x="21604" y="165634"/>
                        <a:pt x="23045" y="165634"/>
                        <a:pt x="23045" y="164194"/>
                      </a:cubicBezTo>
                      <a:cubicBezTo>
                        <a:pt x="25925" y="159873"/>
                        <a:pt x="30246" y="154111"/>
                        <a:pt x="34567" y="149791"/>
                      </a:cubicBezTo>
                      <a:cubicBezTo>
                        <a:pt x="34567" y="149791"/>
                        <a:pt x="36007" y="148350"/>
                        <a:pt x="36007" y="148350"/>
                      </a:cubicBezTo>
                      <a:cubicBezTo>
                        <a:pt x="40328" y="144029"/>
                        <a:pt x="44649" y="139709"/>
                        <a:pt x="48970" y="135388"/>
                      </a:cubicBezTo>
                      <a:cubicBezTo>
                        <a:pt x="50410" y="135388"/>
                        <a:pt x="50410" y="133947"/>
                        <a:pt x="51851" y="133947"/>
                      </a:cubicBezTo>
                      <a:cubicBezTo>
                        <a:pt x="57612" y="129626"/>
                        <a:pt x="61933" y="125306"/>
                        <a:pt x="67694" y="120985"/>
                      </a:cubicBezTo>
                      <a:cubicBezTo>
                        <a:pt x="69134" y="120985"/>
                        <a:pt x="69134" y="119544"/>
                        <a:pt x="70575" y="119544"/>
                      </a:cubicBezTo>
                      <a:cubicBezTo>
                        <a:pt x="76336" y="115223"/>
                        <a:pt x="83537" y="110903"/>
                        <a:pt x="90739" y="106582"/>
                      </a:cubicBezTo>
                      <a:cubicBezTo>
                        <a:pt x="96500" y="102261"/>
                        <a:pt x="103701" y="99380"/>
                        <a:pt x="110903" y="96500"/>
                      </a:cubicBezTo>
                      <a:cubicBezTo>
                        <a:pt x="112343" y="95059"/>
                        <a:pt x="115224" y="95059"/>
                        <a:pt x="118104" y="93619"/>
                      </a:cubicBezTo>
                      <a:cubicBezTo>
                        <a:pt x="122425" y="90739"/>
                        <a:pt x="126746" y="89298"/>
                        <a:pt x="132507" y="87858"/>
                      </a:cubicBezTo>
                      <a:cubicBezTo>
                        <a:pt x="135388" y="86417"/>
                        <a:pt x="138268" y="86417"/>
                        <a:pt x="139709" y="84978"/>
                      </a:cubicBezTo>
                      <a:cubicBezTo>
                        <a:pt x="144029" y="83537"/>
                        <a:pt x="148350" y="82097"/>
                        <a:pt x="154111" y="79216"/>
                      </a:cubicBezTo>
                      <a:cubicBezTo>
                        <a:pt x="156992" y="77776"/>
                        <a:pt x="159873" y="77776"/>
                        <a:pt x="161313" y="76336"/>
                      </a:cubicBezTo>
                      <a:cubicBezTo>
                        <a:pt x="164194" y="74895"/>
                        <a:pt x="168514" y="73455"/>
                        <a:pt x="171395" y="73455"/>
                      </a:cubicBezTo>
                      <a:cubicBezTo>
                        <a:pt x="177156" y="72015"/>
                        <a:pt x="182917" y="70575"/>
                        <a:pt x="188679" y="69134"/>
                      </a:cubicBezTo>
                      <a:cubicBezTo>
                        <a:pt x="191559" y="67694"/>
                        <a:pt x="195880" y="67694"/>
                        <a:pt x="198761" y="66253"/>
                      </a:cubicBezTo>
                      <a:cubicBezTo>
                        <a:pt x="204522" y="64813"/>
                        <a:pt x="210283" y="63373"/>
                        <a:pt x="216044" y="61933"/>
                      </a:cubicBezTo>
                      <a:cubicBezTo>
                        <a:pt x="218925" y="61933"/>
                        <a:pt x="221805" y="60492"/>
                        <a:pt x="224686" y="60492"/>
                      </a:cubicBezTo>
                      <a:cubicBezTo>
                        <a:pt x="234768" y="59052"/>
                        <a:pt x="246290" y="57612"/>
                        <a:pt x="256372" y="56172"/>
                      </a:cubicBezTo>
                      <a:cubicBezTo>
                        <a:pt x="259253" y="56172"/>
                        <a:pt x="262134" y="56172"/>
                        <a:pt x="265014" y="56172"/>
                      </a:cubicBezTo>
                      <a:cubicBezTo>
                        <a:pt x="270775" y="56172"/>
                        <a:pt x="277977" y="54731"/>
                        <a:pt x="283738" y="54731"/>
                      </a:cubicBezTo>
                      <a:cubicBezTo>
                        <a:pt x="288059" y="54731"/>
                        <a:pt x="290939" y="54731"/>
                        <a:pt x="295260" y="54731"/>
                      </a:cubicBezTo>
                      <a:cubicBezTo>
                        <a:pt x="299581" y="54731"/>
                        <a:pt x="303902" y="54731"/>
                        <a:pt x="308223" y="54731"/>
                      </a:cubicBezTo>
                      <a:cubicBezTo>
                        <a:pt x="312544" y="54731"/>
                        <a:pt x="316865" y="54731"/>
                        <a:pt x="319745" y="54731"/>
                      </a:cubicBezTo>
                      <a:cubicBezTo>
                        <a:pt x="324066" y="54731"/>
                        <a:pt x="326947" y="54731"/>
                        <a:pt x="331268" y="54731"/>
                      </a:cubicBezTo>
                      <a:cubicBezTo>
                        <a:pt x="335589" y="54731"/>
                        <a:pt x="339910" y="54731"/>
                        <a:pt x="344231" y="56172"/>
                      </a:cubicBezTo>
                      <a:cubicBezTo>
                        <a:pt x="347111" y="56172"/>
                        <a:pt x="351432" y="56172"/>
                        <a:pt x="354313" y="57612"/>
                      </a:cubicBezTo>
                      <a:cubicBezTo>
                        <a:pt x="358633" y="57612"/>
                        <a:pt x="362954" y="59052"/>
                        <a:pt x="367275" y="59052"/>
                      </a:cubicBezTo>
                      <a:cubicBezTo>
                        <a:pt x="370156" y="59052"/>
                        <a:pt x="374477" y="60492"/>
                        <a:pt x="377357" y="60492"/>
                      </a:cubicBezTo>
                      <a:cubicBezTo>
                        <a:pt x="381678" y="61933"/>
                        <a:pt x="384559" y="61933"/>
                        <a:pt x="388880" y="63373"/>
                      </a:cubicBezTo>
                      <a:cubicBezTo>
                        <a:pt x="393200" y="64813"/>
                        <a:pt x="396081" y="64813"/>
                        <a:pt x="400402" y="66253"/>
                      </a:cubicBezTo>
                      <a:cubicBezTo>
                        <a:pt x="403282" y="67694"/>
                        <a:pt x="406163" y="67694"/>
                        <a:pt x="409044" y="69134"/>
                      </a:cubicBezTo>
                      <a:cubicBezTo>
                        <a:pt x="413365" y="70575"/>
                        <a:pt x="419126" y="72015"/>
                        <a:pt x="423447" y="73455"/>
                      </a:cubicBezTo>
                      <a:cubicBezTo>
                        <a:pt x="427767" y="74895"/>
                        <a:pt x="430648" y="76336"/>
                        <a:pt x="434969" y="77776"/>
                      </a:cubicBezTo>
                      <a:cubicBezTo>
                        <a:pt x="436409" y="79216"/>
                        <a:pt x="437850" y="79216"/>
                        <a:pt x="440730" y="80656"/>
                      </a:cubicBezTo>
                      <a:cubicBezTo>
                        <a:pt x="446491" y="83537"/>
                        <a:pt x="452253" y="86417"/>
                        <a:pt x="456573" y="89298"/>
                      </a:cubicBezTo>
                      <a:cubicBezTo>
                        <a:pt x="496902" y="112343"/>
                        <a:pt x="517066" y="144029"/>
                        <a:pt x="517066" y="177156"/>
                      </a:cubicBezTo>
                      <a:lnTo>
                        <a:pt x="517066" y="119544"/>
                      </a:lnTo>
                      <a:cubicBezTo>
                        <a:pt x="514185" y="87858"/>
                        <a:pt x="494021" y="56172"/>
                        <a:pt x="453693" y="331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7" name="Forma livre: Forma 67">
                  <a:extLst>
                    <a:ext uri="{FF2B5EF4-FFF2-40B4-BE49-F238E27FC236}">
                      <a16:creationId xmlns:a16="http://schemas.microsoft.com/office/drawing/2014/main" id="{3F55F379-41EF-4829-B65B-6497B540054C}"/>
                    </a:ext>
                  </a:extLst>
                </p:cNvPr>
                <p:cNvSpPr/>
                <p:nvPr/>
              </p:nvSpPr>
              <p:spPr>
                <a:xfrm>
                  <a:off x="9169318" y="4242766"/>
                  <a:ext cx="453692" cy="321185"/>
                </a:xfrm>
                <a:custGeom>
                  <a:avLst/>
                  <a:gdLst>
                    <a:gd name="connsiteX0" fmla="*/ 453693 w 453692"/>
                    <a:gd name="connsiteY0" fmla="*/ 0 h 321185"/>
                    <a:gd name="connsiteX1" fmla="*/ 453693 w 453692"/>
                    <a:gd name="connsiteY1" fmla="*/ 57612 h 321185"/>
                    <a:gd name="connsiteX2" fmla="*/ 0 w 453692"/>
                    <a:gd name="connsiteY2" fmla="*/ 321186 h 321185"/>
                    <a:gd name="connsiteX3" fmla="*/ 0 w 453692"/>
                    <a:gd name="connsiteY3" fmla="*/ 263574 h 32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3692" h="321185">
                      <a:moveTo>
                        <a:pt x="453693" y="0"/>
                      </a:moveTo>
                      <a:lnTo>
                        <a:pt x="453693" y="57612"/>
                      </a:lnTo>
                      <a:lnTo>
                        <a:pt x="0" y="321186"/>
                      </a:lnTo>
                      <a:lnTo>
                        <a:pt x="0" y="2635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8" name="Forma livre: Forma 68">
                  <a:extLst>
                    <a:ext uri="{FF2B5EF4-FFF2-40B4-BE49-F238E27FC236}">
                      <a16:creationId xmlns:a16="http://schemas.microsoft.com/office/drawing/2014/main" id="{7A511034-DB0C-42ED-9979-88DDE41C1FCB}"/>
                    </a:ext>
                  </a:extLst>
                </p:cNvPr>
                <p:cNvSpPr/>
                <p:nvPr/>
              </p:nvSpPr>
              <p:spPr>
                <a:xfrm>
                  <a:off x="8070373" y="4630205"/>
                  <a:ext cx="445050" cy="313984"/>
                </a:xfrm>
                <a:custGeom>
                  <a:avLst/>
                  <a:gdLst>
                    <a:gd name="connsiteX0" fmla="*/ 445051 w 445050"/>
                    <a:gd name="connsiteY0" fmla="*/ 256373 h 313984"/>
                    <a:gd name="connsiteX1" fmla="*/ 445051 w 445050"/>
                    <a:gd name="connsiteY1" fmla="*/ 313984 h 313984"/>
                    <a:gd name="connsiteX2" fmla="*/ 0 w 445050"/>
                    <a:gd name="connsiteY2" fmla="*/ 57612 h 313984"/>
                    <a:gd name="connsiteX3" fmla="*/ 0 w 445050"/>
                    <a:gd name="connsiteY3" fmla="*/ 0 h 313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5050" h="313984">
                      <a:moveTo>
                        <a:pt x="445051" y="256373"/>
                      </a:moveTo>
                      <a:lnTo>
                        <a:pt x="445051" y="313984"/>
                      </a:lnTo>
                      <a:lnTo>
                        <a:pt x="0" y="576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9" name="Forma livre: Forma 69">
                  <a:extLst>
                    <a:ext uri="{FF2B5EF4-FFF2-40B4-BE49-F238E27FC236}">
                      <a16:creationId xmlns:a16="http://schemas.microsoft.com/office/drawing/2014/main" id="{72120308-DA8E-4617-89DF-762C814C784E}"/>
                    </a:ext>
                  </a:extLst>
                </p:cNvPr>
                <p:cNvSpPr/>
                <p:nvPr/>
              </p:nvSpPr>
              <p:spPr>
                <a:xfrm>
                  <a:off x="7564785" y="4621563"/>
                  <a:ext cx="515670" cy="234768"/>
                </a:xfrm>
                <a:custGeom>
                  <a:avLst/>
                  <a:gdLst>
                    <a:gd name="connsiteX0" fmla="*/ 515670 w 515670"/>
                    <a:gd name="connsiteY0" fmla="*/ 56172 h 234768"/>
                    <a:gd name="connsiteX1" fmla="*/ 514230 w 515670"/>
                    <a:gd name="connsiteY1" fmla="*/ 64813 h 234768"/>
                    <a:gd name="connsiteX2" fmla="*/ 512790 w 515670"/>
                    <a:gd name="connsiteY2" fmla="*/ 70575 h 234768"/>
                    <a:gd name="connsiteX3" fmla="*/ 511350 w 515670"/>
                    <a:gd name="connsiteY3" fmla="*/ 77776 h 234768"/>
                    <a:gd name="connsiteX4" fmla="*/ 509909 w 515670"/>
                    <a:gd name="connsiteY4" fmla="*/ 83537 h 234768"/>
                    <a:gd name="connsiteX5" fmla="*/ 507029 w 515670"/>
                    <a:gd name="connsiteY5" fmla="*/ 90739 h 234768"/>
                    <a:gd name="connsiteX6" fmla="*/ 504148 w 515670"/>
                    <a:gd name="connsiteY6" fmla="*/ 96500 h 234768"/>
                    <a:gd name="connsiteX7" fmla="*/ 499827 w 515670"/>
                    <a:gd name="connsiteY7" fmla="*/ 103701 h 234768"/>
                    <a:gd name="connsiteX8" fmla="*/ 496947 w 515670"/>
                    <a:gd name="connsiteY8" fmla="*/ 108022 h 234768"/>
                    <a:gd name="connsiteX9" fmla="*/ 488305 w 515670"/>
                    <a:gd name="connsiteY9" fmla="*/ 118104 h 234768"/>
                    <a:gd name="connsiteX10" fmla="*/ 485424 w 515670"/>
                    <a:gd name="connsiteY10" fmla="*/ 120985 h 234768"/>
                    <a:gd name="connsiteX11" fmla="*/ 479663 w 515670"/>
                    <a:gd name="connsiteY11" fmla="*/ 125306 h 234768"/>
                    <a:gd name="connsiteX12" fmla="*/ 472462 w 515670"/>
                    <a:gd name="connsiteY12" fmla="*/ 131067 h 234768"/>
                    <a:gd name="connsiteX13" fmla="*/ 466701 w 515670"/>
                    <a:gd name="connsiteY13" fmla="*/ 135388 h 234768"/>
                    <a:gd name="connsiteX14" fmla="*/ 458059 w 515670"/>
                    <a:gd name="connsiteY14" fmla="*/ 141149 h 234768"/>
                    <a:gd name="connsiteX15" fmla="*/ 437895 w 515670"/>
                    <a:gd name="connsiteY15" fmla="*/ 151231 h 234768"/>
                    <a:gd name="connsiteX16" fmla="*/ 430693 w 515670"/>
                    <a:gd name="connsiteY16" fmla="*/ 154112 h 234768"/>
                    <a:gd name="connsiteX17" fmla="*/ 416290 w 515670"/>
                    <a:gd name="connsiteY17" fmla="*/ 159873 h 234768"/>
                    <a:gd name="connsiteX18" fmla="*/ 404768 w 515670"/>
                    <a:gd name="connsiteY18" fmla="*/ 162754 h 234768"/>
                    <a:gd name="connsiteX19" fmla="*/ 397566 w 515670"/>
                    <a:gd name="connsiteY19" fmla="*/ 165634 h 234768"/>
                    <a:gd name="connsiteX20" fmla="*/ 383163 w 515670"/>
                    <a:gd name="connsiteY20" fmla="*/ 168515 h 234768"/>
                    <a:gd name="connsiteX21" fmla="*/ 375962 w 515670"/>
                    <a:gd name="connsiteY21" fmla="*/ 169955 h 234768"/>
                    <a:gd name="connsiteX22" fmla="*/ 370201 w 515670"/>
                    <a:gd name="connsiteY22" fmla="*/ 171395 h 234768"/>
                    <a:gd name="connsiteX23" fmla="*/ 350037 w 515670"/>
                    <a:gd name="connsiteY23" fmla="*/ 174276 h 234768"/>
                    <a:gd name="connsiteX24" fmla="*/ 339955 w 515670"/>
                    <a:gd name="connsiteY24" fmla="*/ 175716 h 234768"/>
                    <a:gd name="connsiteX25" fmla="*/ 325552 w 515670"/>
                    <a:gd name="connsiteY25" fmla="*/ 177156 h 234768"/>
                    <a:gd name="connsiteX26" fmla="*/ 314029 w 515670"/>
                    <a:gd name="connsiteY26" fmla="*/ 177156 h 234768"/>
                    <a:gd name="connsiteX27" fmla="*/ 301067 w 515670"/>
                    <a:gd name="connsiteY27" fmla="*/ 177156 h 234768"/>
                    <a:gd name="connsiteX28" fmla="*/ 289544 w 515670"/>
                    <a:gd name="connsiteY28" fmla="*/ 177156 h 234768"/>
                    <a:gd name="connsiteX29" fmla="*/ 276582 w 515670"/>
                    <a:gd name="connsiteY29" fmla="*/ 175716 h 234768"/>
                    <a:gd name="connsiteX30" fmla="*/ 265059 w 515670"/>
                    <a:gd name="connsiteY30" fmla="*/ 174276 h 234768"/>
                    <a:gd name="connsiteX31" fmla="*/ 250656 w 515670"/>
                    <a:gd name="connsiteY31" fmla="*/ 172835 h 234768"/>
                    <a:gd name="connsiteX32" fmla="*/ 239134 w 515670"/>
                    <a:gd name="connsiteY32" fmla="*/ 171395 h 234768"/>
                    <a:gd name="connsiteX33" fmla="*/ 220410 w 515670"/>
                    <a:gd name="connsiteY33" fmla="*/ 168515 h 234768"/>
                    <a:gd name="connsiteX34" fmla="*/ 211768 w 515670"/>
                    <a:gd name="connsiteY34" fmla="*/ 167074 h 234768"/>
                    <a:gd name="connsiteX35" fmla="*/ 182963 w 515670"/>
                    <a:gd name="connsiteY35" fmla="*/ 159873 h 234768"/>
                    <a:gd name="connsiteX36" fmla="*/ 161358 w 515670"/>
                    <a:gd name="connsiteY36" fmla="*/ 152671 h 234768"/>
                    <a:gd name="connsiteX37" fmla="*/ 157037 w 515670"/>
                    <a:gd name="connsiteY37" fmla="*/ 151231 h 234768"/>
                    <a:gd name="connsiteX38" fmla="*/ 139754 w 515670"/>
                    <a:gd name="connsiteY38" fmla="*/ 145470 h 234768"/>
                    <a:gd name="connsiteX39" fmla="*/ 123910 w 515670"/>
                    <a:gd name="connsiteY39" fmla="*/ 138268 h 234768"/>
                    <a:gd name="connsiteX40" fmla="*/ 116709 w 515670"/>
                    <a:gd name="connsiteY40" fmla="*/ 135388 h 234768"/>
                    <a:gd name="connsiteX41" fmla="*/ 93664 w 515670"/>
                    <a:gd name="connsiteY41" fmla="*/ 123865 h 234768"/>
                    <a:gd name="connsiteX42" fmla="*/ 45 w 515670"/>
                    <a:gd name="connsiteY42" fmla="*/ 0 h 234768"/>
                    <a:gd name="connsiteX43" fmla="*/ 45 w 515670"/>
                    <a:gd name="connsiteY43" fmla="*/ 57612 h 234768"/>
                    <a:gd name="connsiteX44" fmla="*/ 93664 w 515670"/>
                    <a:gd name="connsiteY44" fmla="*/ 181477 h 234768"/>
                    <a:gd name="connsiteX45" fmla="*/ 116709 w 515670"/>
                    <a:gd name="connsiteY45" fmla="*/ 193000 h 234768"/>
                    <a:gd name="connsiteX46" fmla="*/ 123910 w 515670"/>
                    <a:gd name="connsiteY46" fmla="*/ 195880 h 234768"/>
                    <a:gd name="connsiteX47" fmla="*/ 139754 w 515670"/>
                    <a:gd name="connsiteY47" fmla="*/ 203082 h 234768"/>
                    <a:gd name="connsiteX48" fmla="*/ 142634 w 515670"/>
                    <a:gd name="connsiteY48" fmla="*/ 204522 h 234768"/>
                    <a:gd name="connsiteX49" fmla="*/ 157037 w 515670"/>
                    <a:gd name="connsiteY49" fmla="*/ 210283 h 234768"/>
                    <a:gd name="connsiteX50" fmla="*/ 161358 w 515670"/>
                    <a:gd name="connsiteY50" fmla="*/ 211723 h 234768"/>
                    <a:gd name="connsiteX51" fmla="*/ 181522 w 515670"/>
                    <a:gd name="connsiteY51" fmla="*/ 217485 h 234768"/>
                    <a:gd name="connsiteX52" fmla="*/ 182963 w 515670"/>
                    <a:gd name="connsiteY52" fmla="*/ 217485 h 234768"/>
                    <a:gd name="connsiteX53" fmla="*/ 211768 w 515670"/>
                    <a:gd name="connsiteY53" fmla="*/ 224686 h 234768"/>
                    <a:gd name="connsiteX54" fmla="*/ 213209 w 515670"/>
                    <a:gd name="connsiteY54" fmla="*/ 224686 h 234768"/>
                    <a:gd name="connsiteX55" fmla="*/ 220410 w 515670"/>
                    <a:gd name="connsiteY55" fmla="*/ 226126 h 234768"/>
                    <a:gd name="connsiteX56" fmla="*/ 239134 w 515670"/>
                    <a:gd name="connsiteY56" fmla="*/ 229007 h 234768"/>
                    <a:gd name="connsiteX57" fmla="*/ 243455 w 515670"/>
                    <a:gd name="connsiteY57" fmla="*/ 230447 h 234768"/>
                    <a:gd name="connsiteX58" fmla="*/ 250656 w 515670"/>
                    <a:gd name="connsiteY58" fmla="*/ 231888 h 234768"/>
                    <a:gd name="connsiteX59" fmla="*/ 265059 w 515670"/>
                    <a:gd name="connsiteY59" fmla="*/ 233328 h 234768"/>
                    <a:gd name="connsiteX60" fmla="*/ 270820 w 515670"/>
                    <a:gd name="connsiteY60" fmla="*/ 233328 h 234768"/>
                    <a:gd name="connsiteX61" fmla="*/ 276582 w 515670"/>
                    <a:gd name="connsiteY61" fmla="*/ 233328 h 234768"/>
                    <a:gd name="connsiteX62" fmla="*/ 289544 w 515670"/>
                    <a:gd name="connsiteY62" fmla="*/ 234768 h 234768"/>
                    <a:gd name="connsiteX63" fmla="*/ 295305 w 515670"/>
                    <a:gd name="connsiteY63" fmla="*/ 234768 h 234768"/>
                    <a:gd name="connsiteX64" fmla="*/ 301067 w 515670"/>
                    <a:gd name="connsiteY64" fmla="*/ 234768 h 234768"/>
                    <a:gd name="connsiteX65" fmla="*/ 314029 w 515670"/>
                    <a:gd name="connsiteY65" fmla="*/ 234768 h 234768"/>
                    <a:gd name="connsiteX66" fmla="*/ 321231 w 515670"/>
                    <a:gd name="connsiteY66" fmla="*/ 234768 h 234768"/>
                    <a:gd name="connsiteX67" fmla="*/ 325552 w 515670"/>
                    <a:gd name="connsiteY67" fmla="*/ 234768 h 234768"/>
                    <a:gd name="connsiteX68" fmla="*/ 339955 w 515670"/>
                    <a:gd name="connsiteY68" fmla="*/ 233328 h 234768"/>
                    <a:gd name="connsiteX69" fmla="*/ 347156 w 515670"/>
                    <a:gd name="connsiteY69" fmla="*/ 233328 h 234768"/>
                    <a:gd name="connsiteX70" fmla="*/ 350037 w 515670"/>
                    <a:gd name="connsiteY70" fmla="*/ 233328 h 234768"/>
                    <a:gd name="connsiteX71" fmla="*/ 370201 w 515670"/>
                    <a:gd name="connsiteY71" fmla="*/ 230447 h 234768"/>
                    <a:gd name="connsiteX72" fmla="*/ 374522 w 515670"/>
                    <a:gd name="connsiteY72" fmla="*/ 230447 h 234768"/>
                    <a:gd name="connsiteX73" fmla="*/ 375962 w 515670"/>
                    <a:gd name="connsiteY73" fmla="*/ 230447 h 234768"/>
                    <a:gd name="connsiteX74" fmla="*/ 383163 w 515670"/>
                    <a:gd name="connsiteY74" fmla="*/ 229007 h 234768"/>
                    <a:gd name="connsiteX75" fmla="*/ 397566 w 515670"/>
                    <a:gd name="connsiteY75" fmla="*/ 226126 h 234768"/>
                    <a:gd name="connsiteX76" fmla="*/ 404768 w 515670"/>
                    <a:gd name="connsiteY76" fmla="*/ 223246 h 234768"/>
                    <a:gd name="connsiteX77" fmla="*/ 413410 w 515670"/>
                    <a:gd name="connsiteY77" fmla="*/ 220365 h 234768"/>
                    <a:gd name="connsiteX78" fmla="*/ 416290 w 515670"/>
                    <a:gd name="connsiteY78" fmla="*/ 218925 h 234768"/>
                    <a:gd name="connsiteX79" fmla="*/ 430693 w 515670"/>
                    <a:gd name="connsiteY79" fmla="*/ 213164 h 234768"/>
                    <a:gd name="connsiteX80" fmla="*/ 437895 w 515670"/>
                    <a:gd name="connsiteY80" fmla="*/ 210283 h 234768"/>
                    <a:gd name="connsiteX81" fmla="*/ 458059 w 515670"/>
                    <a:gd name="connsiteY81" fmla="*/ 200201 h 234768"/>
                    <a:gd name="connsiteX82" fmla="*/ 460939 w 515670"/>
                    <a:gd name="connsiteY82" fmla="*/ 198761 h 234768"/>
                    <a:gd name="connsiteX83" fmla="*/ 466701 w 515670"/>
                    <a:gd name="connsiteY83" fmla="*/ 194440 h 234768"/>
                    <a:gd name="connsiteX84" fmla="*/ 472462 w 515670"/>
                    <a:gd name="connsiteY84" fmla="*/ 190119 h 234768"/>
                    <a:gd name="connsiteX85" fmla="*/ 479663 w 515670"/>
                    <a:gd name="connsiteY85" fmla="*/ 184358 h 234768"/>
                    <a:gd name="connsiteX86" fmla="*/ 485424 w 515670"/>
                    <a:gd name="connsiteY86" fmla="*/ 180037 h 234768"/>
                    <a:gd name="connsiteX87" fmla="*/ 485424 w 515670"/>
                    <a:gd name="connsiteY87" fmla="*/ 180037 h 234768"/>
                    <a:gd name="connsiteX88" fmla="*/ 486865 w 515670"/>
                    <a:gd name="connsiteY88" fmla="*/ 178597 h 234768"/>
                    <a:gd name="connsiteX89" fmla="*/ 495506 w 515670"/>
                    <a:gd name="connsiteY89" fmla="*/ 168515 h 234768"/>
                    <a:gd name="connsiteX90" fmla="*/ 496947 w 515670"/>
                    <a:gd name="connsiteY90" fmla="*/ 167074 h 234768"/>
                    <a:gd name="connsiteX91" fmla="*/ 498387 w 515670"/>
                    <a:gd name="connsiteY91" fmla="*/ 164194 h 234768"/>
                    <a:gd name="connsiteX92" fmla="*/ 502708 w 515670"/>
                    <a:gd name="connsiteY92" fmla="*/ 156992 h 234768"/>
                    <a:gd name="connsiteX93" fmla="*/ 504148 w 515670"/>
                    <a:gd name="connsiteY93" fmla="*/ 154112 h 234768"/>
                    <a:gd name="connsiteX94" fmla="*/ 505588 w 515670"/>
                    <a:gd name="connsiteY94" fmla="*/ 151231 h 234768"/>
                    <a:gd name="connsiteX95" fmla="*/ 508469 w 515670"/>
                    <a:gd name="connsiteY95" fmla="*/ 144029 h 234768"/>
                    <a:gd name="connsiteX96" fmla="*/ 509909 w 515670"/>
                    <a:gd name="connsiteY96" fmla="*/ 141149 h 234768"/>
                    <a:gd name="connsiteX97" fmla="*/ 509909 w 515670"/>
                    <a:gd name="connsiteY97" fmla="*/ 138268 h 234768"/>
                    <a:gd name="connsiteX98" fmla="*/ 511350 w 515670"/>
                    <a:gd name="connsiteY98" fmla="*/ 131067 h 234768"/>
                    <a:gd name="connsiteX99" fmla="*/ 512790 w 515670"/>
                    <a:gd name="connsiteY99" fmla="*/ 128187 h 234768"/>
                    <a:gd name="connsiteX100" fmla="*/ 512790 w 515670"/>
                    <a:gd name="connsiteY100" fmla="*/ 126746 h 234768"/>
                    <a:gd name="connsiteX101" fmla="*/ 514230 w 515670"/>
                    <a:gd name="connsiteY101" fmla="*/ 118104 h 234768"/>
                    <a:gd name="connsiteX102" fmla="*/ 514230 w 515670"/>
                    <a:gd name="connsiteY102" fmla="*/ 113784 h 234768"/>
                    <a:gd name="connsiteX103" fmla="*/ 514230 w 515670"/>
                    <a:gd name="connsiteY103" fmla="*/ 110903 h 234768"/>
                    <a:gd name="connsiteX104" fmla="*/ 514230 w 515670"/>
                    <a:gd name="connsiteY104" fmla="*/ 53291 h 234768"/>
                    <a:gd name="connsiteX105" fmla="*/ 515670 w 515670"/>
                    <a:gd name="connsiteY105" fmla="*/ 56172 h 234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15670" h="234768">
                      <a:moveTo>
                        <a:pt x="515670" y="56172"/>
                      </a:moveTo>
                      <a:cubicBezTo>
                        <a:pt x="515670" y="59052"/>
                        <a:pt x="515670" y="61933"/>
                        <a:pt x="514230" y="64813"/>
                      </a:cubicBezTo>
                      <a:cubicBezTo>
                        <a:pt x="514230" y="66254"/>
                        <a:pt x="512790" y="67694"/>
                        <a:pt x="512790" y="70575"/>
                      </a:cubicBezTo>
                      <a:cubicBezTo>
                        <a:pt x="512790" y="73455"/>
                        <a:pt x="511350" y="74895"/>
                        <a:pt x="511350" y="77776"/>
                      </a:cubicBezTo>
                      <a:cubicBezTo>
                        <a:pt x="511350" y="79216"/>
                        <a:pt x="509909" y="80657"/>
                        <a:pt x="509909" y="83537"/>
                      </a:cubicBezTo>
                      <a:cubicBezTo>
                        <a:pt x="508469" y="86418"/>
                        <a:pt x="508469" y="87858"/>
                        <a:pt x="507029" y="90739"/>
                      </a:cubicBezTo>
                      <a:cubicBezTo>
                        <a:pt x="505588" y="92179"/>
                        <a:pt x="505588" y="93619"/>
                        <a:pt x="504148" y="96500"/>
                      </a:cubicBezTo>
                      <a:cubicBezTo>
                        <a:pt x="502708" y="99381"/>
                        <a:pt x="501268" y="100821"/>
                        <a:pt x="499827" y="103701"/>
                      </a:cubicBezTo>
                      <a:cubicBezTo>
                        <a:pt x="498387" y="105142"/>
                        <a:pt x="496947" y="106582"/>
                        <a:pt x="496947" y="108022"/>
                      </a:cubicBezTo>
                      <a:cubicBezTo>
                        <a:pt x="494066" y="110903"/>
                        <a:pt x="491185" y="115224"/>
                        <a:pt x="488305" y="118104"/>
                      </a:cubicBezTo>
                      <a:cubicBezTo>
                        <a:pt x="486865" y="119545"/>
                        <a:pt x="486865" y="119545"/>
                        <a:pt x="485424" y="120985"/>
                      </a:cubicBezTo>
                      <a:cubicBezTo>
                        <a:pt x="483984" y="122425"/>
                        <a:pt x="482544" y="123865"/>
                        <a:pt x="479663" y="125306"/>
                      </a:cubicBezTo>
                      <a:cubicBezTo>
                        <a:pt x="476783" y="126746"/>
                        <a:pt x="475342" y="129627"/>
                        <a:pt x="472462" y="131067"/>
                      </a:cubicBezTo>
                      <a:cubicBezTo>
                        <a:pt x="471021" y="132507"/>
                        <a:pt x="468141" y="133948"/>
                        <a:pt x="466701" y="135388"/>
                      </a:cubicBezTo>
                      <a:cubicBezTo>
                        <a:pt x="463820" y="136828"/>
                        <a:pt x="460939" y="139709"/>
                        <a:pt x="458059" y="141149"/>
                      </a:cubicBezTo>
                      <a:cubicBezTo>
                        <a:pt x="452298" y="144029"/>
                        <a:pt x="445096" y="148351"/>
                        <a:pt x="437895" y="151231"/>
                      </a:cubicBezTo>
                      <a:cubicBezTo>
                        <a:pt x="435014" y="152671"/>
                        <a:pt x="433574" y="152671"/>
                        <a:pt x="430693" y="154112"/>
                      </a:cubicBezTo>
                      <a:cubicBezTo>
                        <a:pt x="426372" y="155552"/>
                        <a:pt x="420611" y="158432"/>
                        <a:pt x="416290" y="159873"/>
                      </a:cubicBezTo>
                      <a:cubicBezTo>
                        <a:pt x="411969" y="161313"/>
                        <a:pt x="409089" y="162754"/>
                        <a:pt x="404768" y="162754"/>
                      </a:cubicBezTo>
                      <a:cubicBezTo>
                        <a:pt x="401887" y="164194"/>
                        <a:pt x="399007" y="164194"/>
                        <a:pt x="397566" y="165634"/>
                      </a:cubicBezTo>
                      <a:cubicBezTo>
                        <a:pt x="393245" y="167074"/>
                        <a:pt x="388924" y="167074"/>
                        <a:pt x="383163" y="168515"/>
                      </a:cubicBezTo>
                      <a:cubicBezTo>
                        <a:pt x="380283" y="168515"/>
                        <a:pt x="378842" y="169955"/>
                        <a:pt x="375962" y="169955"/>
                      </a:cubicBezTo>
                      <a:cubicBezTo>
                        <a:pt x="374522" y="169955"/>
                        <a:pt x="371641" y="169955"/>
                        <a:pt x="370201" y="171395"/>
                      </a:cubicBezTo>
                      <a:cubicBezTo>
                        <a:pt x="362999" y="172835"/>
                        <a:pt x="357238" y="172835"/>
                        <a:pt x="350037" y="174276"/>
                      </a:cubicBezTo>
                      <a:cubicBezTo>
                        <a:pt x="347156" y="174276"/>
                        <a:pt x="342835" y="174276"/>
                        <a:pt x="339955" y="175716"/>
                      </a:cubicBezTo>
                      <a:cubicBezTo>
                        <a:pt x="335634" y="175716"/>
                        <a:pt x="329873" y="177156"/>
                        <a:pt x="325552" y="177156"/>
                      </a:cubicBezTo>
                      <a:cubicBezTo>
                        <a:pt x="321231" y="177156"/>
                        <a:pt x="318350" y="177156"/>
                        <a:pt x="314029" y="177156"/>
                      </a:cubicBezTo>
                      <a:cubicBezTo>
                        <a:pt x="309708" y="177156"/>
                        <a:pt x="305388" y="177156"/>
                        <a:pt x="301067" y="177156"/>
                      </a:cubicBezTo>
                      <a:cubicBezTo>
                        <a:pt x="296746" y="177156"/>
                        <a:pt x="293865" y="177156"/>
                        <a:pt x="289544" y="177156"/>
                      </a:cubicBezTo>
                      <a:cubicBezTo>
                        <a:pt x="285223" y="177156"/>
                        <a:pt x="280902" y="177156"/>
                        <a:pt x="276582" y="175716"/>
                      </a:cubicBezTo>
                      <a:cubicBezTo>
                        <a:pt x="272261" y="175716"/>
                        <a:pt x="269380" y="175716"/>
                        <a:pt x="265059" y="174276"/>
                      </a:cubicBezTo>
                      <a:cubicBezTo>
                        <a:pt x="260738" y="174276"/>
                        <a:pt x="254977" y="172835"/>
                        <a:pt x="250656" y="172835"/>
                      </a:cubicBezTo>
                      <a:cubicBezTo>
                        <a:pt x="246335" y="172835"/>
                        <a:pt x="243455" y="171395"/>
                        <a:pt x="239134" y="171395"/>
                      </a:cubicBezTo>
                      <a:cubicBezTo>
                        <a:pt x="233373" y="169955"/>
                        <a:pt x="227612" y="169955"/>
                        <a:pt x="220410" y="168515"/>
                      </a:cubicBezTo>
                      <a:cubicBezTo>
                        <a:pt x="217530" y="168515"/>
                        <a:pt x="214649" y="167074"/>
                        <a:pt x="211768" y="167074"/>
                      </a:cubicBezTo>
                      <a:cubicBezTo>
                        <a:pt x="201686" y="165634"/>
                        <a:pt x="191604" y="162754"/>
                        <a:pt x="182963" y="159873"/>
                      </a:cubicBezTo>
                      <a:cubicBezTo>
                        <a:pt x="175761" y="158432"/>
                        <a:pt x="168560" y="155552"/>
                        <a:pt x="161358" y="152671"/>
                      </a:cubicBezTo>
                      <a:cubicBezTo>
                        <a:pt x="159918" y="152671"/>
                        <a:pt x="158477" y="151231"/>
                        <a:pt x="157037" y="151231"/>
                      </a:cubicBezTo>
                      <a:cubicBezTo>
                        <a:pt x="151276" y="149791"/>
                        <a:pt x="145515" y="146910"/>
                        <a:pt x="139754" y="145470"/>
                      </a:cubicBezTo>
                      <a:cubicBezTo>
                        <a:pt x="133992" y="142590"/>
                        <a:pt x="129672" y="141149"/>
                        <a:pt x="123910" y="138268"/>
                      </a:cubicBezTo>
                      <a:cubicBezTo>
                        <a:pt x="121030" y="136828"/>
                        <a:pt x="118149" y="135388"/>
                        <a:pt x="116709" y="135388"/>
                      </a:cubicBezTo>
                      <a:cubicBezTo>
                        <a:pt x="109507" y="131067"/>
                        <a:pt x="100866" y="128187"/>
                        <a:pt x="93664" y="123865"/>
                      </a:cubicBezTo>
                      <a:cubicBezTo>
                        <a:pt x="31731" y="87858"/>
                        <a:pt x="-1395" y="41769"/>
                        <a:pt x="45" y="0"/>
                      </a:cubicBezTo>
                      <a:lnTo>
                        <a:pt x="45" y="57612"/>
                      </a:lnTo>
                      <a:cubicBezTo>
                        <a:pt x="45" y="100821"/>
                        <a:pt x="31731" y="145470"/>
                        <a:pt x="93664" y="181477"/>
                      </a:cubicBezTo>
                      <a:cubicBezTo>
                        <a:pt x="100866" y="185798"/>
                        <a:pt x="108067" y="190119"/>
                        <a:pt x="116709" y="193000"/>
                      </a:cubicBezTo>
                      <a:cubicBezTo>
                        <a:pt x="119589" y="194440"/>
                        <a:pt x="122470" y="195880"/>
                        <a:pt x="123910" y="195880"/>
                      </a:cubicBezTo>
                      <a:cubicBezTo>
                        <a:pt x="129672" y="198761"/>
                        <a:pt x="133992" y="200201"/>
                        <a:pt x="139754" y="203082"/>
                      </a:cubicBezTo>
                      <a:cubicBezTo>
                        <a:pt x="141194" y="203082"/>
                        <a:pt x="141194" y="203082"/>
                        <a:pt x="142634" y="204522"/>
                      </a:cubicBezTo>
                      <a:cubicBezTo>
                        <a:pt x="146955" y="205962"/>
                        <a:pt x="152716" y="208843"/>
                        <a:pt x="157037" y="210283"/>
                      </a:cubicBezTo>
                      <a:cubicBezTo>
                        <a:pt x="158477" y="210283"/>
                        <a:pt x="159918" y="211723"/>
                        <a:pt x="161358" y="211723"/>
                      </a:cubicBezTo>
                      <a:cubicBezTo>
                        <a:pt x="168560" y="214604"/>
                        <a:pt x="174321" y="216044"/>
                        <a:pt x="181522" y="217485"/>
                      </a:cubicBezTo>
                      <a:cubicBezTo>
                        <a:pt x="181522" y="217485"/>
                        <a:pt x="182963" y="217485"/>
                        <a:pt x="182963" y="217485"/>
                      </a:cubicBezTo>
                      <a:cubicBezTo>
                        <a:pt x="193045" y="220365"/>
                        <a:pt x="201686" y="223246"/>
                        <a:pt x="211768" y="224686"/>
                      </a:cubicBezTo>
                      <a:cubicBezTo>
                        <a:pt x="211768" y="224686"/>
                        <a:pt x="213209" y="224686"/>
                        <a:pt x="213209" y="224686"/>
                      </a:cubicBezTo>
                      <a:cubicBezTo>
                        <a:pt x="216089" y="224686"/>
                        <a:pt x="217530" y="226126"/>
                        <a:pt x="220410" y="226126"/>
                      </a:cubicBezTo>
                      <a:cubicBezTo>
                        <a:pt x="226171" y="227567"/>
                        <a:pt x="231932" y="229007"/>
                        <a:pt x="239134" y="229007"/>
                      </a:cubicBezTo>
                      <a:cubicBezTo>
                        <a:pt x="240574" y="229007"/>
                        <a:pt x="242014" y="229007"/>
                        <a:pt x="243455" y="230447"/>
                      </a:cubicBezTo>
                      <a:cubicBezTo>
                        <a:pt x="246335" y="230447"/>
                        <a:pt x="247776" y="230447"/>
                        <a:pt x="250656" y="231888"/>
                      </a:cubicBezTo>
                      <a:cubicBezTo>
                        <a:pt x="254977" y="231888"/>
                        <a:pt x="260738" y="233328"/>
                        <a:pt x="265059" y="233328"/>
                      </a:cubicBezTo>
                      <a:cubicBezTo>
                        <a:pt x="266499" y="233328"/>
                        <a:pt x="269380" y="233328"/>
                        <a:pt x="270820" y="233328"/>
                      </a:cubicBezTo>
                      <a:cubicBezTo>
                        <a:pt x="272261" y="233328"/>
                        <a:pt x="275141" y="233328"/>
                        <a:pt x="276582" y="233328"/>
                      </a:cubicBezTo>
                      <a:cubicBezTo>
                        <a:pt x="280902" y="233328"/>
                        <a:pt x="285223" y="233328"/>
                        <a:pt x="289544" y="234768"/>
                      </a:cubicBezTo>
                      <a:cubicBezTo>
                        <a:pt x="290985" y="234768"/>
                        <a:pt x="293865" y="234768"/>
                        <a:pt x="295305" y="234768"/>
                      </a:cubicBezTo>
                      <a:cubicBezTo>
                        <a:pt x="296746" y="234768"/>
                        <a:pt x="299626" y="234768"/>
                        <a:pt x="301067" y="234768"/>
                      </a:cubicBezTo>
                      <a:cubicBezTo>
                        <a:pt x="305388" y="234768"/>
                        <a:pt x="309708" y="234768"/>
                        <a:pt x="314029" y="234768"/>
                      </a:cubicBezTo>
                      <a:cubicBezTo>
                        <a:pt x="316910" y="234768"/>
                        <a:pt x="318350" y="234768"/>
                        <a:pt x="321231" y="234768"/>
                      </a:cubicBezTo>
                      <a:cubicBezTo>
                        <a:pt x="322671" y="234768"/>
                        <a:pt x="324111" y="234768"/>
                        <a:pt x="325552" y="234768"/>
                      </a:cubicBezTo>
                      <a:cubicBezTo>
                        <a:pt x="329873" y="234768"/>
                        <a:pt x="335634" y="234768"/>
                        <a:pt x="339955" y="233328"/>
                      </a:cubicBezTo>
                      <a:cubicBezTo>
                        <a:pt x="342835" y="233328"/>
                        <a:pt x="344275" y="233328"/>
                        <a:pt x="347156" y="233328"/>
                      </a:cubicBezTo>
                      <a:cubicBezTo>
                        <a:pt x="348596" y="233328"/>
                        <a:pt x="348596" y="233328"/>
                        <a:pt x="350037" y="233328"/>
                      </a:cubicBezTo>
                      <a:cubicBezTo>
                        <a:pt x="357238" y="231888"/>
                        <a:pt x="362999" y="231888"/>
                        <a:pt x="370201" y="230447"/>
                      </a:cubicBezTo>
                      <a:cubicBezTo>
                        <a:pt x="371641" y="230447"/>
                        <a:pt x="373081" y="230447"/>
                        <a:pt x="374522" y="230447"/>
                      </a:cubicBezTo>
                      <a:cubicBezTo>
                        <a:pt x="374522" y="230447"/>
                        <a:pt x="375962" y="230447"/>
                        <a:pt x="375962" y="230447"/>
                      </a:cubicBezTo>
                      <a:cubicBezTo>
                        <a:pt x="378842" y="230447"/>
                        <a:pt x="380283" y="229007"/>
                        <a:pt x="383163" y="229007"/>
                      </a:cubicBezTo>
                      <a:cubicBezTo>
                        <a:pt x="387484" y="227567"/>
                        <a:pt x="391805" y="227567"/>
                        <a:pt x="397566" y="226126"/>
                      </a:cubicBezTo>
                      <a:cubicBezTo>
                        <a:pt x="400447" y="226126"/>
                        <a:pt x="403327" y="224686"/>
                        <a:pt x="404768" y="223246"/>
                      </a:cubicBezTo>
                      <a:cubicBezTo>
                        <a:pt x="407648" y="221806"/>
                        <a:pt x="410529" y="221806"/>
                        <a:pt x="413410" y="220365"/>
                      </a:cubicBezTo>
                      <a:cubicBezTo>
                        <a:pt x="414850" y="220365"/>
                        <a:pt x="414850" y="220365"/>
                        <a:pt x="416290" y="218925"/>
                      </a:cubicBezTo>
                      <a:cubicBezTo>
                        <a:pt x="420611" y="217485"/>
                        <a:pt x="426372" y="216044"/>
                        <a:pt x="430693" y="213164"/>
                      </a:cubicBezTo>
                      <a:cubicBezTo>
                        <a:pt x="433574" y="211723"/>
                        <a:pt x="435014" y="211723"/>
                        <a:pt x="437895" y="210283"/>
                      </a:cubicBezTo>
                      <a:cubicBezTo>
                        <a:pt x="445096" y="207403"/>
                        <a:pt x="450857" y="204522"/>
                        <a:pt x="458059" y="200201"/>
                      </a:cubicBezTo>
                      <a:cubicBezTo>
                        <a:pt x="459499" y="200201"/>
                        <a:pt x="459499" y="198761"/>
                        <a:pt x="460939" y="198761"/>
                      </a:cubicBezTo>
                      <a:cubicBezTo>
                        <a:pt x="463820" y="197321"/>
                        <a:pt x="465260" y="195880"/>
                        <a:pt x="466701" y="194440"/>
                      </a:cubicBezTo>
                      <a:cubicBezTo>
                        <a:pt x="468141" y="193000"/>
                        <a:pt x="471021" y="191559"/>
                        <a:pt x="472462" y="190119"/>
                      </a:cubicBezTo>
                      <a:cubicBezTo>
                        <a:pt x="475342" y="188679"/>
                        <a:pt x="476783" y="187238"/>
                        <a:pt x="479663" y="184358"/>
                      </a:cubicBezTo>
                      <a:cubicBezTo>
                        <a:pt x="481103" y="182918"/>
                        <a:pt x="482544" y="181477"/>
                        <a:pt x="485424" y="180037"/>
                      </a:cubicBezTo>
                      <a:cubicBezTo>
                        <a:pt x="485424" y="180037"/>
                        <a:pt x="485424" y="180037"/>
                        <a:pt x="485424" y="180037"/>
                      </a:cubicBezTo>
                      <a:cubicBezTo>
                        <a:pt x="485424" y="180037"/>
                        <a:pt x="486865" y="178597"/>
                        <a:pt x="486865" y="178597"/>
                      </a:cubicBezTo>
                      <a:cubicBezTo>
                        <a:pt x="489745" y="175716"/>
                        <a:pt x="492626" y="172835"/>
                        <a:pt x="495506" y="168515"/>
                      </a:cubicBezTo>
                      <a:cubicBezTo>
                        <a:pt x="495506" y="168515"/>
                        <a:pt x="496947" y="167074"/>
                        <a:pt x="496947" y="167074"/>
                      </a:cubicBezTo>
                      <a:cubicBezTo>
                        <a:pt x="498387" y="165634"/>
                        <a:pt x="498387" y="165634"/>
                        <a:pt x="498387" y="164194"/>
                      </a:cubicBezTo>
                      <a:cubicBezTo>
                        <a:pt x="499827" y="161313"/>
                        <a:pt x="501268" y="159873"/>
                        <a:pt x="502708" y="156992"/>
                      </a:cubicBezTo>
                      <a:cubicBezTo>
                        <a:pt x="502708" y="155552"/>
                        <a:pt x="504148" y="155552"/>
                        <a:pt x="504148" y="154112"/>
                      </a:cubicBezTo>
                      <a:cubicBezTo>
                        <a:pt x="504148" y="152671"/>
                        <a:pt x="505588" y="152671"/>
                        <a:pt x="505588" y="151231"/>
                      </a:cubicBezTo>
                      <a:cubicBezTo>
                        <a:pt x="507029" y="148351"/>
                        <a:pt x="508469" y="146910"/>
                        <a:pt x="508469" y="144029"/>
                      </a:cubicBezTo>
                      <a:cubicBezTo>
                        <a:pt x="508469" y="142590"/>
                        <a:pt x="509909" y="142590"/>
                        <a:pt x="509909" y="141149"/>
                      </a:cubicBezTo>
                      <a:cubicBezTo>
                        <a:pt x="509909" y="139709"/>
                        <a:pt x="509909" y="139709"/>
                        <a:pt x="509909" y="138268"/>
                      </a:cubicBezTo>
                      <a:cubicBezTo>
                        <a:pt x="511350" y="135388"/>
                        <a:pt x="511350" y="133948"/>
                        <a:pt x="511350" y="131067"/>
                      </a:cubicBezTo>
                      <a:cubicBezTo>
                        <a:pt x="511350" y="129627"/>
                        <a:pt x="512790" y="128187"/>
                        <a:pt x="512790" y="128187"/>
                      </a:cubicBezTo>
                      <a:cubicBezTo>
                        <a:pt x="512790" y="128187"/>
                        <a:pt x="512790" y="126746"/>
                        <a:pt x="512790" y="126746"/>
                      </a:cubicBezTo>
                      <a:cubicBezTo>
                        <a:pt x="512790" y="123865"/>
                        <a:pt x="514230" y="120985"/>
                        <a:pt x="514230" y="118104"/>
                      </a:cubicBezTo>
                      <a:cubicBezTo>
                        <a:pt x="514230" y="116664"/>
                        <a:pt x="514230" y="115224"/>
                        <a:pt x="514230" y="113784"/>
                      </a:cubicBezTo>
                      <a:cubicBezTo>
                        <a:pt x="514230" y="112343"/>
                        <a:pt x="514230" y="112343"/>
                        <a:pt x="514230" y="110903"/>
                      </a:cubicBezTo>
                      <a:lnTo>
                        <a:pt x="514230" y="53291"/>
                      </a:lnTo>
                      <a:cubicBezTo>
                        <a:pt x="515670" y="51851"/>
                        <a:pt x="515670" y="54731"/>
                        <a:pt x="515670" y="56172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0" name="Forma livre: Forma 73">
                  <a:extLst>
                    <a:ext uri="{FF2B5EF4-FFF2-40B4-BE49-F238E27FC236}">
                      <a16:creationId xmlns:a16="http://schemas.microsoft.com/office/drawing/2014/main" id="{F9E04D23-097A-4ACF-BD9C-BDC5627D316E}"/>
                    </a:ext>
                  </a:extLst>
                </p:cNvPr>
                <p:cNvSpPr/>
                <p:nvPr/>
              </p:nvSpPr>
              <p:spPr>
                <a:xfrm>
                  <a:off x="8515424" y="4623004"/>
                  <a:ext cx="452252" cy="321185"/>
                </a:xfrm>
                <a:custGeom>
                  <a:avLst/>
                  <a:gdLst>
                    <a:gd name="connsiteX0" fmla="*/ 452253 w 452252"/>
                    <a:gd name="connsiteY0" fmla="*/ 0 h 321185"/>
                    <a:gd name="connsiteX1" fmla="*/ 452253 w 452252"/>
                    <a:gd name="connsiteY1" fmla="*/ 59052 h 321185"/>
                    <a:gd name="connsiteX2" fmla="*/ 0 w 452252"/>
                    <a:gd name="connsiteY2" fmla="*/ 321186 h 321185"/>
                    <a:gd name="connsiteX3" fmla="*/ 0 w 452252"/>
                    <a:gd name="connsiteY3" fmla="*/ 263574 h 3211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52252" h="321185">
                      <a:moveTo>
                        <a:pt x="452253" y="0"/>
                      </a:moveTo>
                      <a:lnTo>
                        <a:pt x="452253" y="59052"/>
                      </a:lnTo>
                      <a:lnTo>
                        <a:pt x="0" y="321186"/>
                      </a:lnTo>
                      <a:lnTo>
                        <a:pt x="0" y="26357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1" name="Forma livre: Forma 74">
                  <a:extLst>
                    <a:ext uri="{FF2B5EF4-FFF2-40B4-BE49-F238E27FC236}">
                      <a16:creationId xmlns:a16="http://schemas.microsoft.com/office/drawing/2014/main" id="{CFCEFE77-0328-4884-AF8B-C959EDEFDEFC}"/>
                    </a:ext>
                  </a:extLst>
                </p:cNvPr>
                <p:cNvSpPr/>
                <p:nvPr/>
              </p:nvSpPr>
              <p:spPr>
                <a:xfrm>
                  <a:off x="7399196" y="3598954"/>
                  <a:ext cx="2223814" cy="1287623"/>
                </a:xfrm>
                <a:custGeom>
                  <a:avLst/>
                  <a:gdLst>
                    <a:gd name="connsiteX0" fmla="*/ 2223815 w 2223814"/>
                    <a:gd name="connsiteY0" fmla="*/ 643812 h 1287623"/>
                    <a:gd name="connsiteX1" fmla="*/ 1770122 w 2223814"/>
                    <a:gd name="connsiteY1" fmla="*/ 907385 h 1287623"/>
                    <a:gd name="connsiteX2" fmla="*/ 1725473 w 2223814"/>
                    <a:gd name="connsiteY2" fmla="*/ 767677 h 1287623"/>
                    <a:gd name="connsiteX3" fmla="*/ 1361078 w 2223814"/>
                    <a:gd name="connsiteY3" fmla="*/ 787841 h 1287623"/>
                    <a:gd name="connsiteX4" fmla="*/ 1327952 w 2223814"/>
                    <a:gd name="connsiteY4" fmla="*/ 998124 h 1287623"/>
                    <a:gd name="connsiteX5" fmla="*/ 1568481 w 2223814"/>
                    <a:gd name="connsiteY5" fmla="*/ 1024049 h 1287623"/>
                    <a:gd name="connsiteX6" fmla="*/ 1114788 w 2223814"/>
                    <a:gd name="connsiteY6" fmla="*/ 1287623 h 1287623"/>
                    <a:gd name="connsiteX7" fmla="*/ 671177 w 2223814"/>
                    <a:gd name="connsiteY7" fmla="*/ 1031251 h 1287623"/>
                    <a:gd name="connsiteX8" fmla="*/ 622207 w 2223814"/>
                    <a:gd name="connsiteY8" fmla="*/ 1159437 h 1287623"/>
                    <a:gd name="connsiteX9" fmla="*/ 257813 w 2223814"/>
                    <a:gd name="connsiteY9" fmla="*/ 1139273 h 1287623"/>
                    <a:gd name="connsiteX10" fmla="*/ 223246 w 2223814"/>
                    <a:gd name="connsiteY10" fmla="*/ 928990 h 1287623"/>
                    <a:gd name="connsiteX11" fmla="*/ 445051 w 2223814"/>
                    <a:gd name="connsiteY11" fmla="*/ 900184 h 1287623"/>
                    <a:gd name="connsiteX12" fmla="*/ 0 w 2223814"/>
                    <a:gd name="connsiteY12" fmla="*/ 643812 h 1287623"/>
                    <a:gd name="connsiteX13" fmla="*/ 442171 w 2223814"/>
                    <a:gd name="connsiteY13" fmla="*/ 387439 h 1287623"/>
                    <a:gd name="connsiteX14" fmla="*/ 492581 w 2223814"/>
                    <a:gd name="connsiteY14" fmla="*/ 515625 h 1287623"/>
                    <a:gd name="connsiteX15" fmla="*/ 856975 w 2223814"/>
                    <a:gd name="connsiteY15" fmla="*/ 495461 h 1287623"/>
                    <a:gd name="connsiteX16" fmla="*/ 890102 w 2223814"/>
                    <a:gd name="connsiteY16" fmla="*/ 285178 h 1287623"/>
                    <a:gd name="connsiteX17" fmla="*/ 668297 w 2223814"/>
                    <a:gd name="connsiteY17" fmla="*/ 256372 h 1287623"/>
                    <a:gd name="connsiteX18" fmla="*/ 1110467 w 2223814"/>
                    <a:gd name="connsiteY18" fmla="*/ 0 h 1287623"/>
                    <a:gd name="connsiteX19" fmla="*/ 1555518 w 2223814"/>
                    <a:gd name="connsiteY19" fmla="*/ 256372 h 1287623"/>
                    <a:gd name="connsiteX20" fmla="*/ 1333713 w 2223814"/>
                    <a:gd name="connsiteY20" fmla="*/ 285178 h 1287623"/>
                    <a:gd name="connsiteX21" fmla="*/ 1368280 w 2223814"/>
                    <a:gd name="connsiteY21" fmla="*/ 495461 h 1287623"/>
                    <a:gd name="connsiteX22" fmla="*/ 1732674 w 2223814"/>
                    <a:gd name="connsiteY22" fmla="*/ 515625 h 1287623"/>
                    <a:gd name="connsiteX23" fmla="*/ 1781644 w 2223814"/>
                    <a:gd name="connsiteY23" fmla="*/ 385999 h 1287623"/>
                    <a:gd name="connsiteX24" fmla="*/ 2223815 w 2223814"/>
                    <a:gd name="connsiteY24" fmla="*/ 643812 h 1287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223814" h="1287623">
                      <a:moveTo>
                        <a:pt x="2223815" y="643812"/>
                      </a:moveTo>
                      <a:lnTo>
                        <a:pt x="1770122" y="907385"/>
                      </a:lnTo>
                      <a:cubicBezTo>
                        <a:pt x="1800368" y="856975"/>
                        <a:pt x="1785965" y="803684"/>
                        <a:pt x="1725473" y="767677"/>
                      </a:cubicBezTo>
                      <a:cubicBezTo>
                        <a:pt x="1634734" y="714386"/>
                        <a:pt x="1470541" y="724468"/>
                        <a:pt x="1361078" y="787841"/>
                      </a:cubicBezTo>
                      <a:cubicBezTo>
                        <a:pt x="1251616" y="851214"/>
                        <a:pt x="1237213" y="946273"/>
                        <a:pt x="1327952" y="998124"/>
                      </a:cubicBezTo>
                      <a:cubicBezTo>
                        <a:pt x="1388444" y="1032691"/>
                        <a:pt x="1480623" y="1041333"/>
                        <a:pt x="1568481" y="1024049"/>
                      </a:cubicBezTo>
                      <a:lnTo>
                        <a:pt x="1114788" y="1287623"/>
                      </a:lnTo>
                      <a:lnTo>
                        <a:pt x="671177" y="1031251"/>
                      </a:lnTo>
                      <a:cubicBezTo>
                        <a:pt x="694222" y="1078781"/>
                        <a:pt x="678379" y="1127751"/>
                        <a:pt x="622207" y="1159437"/>
                      </a:cubicBezTo>
                      <a:cubicBezTo>
                        <a:pt x="531469" y="1212728"/>
                        <a:pt x="368715" y="1204086"/>
                        <a:pt x="257813" y="1139273"/>
                      </a:cubicBezTo>
                      <a:cubicBezTo>
                        <a:pt x="146910" y="1075900"/>
                        <a:pt x="131067" y="980840"/>
                        <a:pt x="223246" y="928990"/>
                      </a:cubicBezTo>
                      <a:cubicBezTo>
                        <a:pt x="279417" y="895863"/>
                        <a:pt x="362954" y="887221"/>
                        <a:pt x="445051" y="900184"/>
                      </a:cubicBezTo>
                      <a:lnTo>
                        <a:pt x="0" y="643812"/>
                      </a:lnTo>
                      <a:lnTo>
                        <a:pt x="442171" y="387439"/>
                      </a:lnTo>
                      <a:cubicBezTo>
                        <a:pt x="420566" y="434969"/>
                        <a:pt x="436409" y="483939"/>
                        <a:pt x="492581" y="515625"/>
                      </a:cubicBezTo>
                      <a:cubicBezTo>
                        <a:pt x="583319" y="568916"/>
                        <a:pt x="747513" y="560274"/>
                        <a:pt x="856975" y="495461"/>
                      </a:cubicBezTo>
                      <a:cubicBezTo>
                        <a:pt x="966438" y="432088"/>
                        <a:pt x="980841" y="337029"/>
                        <a:pt x="890102" y="285178"/>
                      </a:cubicBezTo>
                      <a:cubicBezTo>
                        <a:pt x="833931" y="252052"/>
                        <a:pt x="750393" y="243410"/>
                        <a:pt x="668297" y="256372"/>
                      </a:cubicBezTo>
                      <a:lnTo>
                        <a:pt x="1110467" y="0"/>
                      </a:lnTo>
                      <a:lnTo>
                        <a:pt x="1555518" y="256372"/>
                      </a:lnTo>
                      <a:cubicBezTo>
                        <a:pt x="1473421" y="243410"/>
                        <a:pt x="1389884" y="252052"/>
                        <a:pt x="1333713" y="285178"/>
                      </a:cubicBezTo>
                      <a:cubicBezTo>
                        <a:pt x="1242974" y="338469"/>
                        <a:pt x="1258818" y="432088"/>
                        <a:pt x="1368280" y="495461"/>
                      </a:cubicBezTo>
                      <a:cubicBezTo>
                        <a:pt x="1479183" y="558834"/>
                        <a:pt x="1641936" y="567476"/>
                        <a:pt x="1732674" y="515625"/>
                      </a:cubicBezTo>
                      <a:cubicBezTo>
                        <a:pt x="1788846" y="482499"/>
                        <a:pt x="1804689" y="433529"/>
                        <a:pt x="1781644" y="385999"/>
                      </a:cubicBezTo>
                      <a:lnTo>
                        <a:pt x="2223815" y="64381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91" name="Graphic 6">
                <a:extLst>
                  <a:ext uri="{FF2B5EF4-FFF2-40B4-BE49-F238E27FC236}">
                    <a16:creationId xmlns:a16="http://schemas.microsoft.com/office/drawing/2014/main" id="{A7CD4A82-7844-4558-82D3-CEB48DD5E412}"/>
                  </a:ext>
                </a:extLst>
              </p:cNvPr>
              <p:cNvGrpSpPr/>
              <p:nvPr/>
            </p:nvGrpSpPr>
            <p:grpSpPr>
              <a:xfrm>
                <a:off x="8761531" y="4154386"/>
                <a:ext cx="921971" cy="2021255"/>
                <a:chOff x="8761531" y="4154386"/>
                <a:chExt cx="921971" cy="2021255"/>
              </a:xfrm>
              <a:solidFill>
                <a:schemeClr val="accent1"/>
              </a:solidFill>
            </p:grpSpPr>
            <p:sp>
              <p:nvSpPr>
                <p:cNvPr id="292" name="Forma livre: Forma 40">
                  <a:extLst>
                    <a:ext uri="{FF2B5EF4-FFF2-40B4-BE49-F238E27FC236}">
                      <a16:creationId xmlns:a16="http://schemas.microsoft.com/office/drawing/2014/main" id="{DCA2A5FA-ECE2-4A6D-A844-DCAB2681CB22}"/>
                    </a:ext>
                  </a:extLst>
                </p:cNvPr>
                <p:cNvSpPr/>
                <p:nvPr/>
              </p:nvSpPr>
              <p:spPr>
                <a:xfrm>
                  <a:off x="8761531" y="4673487"/>
                  <a:ext cx="108205" cy="132657"/>
                </a:xfrm>
                <a:custGeom>
                  <a:avLst/>
                  <a:gdLst>
                    <a:gd name="connsiteX0" fmla="*/ 108205 w 108205"/>
                    <a:gd name="connsiteY0" fmla="*/ 63299 h 132657"/>
                    <a:gd name="connsiteX1" fmla="*/ 66437 w 108205"/>
                    <a:gd name="connsiteY1" fmla="*/ 1367 h 132657"/>
                    <a:gd name="connsiteX2" fmla="*/ 50594 w 108205"/>
                    <a:gd name="connsiteY2" fmla="*/ 28732 h 132657"/>
                    <a:gd name="connsiteX3" fmla="*/ 1624 w 108205"/>
                    <a:gd name="connsiteY3" fmla="*/ 105068 h 132657"/>
                    <a:gd name="connsiteX4" fmla="*/ 69317 w 108205"/>
                    <a:gd name="connsiteY4" fmla="*/ 122352 h 132657"/>
                    <a:gd name="connsiteX5" fmla="*/ 108205 w 108205"/>
                    <a:gd name="connsiteY5" fmla="*/ 63299 h 13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8205" h="132657">
                      <a:moveTo>
                        <a:pt x="108205" y="63299"/>
                      </a:moveTo>
                      <a:cubicBezTo>
                        <a:pt x="108205" y="63299"/>
                        <a:pt x="95243" y="8568"/>
                        <a:pt x="66437" y="1367"/>
                      </a:cubicBezTo>
                      <a:cubicBezTo>
                        <a:pt x="36191" y="-5835"/>
                        <a:pt x="43392" y="17210"/>
                        <a:pt x="50594" y="28732"/>
                      </a:cubicBezTo>
                      <a:cubicBezTo>
                        <a:pt x="57795" y="40255"/>
                        <a:pt x="-11339" y="71941"/>
                        <a:pt x="1624" y="105068"/>
                      </a:cubicBezTo>
                      <a:cubicBezTo>
                        <a:pt x="14586" y="138195"/>
                        <a:pt x="50594" y="138195"/>
                        <a:pt x="69317" y="122352"/>
                      </a:cubicBezTo>
                      <a:cubicBezTo>
                        <a:pt x="89481" y="107949"/>
                        <a:pt x="108205" y="63299"/>
                        <a:pt x="108205" y="63299"/>
                      </a:cubicBezTo>
                      <a:close/>
                    </a:path>
                  </a:pathLst>
                </a:custGeom>
                <a:solidFill>
                  <a:srgbClr val="FDE2CF"/>
                </a:solidFill>
                <a:ln w="143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293" name="Graphic 6">
                  <a:extLst>
                    <a:ext uri="{FF2B5EF4-FFF2-40B4-BE49-F238E27FC236}">
                      <a16:creationId xmlns:a16="http://schemas.microsoft.com/office/drawing/2014/main" id="{468815AB-38B1-4EAA-932B-38376CE3E2A2}"/>
                    </a:ext>
                  </a:extLst>
                </p:cNvPr>
                <p:cNvGrpSpPr/>
                <p:nvPr/>
              </p:nvGrpSpPr>
              <p:grpSpPr>
                <a:xfrm>
                  <a:off x="8813138" y="4154386"/>
                  <a:ext cx="870365" cy="2021255"/>
                  <a:chOff x="8813138" y="4154386"/>
                  <a:chExt cx="870365" cy="2021255"/>
                </a:xfrm>
                <a:solidFill>
                  <a:schemeClr val="accent1"/>
                </a:solidFill>
              </p:grpSpPr>
              <p:sp>
                <p:nvSpPr>
                  <p:cNvPr id="294" name="Forma livre: Forma 42">
                    <a:extLst>
                      <a:ext uri="{FF2B5EF4-FFF2-40B4-BE49-F238E27FC236}">
                        <a16:creationId xmlns:a16="http://schemas.microsoft.com/office/drawing/2014/main" id="{D2BA97B4-2CF4-4C70-BA40-C76CD1956252}"/>
                      </a:ext>
                    </a:extLst>
                  </p:cNvPr>
                  <p:cNvSpPr/>
                  <p:nvPr/>
                </p:nvSpPr>
                <p:spPr>
                  <a:xfrm>
                    <a:off x="9378853" y="4540159"/>
                    <a:ext cx="226181" cy="325561"/>
                  </a:xfrm>
                  <a:custGeom>
                    <a:avLst/>
                    <a:gdLst>
                      <a:gd name="connsiteX0" fmla="*/ 195187 w 226181"/>
                      <a:gd name="connsiteY0" fmla="*/ 319053 h 325561"/>
                      <a:gd name="connsiteX1" fmla="*/ 195187 w 226181"/>
                      <a:gd name="connsiteY1" fmla="*/ 319053 h 325561"/>
                      <a:gd name="connsiteX2" fmla="*/ 117412 w 226181"/>
                      <a:gd name="connsiteY2" fmla="*/ 294568 h 325561"/>
                      <a:gd name="connsiteX3" fmla="*/ 6509 w 226181"/>
                      <a:gd name="connsiteY3" fmla="*/ 84285 h 325561"/>
                      <a:gd name="connsiteX4" fmla="*/ 30994 w 226181"/>
                      <a:gd name="connsiteY4" fmla="*/ 6509 h 325561"/>
                      <a:gd name="connsiteX5" fmla="*/ 30994 w 226181"/>
                      <a:gd name="connsiteY5" fmla="*/ 6509 h 325561"/>
                      <a:gd name="connsiteX6" fmla="*/ 108770 w 226181"/>
                      <a:gd name="connsiteY6" fmla="*/ 30994 h 325561"/>
                      <a:gd name="connsiteX7" fmla="*/ 219673 w 226181"/>
                      <a:gd name="connsiteY7" fmla="*/ 241277 h 325561"/>
                      <a:gd name="connsiteX8" fmla="*/ 195187 w 226181"/>
                      <a:gd name="connsiteY8" fmla="*/ 319053 h 325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26181" h="325561">
                        <a:moveTo>
                          <a:pt x="195187" y="319053"/>
                        </a:moveTo>
                        <a:lnTo>
                          <a:pt x="195187" y="319053"/>
                        </a:lnTo>
                        <a:cubicBezTo>
                          <a:pt x="166382" y="333456"/>
                          <a:pt x="131815" y="323374"/>
                          <a:pt x="117412" y="294568"/>
                        </a:cubicBezTo>
                        <a:lnTo>
                          <a:pt x="6509" y="84285"/>
                        </a:lnTo>
                        <a:cubicBezTo>
                          <a:pt x="-7894" y="55479"/>
                          <a:pt x="2188" y="20912"/>
                          <a:pt x="30994" y="6509"/>
                        </a:cubicBezTo>
                        <a:lnTo>
                          <a:pt x="30994" y="6509"/>
                        </a:lnTo>
                        <a:cubicBezTo>
                          <a:pt x="59800" y="-7894"/>
                          <a:pt x="94367" y="2188"/>
                          <a:pt x="108770" y="30994"/>
                        </a:cubicBezTo>
                        <a:lnTo>
                          <a:pt x="219673" y="241277"/>
                        </a:lnTo>
                        <a:cubicBezTo>
                          <a:pt x="234076" y="270083"/>
                          <a:pt x="223993" y="304650"/>
                          <a:pt x="195187" y="319053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60000"/>
                      <a:lumOff val="4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5" name="Forma livre: Forma 43">
                    <a:extLst>
                      <a:ext uri="{FF2B5EF4-FFF2-40B4-BE49-F238E27FC236}">
                        <a16:creationId xmlns:a16="http://schemas.microsoft.com/office/drawing/2014/main" id="{0ADFB500-0E50-4CD6-AFAF-02CC6CC7300C}"/>
                      </a:ext>
                    </a:extLst>
                  </p:cNvPr>
                  <p:cNvSpPr/>
                  <p:nvPr/>
                </p:nvSpPr>
                <p:spPr>
                  <a:xfrm>
                    <a:off x="8851013" y="5645613"/>
                    <a:ext cx="832490" cy="530028"/>
                  </a:xfrm>
                  <a:custGeom>
                    <a:avLst/>
                    <a:gdLst>
                      <a:gd name="connsiteX0" fmla="*/ 832490 w 832490"/>
                      <a:gd name="connsiteY0" fmla="*/ 265014 h 530028"/>
                      <a:gd name="connsiteX1" fmla="*/ 416245 w 832490"/>
                      <a:gd name="connsiteY1" fmla="*/ 530028 h 530028"/>
                      <a:gd name="connsiteX2" fmla="*/ 0 w 832490"/>
                      <a:gd name="connsiteY2" fmla="*/ 265014 h 530028"/>
                      <a:gd name="connsiteX3" fmla="*/ 416245 w 832490"/>
                      <a:gd name="connsiteY3" fmla="*/ 0 h 530028"/>
                      <a:gd name="connsiteX4" fmla="*/ 832490 w 832490"/>
                      <a:gd name="connsiteY4" fmla="*/ 265014 h 530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32490" h="530028">
                        <a:moveTo>
                          <a:pt x="832490" y="265014"/>
                        </a:moveTo>
                        <a:cubicBezTo>
                          <a:pt x="832490" y="411377"/>
                          <a:pt x="646131" y="530028"/>
                          <a:pt x="416245" y="530028"/>
                        </a:cubicBezTo>
                        <a:cubicBezTo>
                          <a:pt x="186359" y="530028"/>
                          <a:pt x="0" y="411377"/>
                          <a:pt x="0" y="265014"/>
                        </a:cubicBezTo>
                        <a:cubicBezTo>
                          <a:pt x="0" y="118651"/>
                          <a:pt x="186359" y="0"/>
                          <a:pt x="416245" y="0"/>
                        </a:cubicBezTo>
                        <a:cubicBezTo>
                          <a:pt x="646131" y="0"/>
                          <a:pt x="832490" y="118651"/>
                          <a:pt x="832490" y="265014"/>
                        </a:cubicBezTo>
                        <a:close/>
                      </a:path>
                    </a:pathLst>
                  </a:custGeom>
                  <a:solidFill>
                    <a:srgbClr val="392836">
                      <a:alpha val="32000"/>
                    </a:srgb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6" name="Forma livre: Forma 45">
                    <a:extLst>
                      <a:ext uri="{FF2B5EF4-FFF2-40B4-BE49-F238E27FC236}">
                        <a16:creationId xmlns:a16="http://schemas.microsoft.com/office/drawing/2014/main" id="{32F65795-4732-40DC-BB52-275C33500A9F}"/>
                      </a:ext>
                    </a:extLst>
                  </p:cNvPr>
                  <p:cNvSpPr/>
                  <p:nvPr/>
                </p:nvSpPr>
                <p:spPr>
                  <a:xfrm>
                    <a:off x="9340371" y="5768631"/>
                    <a:ext cx="144371" cy="143190"/>
                  </a:xfrm>
                  <a:custGeom>
                    <a:avLst/>
                    <a:gdLst>
                      <a:gd name="connsiteX0" fmla="*/ 144372 w 144371"/>
                      <a:gd name="connsiteY0" fmla="*/ 72862 h 143190"/>
                      <a:gd name="connsiteX1" fmla="*/ 137170 w 144371"/>
                      <a:gd name="connsiteY1" fmla="*/ 133355 h 143190"/>
                      <a:gd name="connsiteX2" fmla="*/ 82439 w 144371"/>
                      <a:gd name="connsiteY2" fmla="*/ 136235 h 143190"/>
                      <a:gd name="connsiteX3" fmla="*/ 33469 w 144371"/>
                      <a:gd name="connsiteY3" fmla="*/ 78623 h 143190"/>
                      <a:gd name="connsiteX4" fmla="*/ 342 w 144371"/>
                      <a:gd name="connsiteY4" fmla="*/ 22452 h 143190"/>
                      <a:gd name="connsiteX5" fmla="*/ 27708 w 144371"/>
                      <a:gd name="connsiteY5" fmla="*/ 847 h 143190"/>
                      <a:gd name="connsiteX6" fmla="*/ 109805 w 144371"/>
                      <a:gd name="connsiteY6" fmla="*/ 55579 h 143190"/>
                      <a:gd name="connsiteX7" fmla="*/ 144372 w 144371"/>
                      <a:gd name="connsiteY7" fmla="*/ 72862 h 143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4371" h="143190">
                        <a:moveTo>
                          <a:pt x="144372" y="72862"/>
                        </a:moveTo>
                        <a:cubicBezTo>
                          <a:pt x="144372" y="72862"/>
                          <a:pt x="141491" y="126153"/>
                          <a:pt x="137170" y="133355"/>
                        </a:cubicBezTo>
                        <a:cubicBezTo>
                          <a:pt x="131409" y="139116"/>
                          <a:pt x="106924" y="150638"/>
                          <a:pt x="82439" y="136235"/>
                        </a:cubicBezTo>
                        <a:cubicBezTo>
                          <a:pt x="57954" y="121832"/>
                          <a:pt x="43551" y="97347"/>
                          <a:pt x="33469" y="78623"/>
                        </a:cubicBezTo>
                        <a:cubicBezTo>
                          <a:pt x="23387" y="59900"/>
                          <a:pt x="3223" y="36855"/>
                          <a:pt x="342" y="22452"/>
                        </a:cubicBezTo>
                        <a:cubicBezTo>
                          <a:pt x="-2538" y="9489"/>
                          <a:pt x="13305" y="-3473"/>
                          <a:pt x="27708" y="847"/>
                        </a:cubicBezTo>
                        <a:cubicBezTo>
                          <a:pt x="42111" y="3728"/>
                          <a:pt x="109805" y="55579"/>
                          <a:pt x="109805" y="55579"/>
                        </a:cubicBezTo>
                        <a:lnTo>
                          <a:pt x="144372" y="72862"/>
                        </a:lnTo>
                        <a:close/>
                      </a:path>
                    </a:pathLst>
                  </a:custGeom>
                  <a:solidFill>
                    <a:srgbClr val="E1E8F2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7" name="Forma livre: Forma 46">
                    <a:extLst>
                      <a:ext uri="{FF2B5EF4-FFF2-40B4-BE49-F238E27FC236}">
                        <a16:creationId xmlns:a16="http://schemas.microsoft.com/office/drawing/2014/main" id="{695C62D4-92B3-423E-BACF-D11C459F1283}"/>
                      </a:ext>
                    </a:extLst>
                  </p:cNvPr>
                  <p:cNvSpPr/>
                  <p:nvPr/>
                </p:nvSpPr>
                <p:spPr>
                  <a:xfrm>
                    <a:off x="9317456" y="5091099"/>
                    <a:ext cx="174487" cy="777992"/>
                  </a:xfrm>
                  <a:custGeom>
                    <a:avLst/>
                    <a:gdLst>
                      <a:gd name="connsiteX0" fmla="*/ 171607 w 174487"/>
                      <a:gd name="connsiteY0" fmla="*/ 0 h 777992"/>
                      <a:gd name="connsiteX1" fmla="*/ 160085 w 174487"/>
                      <a:gd name="connsiteY1" fmla="*/ 306783 h 777992"/>
                      <a:gd name="connsiteX2" fmla="*/ 174488 w 174487"/>
                      <a:gd name="connsiteY2" fmla="*/ 746073 h 777992"/>
                      <a:gd name="connsiteX3" fmla="*/ 86630 w 174487"/>
                      <a:gd name="connsiteY3" fmla="*/ 757595 h 777992"/>
                      <a:gd name="connsiteX4" fmla="*/ 43421 w 174487"/>
                      <a:gd name="connsiteY4" fmla="*/ 377357 h 777992"/>
                      <a:gd name="connsiteX5" fmla="*/ 212 w 174487"/>
                      <a:gd name="connsiteY5" fmla="*/ 70574 h 777992"/>
                      <a:gd name="connsiteX6" fmla="*/ 171607 w 174487"/>
                      <a:gd name="connsiteY6" fmla="*/ 0 h 7779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4487" h="777992">
                        <a:moveTo>
                          <a:pt x="171607" y="0"/>
                        </a:moveTo>
                        <a:cubicBezTo>
                          <a:pt x="171607" y="0"/>
                          <a:pt x="167286" y="190119"/>
                          <a:pt x="160085" y="306783"/>
                        </a:cubicBezTo>
                        <a:cubicBezTo>
                          <a:pt x="152883" y="423447"/>
                          <a:pt x="174488" y="723028"/>
                          <a:pt x="174488" y="746073"/>
                        </a:cubicBezTo>
                        <a:cubicBezTo>
                          <a:pt x="170167" y="764796"/>
                          <a:pt x="134159" y="800804"/>
                          <a:pt x="86630" y="757595"/>
                        </a:cubicBezTo>
                        <a:cubicBezTo>
                          <a:pt x="86630" y="757595"/>
                          <a:pt x="50622" y="505543"/>
                          <a:pt x="43421" y="377357"/>
                        </a:cubicBezTo>
                        <a:cubicBezTo>
                          <a:pt x="36219" y="249171"/>
                          <a:pt x="7414" y="120985"/>
                          <a:pt x="212" y="70574"/>
                        </a:cubicBezTo>
                        <a:cubicBezTo>
                          <a:pt x="-6989" y="17284"/>
                          <a:pt x="171607" y="0"/>
                          <a:pt x="171607" y="0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8" name="Forma livre: Forma 47">
                    <a:extLst>
                      <a:ext uri="{FF2B5EF4-FFF2-40B4-BE49-F238E27FC236}">
                        <a16:creationId xmlns:a16="http://schemas.microsoft.com/office/drawing/2014/main" id="{DDA8E2D3-C322-45DD-A3D7-481D5C84E60F}"/>
                      </a:ext>
                    </a:extLst>
                  </p:cNvPr>
                  <p:cNvSpPr/>
                  <p:nvPr/>
                </p:nvSpPr>
                <p:spPr>
                  <a:xfrm>
                    <a:off x="9097343" y="5861657"/>
                    <a:ext cx="158980" cy="123497"/>
                  </a:xfrm>
                  <a:custGeom>
                    <a:avLst/>
                    <a:gdLst>
                      <a:gd name="connsiteX0" fmla="*/ 152631 w 158980"/>
                      <a:gd name="connsiteY0" fmla="*/ 46090 h 123497"/>
                      <a:gd name="connsiteX1" fmla="*/ 158393 w 158980"/>
                      <a:gd name="connsiteY1" fmla="*/ 106582 h 123497"/>
                      <a:gd name="connsiteX2" fmla="*/ 105102 w 158980"/>
                      <a:gd name="connsiteY2" fmla="*/ 120985 h 123497"/>
                      <a:gd name="connsiteX3" fmla="*/ 44609 w 158980"/>
                      <a:gd name="connsiteY3" fmla="*/ 74895 h 123497"/>
                      <a:gd name="connsiteX4" fmla="*/ 1400 w 158980"/>
                      <a:gd name="connsiteY4" fmla="*/ 27366 h 123497"/>
                      <a:gd name="connsiteX5" fmla="*/ 23005 w 158980"/>
                      <a:gd name="connsiteY5" fmla="*/ 0 h 123497"/>
                      <a:gd name="connsiteX6" fmla="*/ 113743 w 158980"/>
                      <a:gd name="connsiteY6" fmla="*/ 36007 h 123497"/>
                      <a:gd name="connsiteX7" fmla="*/ 152631 w 158980"/>
                      <a:gd name="connsiteY7" fmla="*/ 46090 h 1234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58980" h="123497">
                        <a:moveTo>
                          <a:pt x="152631" y="46090"/>
                        </a:moveTo>
                        <a:cubicBezTo>
                          <a:pt x="152631" y="46090"/>
                          <a:pt x="161273" y="99380"/>
                          <a:pt x="158393" y="106582"/>
                        </a:cubicBezTo>
                        <a:cubicBezTo>
                          <a:pt x="154072" y="113783"/>
                          <a:pt x="132467" y="129627"/>
                          <a:pt x="105102" y="120985"/>
                        </a:cubicBezTo>
                        <a:cubicBezTo>
                          <a:pt x="77736" y="112343"/>
                          <a:pt x="59012" y="92179"/>
                          <a:pt x="44609" y="74895"/>
                        </a:cubicBezTo>
                        <a:cubicBezTo>
                          <a:pt x="30206" y="59052"/>
                          <a:pt x="5721" y="40329"/>
                          <a:pt x="1400" y="27366"/>
                        </a:cubicBezTo>
                        <a:cubicBezTo>
                          <a:pt x="-4361" y="14403"/>
                          <a:pt x="8602" y="0"/>
                          <a:pt x="23005" y="0"/>
                        </a:cubicBezTo>
                        <a:cubicBezTo>
                          <a:pt x="37408" y="0"/>
                          <a:pt x="113743" y="36007"/>
                          <a:pt x="113743" y="36007"/>
                        </a:cubicBezTo>
                        <a:lnTo>
                          <a:pt x="152631" y="46090"/>
                        </a:lnTo>
                        <a:close/>
                      </a:path>
                    </a:pathLst>
                  </a:custGeom>
                  <a:solidFill>
                    <a:srgbClr val="E1E8F2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299" name="Forma livre: Forma 49">
                    <a:extLst>
                      <a:ext uri="{FF2B5EF4-FFF2-40B4-BE49-F238E27FC236}">
                        <a16:creationId xmlns:a16="http://schemas.microsoft.com/office/drawing/2014/main" id="{85537359-260D-43CB-A4AC-89770ADAFD63}"/>
                      </a:ext>
                    </a:extLst>
                  </p:cNvPr>
                  <p:cNvSpPr/>
                  <p:nvPr/>
                </p:nvSpPr>
                <p:spPr>
                  <a:xfrm>
                    <a:off x="9163557" y="5072001"/>
                    <a:ext cx="222067" cy="842226"/>
                  </a:xfrm>
                  <a:custGeom>
                    <a:avLst/>
                    <a:gdLst>
                      <a:gd name="connsiteX0" fmla="*/ 0 w 222067"/>
                      <a:gd name="connsiteY0" fmla="*/ 56546 h 842226"/>
                      <a:gd name="connsiteX1" fmla="*/ 24485 w 222067"/>
                      <a:gd name="connsiteY1" fmla="*/ 822782 h 842226"/>
                      <a:gd name="connsiteX2" fmla="*/ 92179 w 222067"/>
                      <a:gd name="connsiteY2" fmla="*/ 834305 h 842226"/>
                      <a:gd name="connsiteX3" fmla="*/ 158432 w 222067"/>
                      <a:gd name="connsiteY3" fmla="*/ 268269 h 842226"/>
                      <a:gd name="connsiteX4" fmla="*/ 221805 w 222067"/>
                      <a:gd name="connsiteY4" fmla="*/ 56546 h 842226"/>
                      <a:gd name="connsiteX5" fmla="*/ 0 w 222067"/>
                      <a:gd name="connsiteY5" fmla="*/ 56546 h 8422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67" h="842226">
                        <a:moveTo>
                          <a:pt x="0" y="56546"/>
                        </a:moveTo>
                        <a:cubicBezTo>
                          <a:pt x="0" y="56546"/>
                          <a:pt x="0" y="628343"/>
                          <a:pt x="24485" y="822782"/>
                        </a:cubicBezTo>
                        <a:cubicBezTo>
                          <a:pt x="24485" y="822782"/>
                          <a:pt x="41769" y="857349"/>
                          <a:pt x="92179" y="834305"/>
                        </a:cubicBezTo>
                        <a:cubicBezTo>
                          <a:pt x="112343" y="827103"/>
                          <a:pt x="141149" y="333082"/>
                          <a:pt x="158432" y="268269"/>
                        </a:cubicBezTo>
                        <a:cubicBezTo>
                          <a:pt x="175716" y="202015"/>
                          <a:pt x="226126" y="153046"/>
                          <a:pt x="221805" y="56546"/>
                        </a:cubicBezTo>
                        <a:cubicBezTo>
                          <a:pt x="216044" y="-41394"/>
                          <a:pt x="70575" y="7576"/>
                          <a:pt x="0" y="56546"/>
                        </a:cubicBez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0" name="Forma livre: Forma 50">
                    <a:extLst>
                      <a:ext uri="{FF2B5EF4-FFF2-40B4-BE49-F238E27FC236}">
                        <a16:creationId xmlns:a16="http://schemas.microsoft.com/office/drawing/2014/main" id="{97E49165-6554-4895-A71D-3EFF6EAC0824}"/>
                      </a:ext>
                    </a:extLst>
                  </p:cNvPr>
                  <p:cNvSpPr/>
                  <p:nvPr/>
                </p:nvSpPr>
                <p:spPr>
                  <a:xfrm>
                    <a:off x="9115798" y="4527234"/>
                    <a:ext cx="390614" cy="671317"/>
                  </a:xfrm>
                  <a:custGeom>
                    <a:avLst/>
                    <a:gdLst>
                      <a:gd name="connsiteX0" fmla="*/ 20393 w 390614"/>
                      <a:gd name="connsiteY0" fmla="*/ 604194 h 671317"/>
                      <a:gd name="connsiteX1" fmla="*/ 229236 w 390614"/>
                      <a:gd name="connsiteY1" fmla="*/ 669007 h 671317"/>
                      <a:gd name="connsiteX2" fmla="*/ 390549 w 390614"/>
                      <a:gd name="connsiteY2" fmla="*/ 530739 h 671317"/>
                      <a:gd name="connsiteX3" fmla="*/ 386228 w 390614"/>
                      <a:gd name="connsiteY3" fmla="*/ 141859 h 671317"/>
                      <a:gd name="connsiteX4" fmla="*/ 345900 w 390614"/>
                      <a:gd name="connsiteY4" fmla="*/ 28076 h 671317"/>
                      <a:gd name="connsiteX5" fmla="*/ 180266 w 390614"/>
                      <a:gd name="connsiteY5" fmla="*/ 7912 h 671317"/>
                      <a:gd name="connsiteX6" fmla="*/ 30475 w 390614"/>
                      <a:gd name="connsiteY6" fmla="*/ 105852 h 671317"/>
                      <a:gd name="connsiteX7" fmla="*/ 1669 w 390614"/>
                      <a:gd name="connsiteY7" fmla="*/ 350702 h 671317"/>
                      <a:gd name="connsiteX8" fmla="*/ 20393 w 390614"/>
                      <a:gd name="connsiteY8" fmla="*/ 604194 h 6713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0614" h="671317">
                        <a:moveTo>
                          <a:pt x="20393" y="604194"/>
                        </a:moveTo>
                        <a:cubicBezTo>
                          <a:pt x="29035" y="647403"/>
                          <a:pt x="158661" y="680529"/>
                          <a:pt x="229236" y="669007"/>
                        </a:cubicBezTo>
                        <a:cubicBezTo>
                          <a:pt x="301250" y="657485"/>
                          <a:pt x="393429" y="614276"/>
                          <a:pt x="390549" y="530739"/>
                        </a:cubicBezTo>
                        <a:cubicBezTo>
                          <a:pt x="390549" y="530739"/>
                          <a:pt x="386228" y="208113"/>
                          <a:pt x="386228" y="141859"/>
                        </a:cubicBezTo>
                        <a:cubicBezTo>
                          <a:pt x="386228" y="77046"/>
                          <a:pt x="345900" y="28076"/>
                          <a:pt x="345900" y="28076"/>
                        </a:cubicBezTo>
                        <a:cubicBezTo>
                          <a:pt x="345900" y="28076"/>
                          <a:pt x="305571" y="-18013"/>
                          <a:pt x="180266" y="7912"/>
                        </a:cubicBezTo>
                        <a:cubicBezTo>
                          <a:pt x="180266" y="7912"/>
                          <a:pt x="78005" y="30956"/>
                          <a:pt x="30475" y="105852"/>
                        </a:cubicBezTo>
                        <a:cubicBezTo>
                          <a:pt x="30475" y="105852"/>
                          <a:pt x="-8413" y="177867"/>
                          <a:pt x="1669" y="350702"/>
                        </a:cubicBezTo>
                        <a:cubicBezTo>
                          <a:pt x="11751" y="527858"/>
                          <a:pt x="20393" y="604194"/>
                          <a:pt x="20393" y="604194"/>
                        </a:cubicBezTo>
                        <a:close/>
                      </a:path>
                    </a:pathLst>
                  </a:custGeom>
                  <a:solidFill>
                    <a:schemeClr val="accent4">
                      <a:lumMod val="60000"/>
                      <a:lumOff val="40000"/>
                    </a:schemeClr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1" name="Forma livre: Forma 51">
                    <a:extLst>
                      <a:ext uri="{FF2B5EF4-FFF2-40B4-BE49-F238E27FC236}">
                        <a16:creationId xmlns:a16="http://schemas.microsoft.com/office/drawing/2014/main" id="{B80B4BA5-AC11-4D1A-A15D-E9F4B94C7503}"/>
                      </a:ext>
                    </a:extLst>
                  </p:cNvPr>
                  <p:cNvSpPr/>
                  <p:nvPr/>
                </p:nvSpPr>
                <p:spPr>
                  <a:xfrm>
                    <a:off x="9245590" y="4438770"/>
                    <a:ext cx="148437" cy="150388"/>
                  </a:xfrm>
                  <a:custGeom>
                    <a:avLst/>
                    <a:gdLst>
                      <a:gd name="connsiteX0" fmla="*/ 148413 w 148437"/>
                      <a:gd name="connsiteY0" fmla="*/ 5637 h 150388"/>
                      <a:gd name="connsiteX1" fmla="*/ 148413 w 148437"/>
                      <a:gd name="connsiteY1" fmla="*/ 97816 h 150388"/>
                      <a:gd name="connsiteX2" fmla="*/ 30309 w 148437"/>
                      <a:gd name="connsiteY2" fmla="*/ 148226 h 150388"/>
                      <a:gd name="connsiteX3" fmla="*/ 63 w 148437"/>
                      <a:gd name="connsiteY3" fmla="*/ 125182 h 150388"/>
                      <a:gd name="connsiteX4" fmla="*/ 23108 w 148437"/>
                      <a:gd name="connsiteY4" fmla="*/ 35884 h 150388"/>
                      <a:gd name="connsiteX5" fmla="*/ 148413 w 148437"/>
                      <a:gd name="connsiteY5" fmla="*/ 5637 h 150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8437" h="150388">
                        <a:moveTo>
                          <a:pt x="148413" y="5637"/>
                        </a:moveTo>
                        <a:cubicBezTo>
                          <a:pt x="148413" y="5637"/>
                          <a:pt x="136891" y="69010"/>
                          <a:pt x="148413" y="97816"/>
                        </a:cubicBezTo>
                        <a:cubicBezTo>
                          <a:pt x="149854" y="112219"/>
                          <a:pt x="86481" y="161189"/>
                          <a:pt x="30309" y="148226"/>
                        </a:cubicBezTo>
                        <a:cubicBezTo>
                          <a:pt x="-2818" y="141025"/>
                          <a:pt x="63" y="125182"/>
                          <a:pt x="63" y="125182"/>
                        </a:cubicBezTo>
                        <a:cubicBezTo>
                          <a:pt x="63" y="125182"/>
                          <a:pt x="27429" y="80533"/>
                          <a:pt x="23108" y="35884"/>
                        </a:cubicBezTo>
                        <a:cubicBezTo>
                          <a:pt x="20227" y="-7325"/>
                          <a:pt x="109525" y="-3004"/>
                          <a:pt x="148413" y="5637"/>
                        </a:cubicBez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02" name="Graphic 6">
                    <a:extLst>
                      <a:ext uri="{FF2B5EF4-FFF2-40B4-BE49-F238E27FC236}">
                        <a16:creationId xmlns:a16="http://schemas.microsoft.com/office/drawing/2014/main" id="{F3AB5401-A7A9-46E7-8855-729F7254C5CA}"/>
                      </a:ext>
                    </a:extLst>
                  </p:cNvPr>
                  <p:cNvGrpSpPr/>
                  <p:nvPr/>
                </p:nvGrpSpPr>
                <p:grpSpPr>
                  <a:xfrm>
                    <a:off x="9182270" y="4166430"/>
                    <a:ext cx="299591" cy="348379"/>
                    <a:chOff x="9182270" y="4166430"/>
                    <a:chExt cx="299591" cy="348379"/>
                  </a:xfrm>
                  <a:solidFill>
                    <a:srgbClr val="FF8654"/>
                  </a:solidFill>
                </p:grpSpPr>
                <p:sp>
                  <p:nvSpPr>
                    <p:cNvPr id="309" name="Forma livre: Forma 59">
                      <a:extLst>
                        <a:ext uri="{FF2B5EF4-FFF2-40B4-BE49-F238E27FC236}">
                          <a16:creationId xmlns:a16="http://schemas.microsoft.com/office/drawing/2014/main" id="{3B878B72-9527-4F3D-9824-E6638ECF9C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2280" y="4166430"/>
                      <a:ext cx="299581" cy="299581"/>
                    </a:xfrm>
                    <a:custGeom>
                      <a:avLst/>
                      <a:gdLst>
                        <a:gd name="connsiteX0" fmla="*/ 0 w 299581"/>
                        <a:gd name="connsiteY0" fmla="*/ 149791 h 299581"/>
                        <a:gd name="connsiteX1" fmla="*/ 149791 w 299581"/>
                        <a:gd name="connsiteY1" fmla="*/ 299581 h 299581"/>
                        <a:gd name="connsiteX2" fmla="*/ 299581 w 299581"/>
                        <a:gd name="connsiteY2" fmla="*/ 149791 h 299581"/>
                        <a:gd name="connsiteX3" fmla="*/ 149791 w 299581"/>
                        <a:gd name="connsiteY3" fmla="*/ 0 h 299581"/>
                        <a:gd name="connsiteX4" fmla="*/ 0 w 299581"/>
                        <a:gd name="connsiteY4" fmla="*/ 149791 h 2995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9581" h="299581">
                          <a:moveTo>
                            <a:pt x="0" y="149791"/>
                          </a:moveTo>
                          <a:cubicBezTo>
                            <a:pt x="0" y="231887"/>
                            <a:pt x="66254" y="299581"/>
                            <a:pt x="149791" y="299581"/>
                          </a:cubicBezTo>
                          <a:cubicBezTo>
                            <a:pt x="231888" y="299581"/>
                            <a:pt x="299581" y="233328"/>
                            <a:pt x="299581" y="149791"/>
                          </a:cubicBezTo>
                          <a:cubicBezTo>
                            <a:pt x="299581" y="67694"/>
                            <a:pt x="233328" y="0"/>
                            <a:pt x="149791" y="0"/>
                          </a:cubicBezTo>
                          <a:cubicBezTo>
                            <a:pt x="66254" y="1440"/>
                            <a:pt x="0" y="67694"/>
                            <a:pt x="0" y="149791"/>
                          </a:cubicBezTo>
                          <a:close/>
                        </a:path>
                      </a:pathLst>
                    </a:custGeom>
                    <a:solidFill>
                      <a:srgbClr val="FF8654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10" name="Forma livre: Forma 60">
                      <a:extLst>
                        <a:ext uri="{FF2B5EF4-FFF2-40B4-BE49-F238E27FC236}">
                          <a16:creationId xmlns:a16="http://schemas.microsoft.com/office/drawing/2014/main" id="{F37D2AA7-03E1-40D7-BBBF-2EA1738F5A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82270" y="4283094"/>
                      <a:ext cx="217369" cy="231715"/>
                    </a:xfrm>
                    <a:custGeom>
                      <a:avLst/>
                      <a:gdLst>
                        <a:gd name="connsiteX0" fmla="*/ 10 w 217369"/>
                        <a:gd name="connsiteY0" fmla="*/ 43209 h 231715"/>
                        <a:gd name="connsiteX1" fmla="*/ 30256 w 217369"/>
                        <a:gd name="connsiteY1" fmla="*/ 223245 h 231715"/>
                        <a:gd name="connsiteX2" fmla="*/ 193010 w 217369"/>
                        <a:gd name="connsiteY2" fmla="*/ 175716 h 231715"/>
                        <a:gd name="connsiteX3" fmla="*/ 128196 w 217369"/>
                        <a:gd name="connsiteY3" fmla="*/ 0 h 231715"/>
                        <a:gd name="connsiteX4" fmla="*/ 10 w 217369"/>
                        <a:gd name="connsiteY4" fmla="*/ 43209 h 2317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7369" h="231715">
                          <a:moveTo>
                            <a:pt x="10" y="43209"/>
                          </a:moveTo>
                          <a:cubicBezTo>
                            <a:pt x="10" y="43209"/>
                            <a:pt x="-1430" y="193000"/>
                            <a:pt x="30256" y="223245"/>
                          </a:cubicBezTo>
                          <a:cubicBezTo>
                            <a:pt x="63383" y="253492"/>
                            <a:pt x="112353" y="194440"/>
                            <a:pt x="193010" y="175716"/>
                          </a:cubicBezTo>
                          <a:cubicBezTo>
                            <a:pt x="273666" y="155552"/>
                            <a:pt x="128196" y="0"/>
                            <a:pt x="128196" y="0"/>
                          </a:cubicBezTo>
                          <a:lnTo>
                            <a:pt x="10" y="43209"/>
                          </a:lnTo>
                          <a:close/>
                        </a:path>
                      </a:pathLst>
                    </a:custGeom>
                    <a:solidFill>
                      <a:srgbClr val="FDE2CF"/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3" name="Forma livre: Forma 53">
                    <a:extLst>
                      <a:ext uri="{FF2B5EF4-FFF2-40B4-BE49-F238E27FC236}">
                        <a16:creationId xmlns:a16="http://schemas.microsoft.com/office/drawing/2014/main" id="{77F49DE5-765E-4F47-A632-3CD3D725C91F}"/>
                      </a:ext>
                    </a:extLst>
                  </p:cNvPr>
                  <p:cNvSpPr/>
                  <p:nvPr/>
                </p:nvSpPr>
                <p:spPr>
                  <a:xfrm>
                    <a:off x="9170758" y="4154386"/>
                    <a:ext cx="324392" cy="338709"/>
                  </a:xfrm>
                  <a:custGeom>
                    <a:avLst/>
                    <a:gdLst>
                      <a:gd name="connsiteX0" fmla="*/ 70575 w 324392"/>
                      <a:gd name="connsiteY0" fmla="*/ 36530 h 338709"/>
                      <a:gd name="connsiteX1" fmla="*/ 0 w 324392"/>
                      <a:gd name="connsiteY1" fmla="*/ 130149 h 338709"/>
                      <a:gd name="connsiteX2" fmla="*/ 74895 w 324392"/>
                      <a:gd name="connsiteY2" fmla="*/ 183440 h 338709"/>
                      <a:gd name="connsiteX3" fmla="*/ 105142 w 324392"/>
                      <a:gd name="connsiteY3" fmla="*/ 243932 h 338709"/>
                      <a:gd name="connsiteX4" fmla="*/ 116664 w 324392"/>
                      <a:gd name="connsiteY4" fmla="*/ 239611 h 338709"/>
                      <a:gd name="connsiteX5" fmla="*/ 132507 w 324392"/>
                      <a:gd name="connsiteY5" fmla="*/ 202164 h 338709"/>
                      <a:gd name="connsiteX6" fmla="*/ 144029 w 324392"/>
                      <a:gd name="connsiteY6" fmla="*/ 265536 h 338709"/>
                      <a:gd name="connsiteX7" fmla="*/ 113783 w 324392"/>
                      <a:gd name="connsiteY7" fmla="*/ 292902 h 338709"/>
                      <a:gd name="connsiteX8" fmla="*/ 148350 w 324392"/>
                      <a:gd name="connsiteY8" fmla="*/ 337551 h 338709"/>
                      <a:gd name="connsiteX9" fmla="*/ 218925 w 324392"/>
                      <a:gd name="connsiteY9" fmla="*/ 326029 h 338709"/>
                      <a:gd name="connsiteX10" fmla="*/ 289499 w 324392"/>
                      <a:gd name="connsiteY10" fmla="*/ 248253 h 338709"/>
                      <a:gd name="connsiteX11" fmla="*/ 319746 w 324392"/>
                      <a:gd name="connsiteY11" fmla="*/ 101343 h 338709"/>
                      <a:gd name="connsiteX12" fmla="*/ 273656 w 324392"/>
                      <a:gd name="connsiteY12" fmla="*/ 45172 h 338709"/>
                      <a:gd name="connsiteX13" fmla="*/ 221805 w 324392"/>
                      <a:gd name="connsiteY13" fmla="*/ 7724 h 338709"/>
                      <a:gd name="connsiteX14" fmla="*/ 70575 w 324392"/>
                      <a:gd name="connsiteY14" fmla="*/ 36530 h 338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24392" h="338709">
                        <a:moveTo>
                          <a:pt x="70575" y="36530"/>
                        </a:moveTo>
                        <a:cubicBezTo>
                          <a:pt x="70575" y="36530"/>
                          <a:pt x="17284" y="48052"/>
                          <a:pt x="0" y="130149"/>
                        </a:cubicBezTo>
                        <a:cubicBezTo>
                          <a:pt x="7201" y="164716"/>
                          <a:pt x="56172" y="137350"/>
                          <a:pt x="74895" y="183440"/>
                        </a:cubicBezTo>
                        <a:cubicBezTo>
                          <a:pt x="93619" y="229529"/>
                          <a:pt x="105142" y="243932"/>
                          <a:pt x="105142" y="243932"/>
                        </a:cubicBezTo>
                        <a:lnTo>
                          <a:pt x="116664" y="239611"/>
                        </a:lnTo>
                        <a:cubicBezTo>
                          <a:pt x="116664" y="239611"/>
                          <a:pt x="116664" y="202164"/>
                          <a:pt x="132507" y="202164"/>
                        </a:cubicBezTo>
                        <a:cubicBezTo>
                          <a:pt x="148350" y="202164"/>
                          <a:pt x="154112" y="246813"/>
                          <a:pt x="144029" y="265536"/>
                        </a:cubicBezTo>
                        <a:cubicBezTo>
                          <a:pt x="135388" y="284261"/>
                          <a:pt x="113783" y="292902"/>
                          <a:pt x="113783" y="292902"/>
                        </a:cubicBezTo>
                        <a:cubicBezTo>
                          <a:pt x="113783" y="292902"/>
                          <a:pt x="136828" y="333230"/>
                          <a:pt x="148350" y="337551"/>
                        </a:cubicBezTo>
                        <a:cubicBezTo>
                          <a:pt x="159873" y="341872"/>
                          <a:pt x="201641" y="333230"/>
                          <a:pt x="218925" y="326029"/>
                        </a:cubicBezTo>
                        <a:cubicBezTo>
                          <a:pt x="234768" y="318827"/>
                          <a:pt x="265014" y="285701"/>
                          <a:pt x="289499" y="248253"/>
                        </a:cubicBezTo>
                        <a:cubicBezTo>
                          <a:pt x="312544" y="210805"/>
                          <a:pt x="334149" y="145992"/>
                          <a:pt x="319746" y="101343"/>
                        </a:cubicBezTo>
                        <a:cubicBezTo>
                          <a:pt x="305343" y="56694"/>
                          <a:pt x="273656" y="45172"/>
                          <a:pt x="273656" y="45172"/>
                        </a:cubicBezTo>
                        <a:cubicBezTo>
                          <a:pt x="273656" y="45172"/>
                          <a:pt x="254932" y="19246"/>
                          <a:pt x="221805" y="7724"/>
                        </a:cubicBezTo>
                        <a:cubicBezTo>
                          <a:pt x="190119" y="-3798"/>
                          <a:pt x="129627" y="-8119"/>
                          <a:pt x="70575" y="36530"/>
                        </a:cubicBezTo>
                        <a:close/>
                      </a:path>
                    </a:pathLst>
                  </a:custGeom>
                  <a:solidFill>
                    <a:srgbClr val="993300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304" name="Forma livre: Forma 54">
                    <a:extLst>
                      <a:ext uri="{FF2B5EF4-FFF2-40B4-BE49-F238E27FC236}">
                        <a16:creationId xmlns:a16="http://schemas.microsoft.com/office/drawing/2014/main" id="{B5B39635-5AA3-49B7-9760-20E962EF556E}"/>
                      </a:ext>
                    </a:extLst>
                  </p:cNvPr>
                  <p:cNvSpPr/>
                  <p:nvPr/>
                </p:nvSpPr>
                <p:spPr>
                  <a:xfrm>
                    <a:off x="9216848" y="4513541"/>
                    <a:ext cx="192999" cy="81534"/>
                  </a:xfrm>
                  <a:custGeom>
                    <a:avLst/>
                    <a:gdLst>
                      <a:gd name="connsiteX0" fmla="*/ 0 w 192999"/>
                      <a:gd name="connsiteY0" fmla="*/ 54731 h 81534"/>
                      <a:gd name="connsiteX1" fmla="*/ 38888 w 192999"/>
                      <a:gd name="connsiteY1" fmla="*/ 33127 h 81534"/>
                      <a:gd name="connsiteX2" fmla="*/ 174276 w 192999"/>
                      <a:gd name="connsiteY2" fmla="*/ 0 h 81534"/>
                      <a:gd name="connsiteX3" fmla="*/ 192999 w 192999"/>
                      <a:gd name="connsiteY3" fmla="*/ 25926 h 81534"/>
                      <a:gd name="connsiteX4" fmla="*/ 103701 w 192999"/>
                      <a:gd name="connsiteY4" fmla="*/ 80657 h 81534"/>
                      <a:gd name="connsiteX5" fmla="*/ 10082 w 192999"/>
                      <a:gd name="connsiteY5" fmla="*/ 61933 h 81534"/>
                      <a:gd name="connsiteX6" fmla="*/ 0 w 192999"/>
                      <a:gd name="connsiteY6" fmla="*/ 54731 h 815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2999" h="81534">
                        <a:moveTo>
                          <a:pt x="0" y="54731"/>
                        </a:moveTo>
                        <a:lnTo>
                          <a:pt x="38888" y="33127"/>
                        </a:lnTo>
                        <a:cubicBezTo>
                          <a:pt x="38888" y="33127"/>
                          <a:pt x="138268" y="24485"/>
                          <a:pt x="174276" y="0"/>
                        </a:cubicBezTo>
                        <a:lnTo>
                          <a:pt x="192999" y="25926"/>
                        </a:lnTo>
                        <a:cubicBezTo>
                          <a:pt x="192999" y="25926"/>
                          <a:pt x="168514" y="74895"/>
                          <a:pt x="103701" y="80657"/>
                        </a:cubicBezTo>
                        <a:cubicBezTo>
                          <a:pt x="40328" y="86418"/>
                          <a:pt x="10082" y="61933"/>
                          <a:pt x="10082" y="61933"/>
                        </a:cubicBezTo>
                        <a:lnTo>
                          <a:pt x="0" y="54731"/>
                        </a:lnTo>
                        <a:close/>
                      </a:path>
                    </a:pathLst>
                  </a:custGeom>
                  <a:solidFill>
                    <a:srgbClr val="E1E8F2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grpSp>
                <p:nvGrpSpPr>
                  <p:cNvPr id="305" name="Graphic 6">
                    <a:extLst>
                      <a:ext uri="{FF2B5EF4-FFF2-40B4-BE49-F238E27FC236}">
                        <a16:creationId xmlns:a16="http://schemas.microsoft.com/office/drawing/2014/main" id="{6B9078A4-B636-4778-BD90-EB79FAD5CA2F}"/>
                      </a:ext>
                    </a:extLst>
                  </p:cNvPr>
                  <p:cNvGrpSpPr/>
                  <p:nvPr/>
                </p:nvGrpSpPr>
                <p:grpSpPr>
                  <a:xfrm>
                    <a:off x="8813138" y="4626614"/>
                    <a:ext cx="418823" cy="338166"/>
                    <a:chOff x="8813138" y="4626614"/>
                    <a:chExt cx="418823" cy="338166"/>
                  </a:xfrm>
                  <a:solidFill>
                    <a:srgbClr val="CA2AFF"/>
                  </a:solidFill>
                </p:grpSpPr>
                <p:sp>
                  <p:nvSpPr>
                    <p:cNvPr id="307" name="Forma livre: Forma 57">
                      <a:extLst>
                        <a:ext uri="{FF2B5EF4-FFF2-40B4-BE49-F238E27FC236}">
                          <a16:creationId xmlns:a16="http://schemas.microsoft.com/office/drawing/2014/main" id="{8DCC6D83-996B-4E1D-ABFE-8B6326F41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20257" y="4626614"/>
                      <a:ext cx="211703" cy="332688"/>
                    </a:xfrm>
                    <a:custGeom>
                      <a:avLst/>
                      <a:gdLst>
                        <a:gd name="connsiteX0" fmla="*/ 33837 w 211703"/>
                        <a:gd name="connsiteY0" fmla="*/ 327657 h 332688"/>
                        <a:gd name="connsiteX1" fmla="*/ 33837 w 211703"/>
                        <a:gd name="connsiteY1" fmla="*/ 327657 h 332688"/>
                        <a:gd name="connsiteX2" fmla="*/ 5031 w 211703"/>
                        <a:gd name="connsiteY2" fmla="*/ 251322 h 332688"/>
                        <a:gd name="connsiteX3" fmla="*/ 101531 w 211703"/>
                        <a:gd name="connsiteY3" fmla="*/ 33837 h 332688"/>
                        <a:gd name="connsiteX4" fmla="*/ 177867 w 211703"/>
                        <a:gd name="connsiteY4" fmla="*/ 5031 h 332688"/>
                        <a:gd name="connsiteX5" fmla="*/ 177867 w 211703"/>
                        <a:gd name="connsiteY5" fmla="*/ 5031 h 332688"/>
                        <a:gd name="connsiteX6" fmla="*/ 206673 w 211703"/>
                        <a:gd name="connsiteY6" fmla="*/ 81367 h 332688"/>
                        <a:gd name="connsiteX7" fmla="*/ 110173 w 211703"/>
                        <a:gd name="connsiteY7" fmla="*/ 298851 h 332688"/>
                        <a:gd name="connsiteX8" fmla="*/ 33837 w 211703"/>
                        <a:gd name="connsiteY8" fmla="*/ 327657 h 33268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11703" h="332688">
                          <a:moveTo>
                            <a:pt x="33837" y="327657"/>
                          </a:moveTo>
                          <a:lnTo>
                            <a:pt x="33837" y="327657"/>
                          </a:lnTo>
                          <a:cubicBezTo>
                            <a:pt x="5031" y="314695"/>
                            <a:pt x="-7931" y="280128"/>
                            <a:pt x="5031" y="251322"/>
                          </a:cubicBezTo>
                          <a:lnTo>
                            <a:pt x="101531" y="33837"/>
                          </a:lnTo>
                          <a:cubicBezTo>
                            <a:pt x="114494" y="5031"/>
                            <a:pt x="149061" y="-7931"/>
                            <a:pt x="177867" y="5031"/>
                          </a:cubicBezTo>
                          <a:lnTo>
                            <a:pt x="177867" y="5031"/>
                          </a:lnTo>
                          <a:cubicBezTo>
                            <a:pt x="206673" y="17994"/>
                            <a:pt x="219635" y="52561"/>
                            <a:pt x="206673" y="81367"/>
                          </a:cubicBezTo>
                          <a:lnTo>
                            <a:pt x="110173" y="298851"/>
                          </a:lnTo>
                          <a:cubicBezTo>
                            <a:pt x="97210" y="327657"/>
                            <a:pt x="62643" y="340620"/>
                            <a:pt x="33837" y="327657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08" name="Forma livre: Forma 58">
                      <a:extLst>
                        <a:ext uri="{FF2B5EF4-FFF2-40B4-BE49-F238E27FC236}">
                          <a16:creationId xmlns:a16="http://schemas.microsoft.com/office/drawing/2014/main" id="{554FBDCC-7565-4338-8B85-BBDADA531B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13138" y="4713315"/>
                      <a:ext cx="310518" cy="251466"/>
                    </a:xfrm>
                    <a:custGeom>
                      <a:avLst/>
                      <a:gdLst>
                        <a:gd name="connsiteX0" fmla="*/ 300009 w 310518"/>
                        <a:gd name="connsiteY0" fmla="*/ 226554 h 251466"/>
                        <a:gd name="connsiteX1" fmla="*/ 300009 w 310518"/>
                        <a:gd name="connsiteY1" fmla="*/ 226554 h 251466"/>
                        <a:gd name="connsiteX2" fmla="*/ 219352 w 310518"/>
                        <a:gd name="connsiteY2" fmla="*/ 240957 h 251466"/>
                        <a:gd name="connsiteX3" fmla="*/ 24913 w 310518"/>
                        <a:gd name="connsiteY3" fmla="*/ 105569 h 251466"/>
                        <a:gd name="connsiteX4" fmla="*/ 10510 w 310518"/>
                        <a:gd name="connsiteY4" fmla="*/ 24912 h 251466"/>
                        <a:gd name="connsiteX5" fmla="*/ 10510 w 310518"/>
                        <a:gd name="connsiteY5" fmla="*/ 24912 h 251466"/>
                        <a:gd name="connsiteX6" fmla="*/ 91166 w 310518"/>
                        <a:gd name="connsiteY6" fmla="*/ 10509 h 251466"/>
                        <a:gd name="connsiteX7" fmla="*/ 285606 w 310518"/>
                        <a:gd name="connsiteY7" fmla="*/ 145897 h 251466"/>
                        <a:gd name="connsiteX8" fmla="*/ 300009 w 310518"/>
                        <a:gd name="connsiteY8" fmla="*/ 226554 h 2514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0518" h="251466">
                          <a:moveTo>
                            <a:pt x="300009" y="226554"/>
                          </a:moveTo>
                          <a:lnTo>
                            <a:pt x="300009" y="226554"/>
                          </a:lnTo>
                          <a:cubicBezTo>
                            <a:pt x="281285" y="252479"/>
                            <a:pt x="245278" y="259681"/>
                            <a:pt x="219352" y="240957"/>
                          </a:cubicBezTo>
                          <a:lnTo>
                            <a:pt x="24913" y="105569"/>
                          </a:lnTo>
                          <a:cubicBezTo>
                            <a:pt x="-1013" y="86845"/>
                            <a:pt x="-8214" y="50838"/>
                            <a:pt x="10510" y="24912"/>
                          </a:cubicBezTo>
                          <a:lnTo>
                            <a:pt x="10510" y="24912"/>
                          </a:lnTo>
                          <a:cubicBezTo>
                            <a:pt x="29234" y="-1013"/>
                            <a:pt x="65241" y="-8214"/>
                            <a:pt x="91166" y="10509"/>
                          </a:cubicBezTo>
                          <a:lnTo>
                            <a:pt x="285606" y="145897"/>
                          </a:lnTo>
                          <a:cubicBezTo>
                            <a:pt x="311531" y="164621"/>
                            <a:pt x="318733" y="200629"/>
                            <a:pt x="300009" y="226554"/>
                          </a:cubicBezTo>
                          <a:close/>
                        </a:path>
                      </a:pathLst>
                    </a:custGeom>
                    <a:solidFill>
                      <a:schemeClr val="accent4">
                        <a:lumMod val="60000"/>
                        <a:lumOff val="40000"/>
                      </a:schemeClr>
                    </a:solidFill>
                    <a:ln w="14399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306" name="Forma livre: Forma 56">
                    <a:extLst>
                      <a:ext uri="{FF2B5EF4-FFF2-40B4-BE49-F238E27FC236}">
                        <a16:creationId xmlns:a16="http://schemas.microsoft.com/office/drawing/2014/main" id="{56A6956E-2BCC-4528-9FF9-322329D2B65D}"/>
                      </a:ext>
                    </a:extLst>
                  </p:cNvPr>
                  <p:cNvSpPr/>
                  <p:nvPr/>
                </p:nvSpPr>
                <p:spPr>
                  <a:xfrm>
                    <a:off x="9176959" y="4362310"/>
                    <a:ext cx="114784" cy="167146"/>
                  </a:xfrm>
                  <a:custGeom>
                    <a:avLst/>
                    <a:gdLst>
                      <a:gd name="connsiteX0" fmla="*/ 87419 w 114784"/>
                      <a:gd name="connsiteY0" fmla="*/ 0 h 167146"/>
                      <a:gd name="connsiteX1" fmla="*/ 85978 w 114784"/>
                      <a:gd name="connsiteY1" fmla="*/ 73455 h 167146"/>
                      <a:gd name="connsiteX2" fmla="*/ 44210 w 114784"/>
                      <a:gd name="connsiteY2" fmla="*/ 96500 h 167146"/>
                      <a:gd name="connsiteX3" fmla="*/ 5322 w 114784"/>
                      <a:gd name="connsiteY3" fmla="*/ 60492 h 167146"/>
                      <a:gd name="connsiteX4" fmla="*/ 42770 w 114784"/>
                      <a:gd name="connsiteY4" fmla="*/ 167074 h 167146"/>
                      <a:gd name="connsiteX5" fmla="*/ 98941 w 114784"/>
                      <a:gd name="connsiteY5" fmla="*/ 131067 h 167146"/>
                      <a:gd name="connsiteX6" fmla="*/ 114784 w 114784"/>
                      <a:gd name="connsiteY6" fmla="*/ 10082 h 167146"/>
                      <a:gd name="connsiteX7" fmla="*/ 87419 w 114784"/>
                      <a:gd name="connsiteY7" fmla="*/ 0 h 167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784" h="167146">
                        <a:moveTo>
                          <a:pt x="87419" y="0"/>
                        </a:moveTo>
                        <a:cubicBezTo>
                          <a:pt x="87419" y="0"/>
                          <a:pt x="98941" y="44649"/>
                          <a:pt x="85978" y="73455"/>
                        </a:cubicBezTo>
                        <a:cubicBezTo>
                          <a:pt x="73016" y="102261"/>
                          <a:pt x="49971" y="102261"/>
                          <a:pt x="44210" y="96500"/>
                        </a:cubicBezTo>
                        <a:cubicBezTo>
                          <a:pt x="37008" y="90739"/>
                          <a:pt x="22605" y="61933"/>
                          <a:pt x="5322" y="60492"/>
                        </a:cubicBezTo>
                        <a:cubicBezTo>
                          <a:pt x="-10521" y="59052"/>
                          <a:pt x="11083" y="165634"/>
                          <a:pt x="42770" y="167074"/>
                        </a:cubicBezTo>
                        <a:cubicBezTo>
                          <a:pt x="74456" y="168514"/>
                          <a:pt x="88859" y="148350"/>
                          <a:pt x="98941" y="131067"/>
                        </a:cubicBezTo>
                        <a:cubicBezTo>
                          <a:pt x="109023" y="113783"/>
                          <a:pt x="114784" y="10082"/>
                          <a:pt x="114784" y="10082"/>
                        </a:cubicBezTo>
                        <a:lnTo>
                          <a:pt x="87419" y="0"/>
                        </a:lnTo>
                        <a:close/>
                      </a:path>
                    </a:pathLst>
                  </a:custGeom>
                  <a:solidFill>
                    <a:srgbClr val="FDE2CF"/>
                  </a:solidFill>
                  <a:ln w="14399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286" name="Retângulo: Cantos Arredondados 213">
              <a:extLst>
                <a:ext uri="{FF2B5EF4-FFF2-40B4-BE49-F238E27FC236}">
                  <a16:creationId xmlns:a16="http://schemas.microsoft.com/office/drawing/2014/main" id="{2F5EB581-4295-401B-A590-41333896E4E3}"/>
                </a:ext>
              </a:extLst>
            </p:cNvPr>
            <p:cNvSpPr/>
            <p:nvPr/>
          </p:nvSpPr>
          <p:spPr>
            <a:xfrm>
              <a:off x="6890393" y="5895151"/>
              <a:ext cx="1247748" cy="397800"/>
            </a:xfrm>
            <a:prstGeom prst="roundRect">
              <a:avLst>
                <a:gd name="adj" fmla="val 7869"/>
              </a:avLst>
            </a:prstGeom>
            <a:noFill/>
            <a:ln>
              <a:noFill/>
            </a:ln>
          </p:spPr>
          <p:txBody>
            <a:bodyPr wrap="square" rIns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accent6">
                    <a:lumMod val="50000"/>
                  </a:schemeClr>
                </a:buClr>
              </a:pPr>
              <a:r>
                <a:rPr lang="en-US" sz="1200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Historic Data</a:t>
              </a:r>
            </a:p>
          </p:txBody>
        </p:sp>
        <p:grpSp>
          <p:nvGrpSpPr>
            <p:cNvPr id="287" name="Agrupar 226">
              <a:extLst>
                <a:ext uri="{FF2B5EF4-FFF2-40B4-BE49-F238E27FC236}">
                  <a16:creationId xmlns:a16="http://schemas.microsoft.com/office/drawing/2014/main" id="{A31FC572-7093-4F70-A34A-18FD1473D306}"/>
                </a:ext>
              </a:extLst>
            </p:cNvPr>
            <p:cNvGrpSpPr/>
            <p:nvPr/>
          </p:nvGrpSpPr>
          <p:grpSpPr>
            <a:xfrm>
              <a:off x="7109146" y="5143041"/>
              <a:ext cx="658702" cy="658702"/>
              <a:chOff x="6877786" y="4179682"/>
              <a:chExt cx="576000" cy="576000"/>
            </a:xfrm>
          </p:grpSpPr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id="{14963E31-4F9B-44F3-82B8-94658BA60DA7}"/>
                  </a:ext>
                </a:extLst>
              </p:cNvPr>
              <p:cNvSpPr/>
              <p:nvPr/>
            </p:nvSpPr>
            <p:spPr>
              <a:xfrm>
                <a:off x="6877786" y="4179682"/>
                <a:ext cx="576000" cy="576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89" name="Imagem 225">
                <a:extLst>
                  <a:ext uri="{FF2B5EF4-FFF2-40B4-BE49-F238E27FC236}">
                    <a16:creationId xmlns:a16="http://schemas.microsoft.com/office/drawing/2014/main" id="{92323124-2AD1-496D-A0E4-52A75C374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5786" y="4287682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6A55251F-B7B6-48B8-BA7F-20BF7BBD6E22}"/>
              </a:ext>
            </a:extLst>
          </p:cNvPr>
          <p:cNvGrpSpPr/>
          <p:nvPr/>
        </p:nvGrpSpPr>
        <p:grpSpPr>
          <a:xfrm>
            <a:off x="7108115" y="1597092"/>
            <a:ext cx="504000" cy="504000"/>
            <a:chOff x="8316218" y="3213953"/>
            <a:chExt cx="504000" cy="504000"/>
          </a:xfrm>
        </p:grpSpPr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8252BD7-3FC4-42C3-A5BF-407AF29EB00A}"/>
                </a:ext>
              </a:extLst>
            </p:cNvPr>
            <p:cNvSpPr/>
            <p:nvPr/>
          </p:nvSpPr>
          <p:spPr>
            <a:xfrm>
              <a:off x="8316218" y="3213953"/>
              <a:ext cx="504000" cy="50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0A312ED-9B80-4CB6-A0EF-6E0E1DC5F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6538" y="3303953"/>
              <a:ext cx="324000" cy="324000"/>
            </a:xfrm>
            <a:prstGeom prst="rect">
              <a:avLst/>
            </a:prstGeom>
          </p:spPr>
        </p:pic>
      </p:grpSp>
      <p:sp>
        <p:nvSpPr>
          <p:cNvPr id="381" name="Retângulo 26">
            <a:extLst>
              <a:ext uri="{FF2B5EF4-FFF2-40B4-BE49-F238E27FC236}">
                <a16:creationId xmlns:a16="http://schemas.microsoft.com/office/drawing/2014/main" id="{86ED9A4D-0860-48A6-8C67-951BF73DAE14}"/>
              </a:ext>
            </a:extLst>
          </p:cNvPr>
          <p:cNvSpPr/>
          <p:nvPr/>
        </p:nvSpPr>
        <p:spPr>
          <a:xfrm>
            <a:off x="9002937" y="5451256"/>
            <a:ext cx="2793677" cy="565724"/>
          </a:xfrm>
          <a:prstGeom prst="roundRect">
            <a:avLst/>
          </a:prstGeom>
          <a:solidFill>
            <a:schemeClr val="bg1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 algn="ctr">
              <a:lnSpc>
                <a:spcPct val="110000"/>
              </a:lnSpc>
              <a:spcAft>
                <a:spcPts val="600"/>
              </a:spcAft>
            </a:pPr>
            <a:endParaRPr 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9FBF4B4E-4BB9-45C0-A664-39CDA7488BD1}"/>
              </a:ext>
            </a:extLst>
          </p:cNvPr>
          <p:cNvSpPr txBox="1"/>
          <p:nvPr/>
        </p:nvSpPr>
        <p:spPr>
          <a:xfrm>
            <a:off x="9144000" y="5495369"/>
            <a:ext cx="2653372" cy="48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lnSpc>
                <a:spcPct val="110000"/>
              </a:lnSpc>
              <a:spcAft>
                <a:spcPts val="600"/>
              </a:spcAft>
            </a:pPr>
            <a:r>
              <a:rPr lang="en-US" sz="1200" b="1">
                <a:solidFill>
                  <a:schemeClr val="tx1">
                    <a:lumMod val="65000"/>
                    <a:lumOff val="35000"/>
                  </a:schemeClr>
                </a:solidFill>
              </a:rPr>
              <a:t>Less likely to leave </a:t>
            </a: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&gt;&gt; probably because </a:t>
            </a:r>
            <a:r>
              <a:rPr lang="en-US" sz="1200" u="sng">
                <a:solidFill>
                  <a:schemeClr val="tx1">
                    <a:lumMod val="65000"/>
                    <a:lumOff val="35000"/>
                  </a:schemeClr>
                </a:solidFill>
              </a:rPr>
              <a:t>it’s happy and / or resigned</a:t>
            </a:r>
          </a:p>
        </p:txBody>
      </p:sp>
      <p:pic>
        <p:nvPicPr>
          <p:cNvPr id="379" name="Imagem 222">
            <a:extLst>
              <a:ext uri="{FF2B5EF4-FFF2-40B4-BE49-F238E27FC236}">
                <a16:creationId xmlns:a16="http://schemas.microsoft.com/office/drawing/2014/main" id="{AAB637E0-37EC-42C5-BA81-115703024B2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230" y="5789336"/>
            <a:ext cx="612000" cy="612000"/>
          </a:xfrm>
          <a:prstGeom prst="rect">
            <a:avLst/>
          </a:prstGeom>
        </p:spPr>
      </p:pic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85B9B8D-C678-48E4-8BAD-A8956B4009DB}"/>
              </a:ext>
            </a:extLst>
          </p:cNvPr>
          <p:cNvGrpSpPr/>
          <p:nvPr/>
        </p:nvGrpSpPr>
        <p:grpSpPr>
          <a:xfrm>
            <a:off x="7108115" y="3732279"/>
            <a:ext cx="504000" cy="504000"/>
            <a:chOff x="6682133" y="3588838"/>
            <a:chExt cx="504000" cy="504000"/>
          </a:xfrm>
        </p:grpSpPr>
        <p:sp>
          <p:nvSpPr>
            <p:cNvPr id="383" name="Oval 382">
              <a:extLst>
                <a:ext uri="{FF2B5EF4-FFF2-40B4-BE49-F238E27FC236}">
                  <a16:creationId xmlns:a16="http://schemas.microsoft.com/office/drawing/2014/main" id="{ED249B2A-9415-4F1C-B98B-D2CB17BBF0C3}"/>
                </a:ext>
              </a:extLst>
            </p:cNvPr>
            <p:cNvSpPr/>
            <p:nvPr/>
          </p:nvSpPr>
          <p:spPr>
            <a:xfrm>
              <a:off x="6682133" y="3588838"/>
              <a:ext cx="504000" cy="504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6" name="Picture 125" descr="Icon&#10;&#10;Description automatically generated">
              <a:extLst>
                <a:ext uri="{FF2B5EF4-FFF2-40B4-BE49-F238E27FC236}">
                  <a16:creationId xmlns:a16="http://schemas.microsoft.com/office/drawing/2014/main" id="{46E78E19-8245-4EDA-BCD2-8CDCBEA84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409" y="3705069"/>
              <a:ext cx="279448" cy="2794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88852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o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EA0AE"/>
      </a:accent1>
      <a:accent2>
        <a:srgbClr val="FFAAA5"/>
      </a:accent2>
      <a:accent3>
        <a:srgbClr val="FF8B94"/>
      </a:accent3>
      <a:accent4>
        <a:srgbClr val="FFF192"/>
      </a:accent4>
      <a:accent5>
        <a:srgbClr val="A5ECD7"/>
      </a:accent5>
      <a:accent6>
        <a:srgbClr val="51ADCF"/>
      </a:accent6>
      <a:hlink>
        <a:srgbClr val="5E96AE"/>
      </a:hlink>
      <a:folHlink>
        <a:srgbClr val="00BCD4"/>
      </a:folHlink>
    </a:clrScheme>
    <a:fontScheme name="Personalizado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7409E0BF4FB2439D52648124D50C00" ma:contentTypeVersion="9" ma:contentTypeDescription="Create a new document." ma:contentTypeScope="" ma:versionID="3a308de6100c8f394203072194ce7b6c">
  <xsd:schema xmlns:xsd="http://www.w3.org/2001/XMLSchema" xmlns:xs="http://www.w3.org/2001/XMLSchema" xmlns:p="http://schemas.microsoft.com/office/2006/metadata/properties" xmlns:ns2="22ffe351-dc50-4c5e-b3aa-a2660248fd43" targetNamespace="http://schemas.microsoft.com/office/2006/metadata/properties" ma:root="true" ma:fieldsID="37575d2346c52475fdca6c7c74d84aa9" ns2:_="">
    <xsd:import namespace="22ffe351-dc50-4c5e-b3aa-a2660248fd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fe351-dc50-4c5e-b3aa-a2660248fd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5F0585-2519-4482-8B42-0481165F84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F29959-12F9-48B3-BDD1-11EEA76F65D4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22ffe351-dc50-4c5e-b3aa-a2660248fd43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9BFFB98-93C6-4103-A3DC-E0F8A2319655}">
  <ds:schemaRefs>
    <ds:schemaRef ds:uri="22ffe351-dc50-4c5e-b3aa-a2660248fd4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3346</Words>
  <Application>Microsoft Office PowerPoint</Application>
  <PresentationFormat>Widescreen</PresentationFormat>
  <Paragraphs>575</Paragraphs>
  <Slides>29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Agency FB</vt:lpstr>
      <vt:lpstr>Arial</vt:lpstr>
      <vt:lpstr>Calibri</vt:lpstr>
      <vt:lpstr>Calibri Light</vt:lpstr>
      <vt:lpstr>Cambria Math</vt:lpstr>
      <vt:lpstr>Courier New</vt:lpstr>
      <vt:lpstr>inherit</vt:lpstr>
      <vt:lpstr>Segoe UI</vt:lpstr>
      <vt:lpstr>Webdings</vt:lpstr>
      <vt:lpstr>Wingdings</vt:lpstr>
      <vt:lpstr>Tema do Office</vt:lpstr>
      <vt:lpstr>Human Resources Analysis Predict Attrition</vt:lpstr>
      <vt:lpstr>Human Resources Analytics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</vt:lpstr>
      <vt:lpstr>PowerPoint Presentation</vt:lpstr>
      <vt:lpstr>Attrition</vt:lpstr>
      <vt:lpstr>PowerPoint Presentation</vt:lpstr>
      <vt:lpstr>an iterative process…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Selection</vt:lpstr>
      <vt:lpstr>Model Fine Tuning and Selection</vt:lpstr>
      <vt:lpstr>A possible HR approach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Eliana Vanessa Cerqueira Pinheiro Sobral</dc:creator>
  <cp:lastModifiedBy>Miguel Ramos de Almeida de Pina Pereira</cp:lastModifiedBy>
  <cp:revision>1</cp:revision>
  <dcterms:created xsi:type="dcterms:W3CDTF">2020-11-05T18:48:16Z</dcterms:created>
  <dcterms:modified xsi:type="dcterms:W3CDTF">2020-12-08T21:55:52Z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0x0101008B7409E0BF4FB2439D52648124D50C00</vt:lpwstr>
  </property>
</Properties>
</file>